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7" r:id="rId1"/>
  </p:sldMasterIdLst>
  <p:notesMasterIdLst>
    <p:notesMasterId r:id="rId50"/>
  </p:notesMasterIdLst>
  <p:sldIdLst>
    <p:sldId id="256" r:id="rId2"/>
    <p:sldId id="288" r:id="rId3"/>
    <p:sldId id="257" r:id="rId4"/>
    <p:sldId id="310" r:id="rId5"/>
    <p:sldId id="297" r:id="rId6"/>
    <p:sldId id="258" r:id="rId7"/>
    <p:sldId id="260" r:id="rId8"/>
    <p:sldId id="298" r:id="rId9"/>
    <p:sldId id="290" r:id="rId10"/>
    <p:sldId id="291" r:id="rId11"/>
    <p:sldId id="294" r:id="rId12"/>
    <p:sldId id="327" r:id="rId13"/>
    <p:sldId id="295" r:id="rId14"/>
    <p:sldId id="289" r:id="rId15"/>
    <p:sldId id="296" r:id="rId16"/>
    <p:sldId id="262" r:id="rId17"/>
    <p:sldId id="292" r:id="rId18"/>
    <p:sldId id="299" r:id="rId19"/>
    <p:sldId id="263" r:id="rId20"/>
    <p:sldId id="309" r:id="rId21"/>
    <p:sldId id="300" r:id="rId22"/>
    <p:sldId id="321" r:id="rId23"/>
    <p:sldId id="301" r:id="rId24"/>
    <p:sldId id="322" r:id="rId25"/>
    <p:sldId id="302" r:id="rId26"/>
    <p:sldId id="305" r:id="rId27"/>
    <p:sldId id="303" r:id="rId28"/>
    <p:sldId id="312" r:id="rId29"/>
    <p:sldId id="313" r:id="rId30"/>
    <p:sldId id="319" r:id="rId31"/>
    <p:sldId id="308" r:id="rId32"/>
    <p:sldId id="320" r:id="rId33"/>
    <p:sldId id="304" r:id="rId34"/>
    <p:sldId id="306" r:id="rId35"/>
    <p:sldId id="307" r:id="rId36"/>
    <p:sldId id="323" r:id="rId37"/>
    <p:sldId id="314" r:id="rId38"/>
    <p:sldId id="315" r:id="rId39"/>
    <p:sldId id="317" r:id="rId40"/>
    <p:sldId id="316" r:id="rId41"/>
    <p:sldId id="324" r:id="rId42"/>
    <p:sldId id="326" r:id="rId43"/>
    <p:sldId id="318" r:id="rId44"/>
    <p:sldId id="328" r:id="rId45"/>
    <p:sldId id="325" r:id="rId46"/>
    <p:sldId id="329" r:id="rId47"/>
    <p:sldId id="311" r:id="rId48"/>
    <p:sldId id="269" r:id="rId49"/>
  </p:sldIdLst>
  <p:sldSz cx="9144000" cy="5143500" type="screen16x9"/>
  <p:notesSz cx="6858000" cy="9144000"/>
  <p:embeddedFontLst>
    <p:embeddedFont>
      <p:font typeface="Arvo" panose="020F0502020204030204" pitchFamily="34" charset="0"/>
      <p:regular r:id="rId51"/>
      <p:bold r:id="rId52"/>
      <p:italic r:id="rId53"/>
      <p:boldItalic r:id="rId54"/>
    </p:embeddedFont>
    <p:embeddedFont>
      <p:font typeface="Barlow Condensed" panose="020F0502020204030204" pitchFamily="34" charset="0"/>
      <p:regular r:id="rId55"/>
      <p:bold r:id="rId56"/>
      <p:italic r:id="rId57"/>
      <p:boldItalic r:id="rId58"/>
    </p:embeddedFont>
    <p:embeddedFont>
      <p:font typeface="Barlow Condensed Medium" panose="020F0502020204030204" pitchFamily="34" charset="0"/>
      <p:regular r:id="rId59"/>
      <p:bold r:id="rId60"/>
      <p:italic r:id="rId61"/>
      <p:boldItalic r:id="rId62"/>
    </p:embeddedFont>
    <p:embeddedFont>
      <p:font typeface="Barlow Condensed SemiBold" panose="020F0502020204030204" pitchFamily="34" charset="0"/>
      <p:regular r:id="rId63"/>
      <p:bold r:id="rId64"/>
      <p:italic r:id="rId65"/>
      <p:boldItalic r:id="rId66"/>
    </p:embeddedFont>
    <p:embeddedFont>
      <p:font typeface="Calibri" panose="020F0502020204030204" pitchFamily="34" charset="0"/>
      <p:regular r:id="rId67"/>
      <p:bold r:id="rId68"/>
      <p:italic r:id="rId69"/>
      <p:boldItalic r:id="rId70"/>
    </p:embeddedFont>
    <p:embeddedFont>
      <p:font typeface="Fira Sans Extra Condensed Medium" panose="020F0502020204030204" pitchFamily="34" charset="0"/>
      <p:regular r:id="rId71"/>
      <p:bold r:id="rId72"/>
      <p:italic r:id="rId73"/>
      <p:boldItalic r:id="rId7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pos="2880">
          <p15:clr>
            <a:srgbClr val="A4A3A4"/>
          </p15:clr>
        </p15:guide>
        <p15:guide id="2" orient="horz" pos="16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3DD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3DFEACA-7776-45CE-8139-2CF5FD9D0C52}">
  <a:tblStyle styleId="{D3DFEACA-7776-45CE-8139-2CF5FD9D0C52}"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233"/>
    <p:restoredTop sz="94681"/>
  </p:normalViewPr>
  <p:slideViewPr>
    <p:cSldViewPr snapToGrid="0">
      <p:cViewPr varScale="1">
        <p:scale>
          <a:sx n="87" d="100"/>
          <a:sy n="87" d="100"/>
        </p:scale>
        <p:origin x="192" y="1096"/>
      </p:cViewPr>
      <p:guideLst>
        <p:guide pos="2880"/>
        <p:guide orient="horz" pos="16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13.fntdata"/><Relationship Id="rId68" Type="http://schemas.openxmlformats.org/officeDocument/2006/relationships/font" Target="fonts/font18.fntdata"/><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3.fntdata"/><Relationship Id="rId58" Type="http://schemas.openxmlformats.org/officeDocument/2006/relationships/font" Target="fonts/font8.fntdata"/><Relationship Id="rId66" Type="http://schemas.openxmlformats.org/officeDocument/2006/relationships/font" Target="fonts/font16.fntdata"/><Relationship Id="rId74" Type="http://schemas.openxmlformats.org/officeDocument/2006/relationships/font" Target="fonts/font24.fntdata"/><Relationship Id="rId5" Type="http://schemas.openxmlformats.org/officeDocument/2006/relationships/slide" Target="slides/slide4.xml"/><Relationship Id="rId61" Type="http://schemas.openxmlformats.org/officeDocument/2006/relationships/font" Target="fonts/font11.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6.fntdata"/><Relationship Id="rId64" Type="http://schemas.openxmlformats.org/officeDocument/2006/relationships/font" Target="fonts/font14.fntdata"/><Relationship Id="rId69" Type="http://schemas.openxmlformats.org/officeDocument/2006/relationships/font" Target="fonts/font19.fntdata"/><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1.fntdata"/><Relationship Id="rId72" Type="http://schemas.openxmlformats.org/officeDocument/2006/relationships/font" Target="fonts/font22.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9.fntdata"/><Relationship Id="rId67" Type="http://schemas.openxmlformats.org/officeDocument/2006/relationships/font" Target="fonts/font17.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4.fntdata"/><Relationship Id="rId62" Type="http://schemas.openxmlformats.org/officeDocument/2006/relationships/font" Target="fonts/font12.fntdata"/><Relationship Id="rId70" Type="http://schemas.openxmlformats.org/officeDocument/2006/relationships/font" Target="fonts/font20.fntdata"/><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7.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2.fntdata"/><Relationship Id="rId60" Type="http://schemas.openxmlformats.org/officeDocument/2006/relationships/font" Target="fonts/font10.fntdata"/><Relationship Id="rId65" Type="http://schemas.openxmlformats.org/officeDocument/2006/relationships/font" Target="fonts/font15.fntdata"/><Relationship Id="rId73" Type="http://schemas.openxmlformats.org/officeDocument/2006/relationships/font" Target="fonts/font23.fntdata"/><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notesMaster" Target="notesMasters/notesMaster1.xml"/><Relationship Id="rId55" Type="http://schemas.openxmlformats.org/officeDocument/2006/relationships/font" Target="fonts/font5.fntdata"/><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font" Target="fonts/font21.fntdata"/><Relationship Id="rId2" Type="http://schemas.openxmlformats.org/officeDocument/2006/relationships/slide" Target="slides/slide1.xml"/><Relationship Id="rId29" Type="http://schemas.openxmlformats.org/officeDocument/2006/relationships/slide" Target="slides/slide28.xml"/></Relationships>
</file>

<file path=ppt/diagrams/_rels/data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image" Target="../media/image20.jpg"/></Relationships>
</file>

<file path=ppt/diagrams/_rels/drawing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image" Target="../media/image20.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DEF661D-C0DB-2C46-B191-1A6EFD432A66}" type="doc">
      <dgm:prSet loTypeId="urn:microsoft.com/office/officeart/2005/8/layout/hList6" loCatId="" qsTypeId="urn:microsoft.com/office/officeart/2005/8/quickstyle/simple1" qsCatId="simple" csTypeId="urn:microsoft.com/office/officeart/2005/8/colors/accent1_2" csCatId="accent1" phldr="1"/>
      <dgm:spPr/>
      <dgm:t>
        <a:bodyPr/>
        <a:lstStyle/>
        <a:p>
          <a:endParaRPr lang="en-US"/>
        </a:p>
      </dgm:t>
    </dgm:pt>
    <dgm:pt modelId="{62E2C54A-51E2-2A4B-B4DD-4FA822B0E296}">
      <dgm:prSet phldrT="[Text]" custT="1"/>
      <dgm:spPr/>
      <dgm: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u="none" strike="noStrike" cap="none">
              <a:solidFill>
                <a:schemeClr val="tx1"/>
              </a:solidFill>
              <a:latin typeface="Barlow Condensed"/>
              <a:ea typeface="Arial"/>
              <a:cs typeface="Arial"/>
              <a:sym typeface="Arial"/>
            </a:rPr>
            <a:t>Temporary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400" b="0" i="0" u="none" strike="noStrike" cap="none">
            <a:solidFill>
              <a:schemeClr val="lt1"/>
            </a:solidFill>
            <a:latin typeface="Barlow Condensed"/>
            <a:ea typeface="Arial"/>
            <a:cs typeface="Arial"/>
            <a:sym typeface="Arial"/>
          </a:endParaRPr>
        </a:p>
        <a:p>
          <a:pPr marL="0" lvl="0" algn="ctr" defTabSz="755650" rtl="0">
            <a:lnSpc>
              <a:spcPct val="90000"/>
            </a:lnSpc>
            <a:spcBef>
              <a:spcPct val="0"/>
            </a:spcBef>
            <a:spcAft>
              <a:spcPct val="35000"/>
            </a:spcAft>
            <a:buNone/>
          </a:pPr>
          <a:r>
            <a:rPr lang="en-US" sz="1400" b="0" i="0" u="none" strike="noStrike" cap="none">
              <a:solidFill>
                <a:schemeClr val="lt1"/>
              </a:solidFill>
              <a:latin typeface="Barlow Condensed"/>
              <a:ea typeface="Arial"/>
              <a:cs typeface="Arial"/>
              <a:sym typeface="Arial"/>
            </a:rPr>
            <a:t>Defined beginning and end.</a:t>
          </a:r>
          <a:br>
            <a:rPr lang="en-US" sz="1400" b="0" i="0" u="none" strike="noStrike" cap="none">
              <a:solidFill>
                <a:schemeClr val="lt1"/>
              </a:solidFill>
              <a:latin typeface="Barlow Condensed"/>
              <a:ea typeface="Arial"/>
              <a:cs typeface="Arial"/>
              <a:sym typeface="Arial"/>
            </a:rPr>
          </a:br>
          <a:r>
            <a:rPr lang="en-US" sz="1400" b="0" i="0" u="none" strike="noStrike" cap="none">
              <a:solidFill>
                <a:schemeClr val="lt1"/>
              </a:solidFill>
              <a:latin typeface="Barlow Condensed"/>
              <a:ea typeface="Arial"/>
              <a:cs typeface="Arial"/>
              <a:sym typeface="Arial"/>
            </a:rPr>
            <a:t> Defined scope and resources</a:t>
          </a:r>
          <a:r>
            <a:rPr lang="en-US" sz="1800" b="0" i="0" u="none" strike="noStrike" cap="none">
              <a:solidFill>
                <a:schemeClr val="lt1"/>
              </a:solidFill>
              <a:latin typeface="Barlow Condensed"/>
              <a:ea typeface="Arial"/>
              <a:cs typeface="Arial"/>
              <a:sym typeface="Arial"/>
            </a:rPr>
            <a:t>. </a:t>
          </a:r>
        </a:p>
      </dgm:t>
    </dgm:pt>
    <dgm:pt modelId="{B9DBCEC0-F9F0-684D-AB4B-58EB943C3E1A}" type="parTrans" cxnId="{F48FFE17-BAAB-A542-836D-0DBA6DBE2DB9}">
      <dgm:prSet/>
      <dgm:spPr/>
      <dgm:t>
        <a:bodyPr/>
        <a:lstStyle/>
        <a:p>
          <a:endParaRPr lang="en-US"/>
        </a:p>
      </dgm:t>
    </dgm:pt>
    <dgm:pt modelId="{781609B2-FFB2-0A44-B515-B528C4ABD355}" type="sibTrans" cxnId="{F48FFE17-BAAB-A542-836D-0DBA6DBE2DB9}">
      <dgm:prSet/>
      <dgm:spPr/>
      <dgm:t>
        <a:bodyPr/>
        <a:lstStyle/>
        <a:p>
          <a:endParaRPr lang="en-US"/>
        </a:p>
      </dgm:t>
    </dgm:pt>
    <dgm:pt modelId="{0B5E45DA-8359-B54B-9F22-BD0DEEA49F2B}">
      <dgm:prSet phldrT="[Text]" custT="1"/>
      <dgm:spPr/>
      <dgm:t>
        <a:bodyPr/>
        <a:lstStyle/>
        <a:p>
          <a:pPr marL="0" lvl="0" algn="ctr" defTabSz="755650" rtl="0">
            <a:lnSpc>
              <a:spcPct val="90000"/>
            </a:lnSpc>
            <a:spcBef>
              <a:spcPct val="0"/>
            </a:spcBef>
            <a:spcAft>
              <a:spcPct val="35000"/>
            </a:spcAft>
            <a:buNone/>
          </a:pPr>
          <a:r>
            <a:rPr lang="en-US" sz="1400" b="1" i="0" u="none" strike="noStrike" kern="1200" cap="none">
              <a:solidFill>
                <a:schemeClr val="tx1"/>
              </a:solidFill>
              <a:latin typeface="Barlow Condensed"/>
              <a:ea typeface="Arial"/>
              <a:cs typeface="Arial"/>
            </a:rPr>
            <a:t>Unique </a:t>
          </a:r>
        </a:p>
        <a:p>
          <a:pPr marL="0" lvl="0" algn="ctr" defTabSz="755650" rtl="0">
            <a:lnSpc>
              <a:spcPct val="90000"/>
            </a:lnSpc>
            <a:spcBef>
              <a:spcPct val="0"/>
            </a:spcBef>
            <a:spcAft>
              <a:spcPct val="35000"/>
            </a:spcAft>
            <a:buNone/>
          </a:pPr>
          <a:r>
            <a:rPr lang="en-US" sz="1400" b="0" i="0" u="none" strike="noStrike" kern="1200" cap="none">
              <a:solidFill>
                <a:srgbClr val="434343"/>
              </a:solidFill>
              <a:latin typeface="Barlow Condensed"/>
              <a:ea typeface="Arial"/>
              <a:cs typeface="Arial"/>
            </a:rPr>
            <a:t>Specific set of operations designed to accomplish a singular goal. </a:t>
          </a:r>
        </a:p>
        <a:p>
          <a:pPr marL="0" marR="0" lvl="0" indent="0" algn="ctr" defTabSz="755650" rtl="0" eaLnBrk="1" fontAlgn="auto" latinLnBrk="0" hangingPunct="1">
            <a:lnSpc>
              <a:spcPct val="90000"/>
            </a:lnSpc>
            <a:spcBef>
              <a:spcPct val="0"/>
            </a:spcBef>
            <a:spcAft>
              <a:spcPct val="35000"/>
            </a:spcAft>
            <a:buClrTx/>
            <a:buSzTx/>
            <a:buFontTx/>
            <a:buNone/>
            <a:tabLst/>
            <a:defRPr/>
          </a:pPr>
          <a:r>
            <a:rPr lang="en-US" sz="1400" b="0" i="0" u="none" strike="noStrike" kern="1200" cap="none">
              <a:solidFill>
                <a:srgbClr val="434343"/>
              </a:solidFill>
              <a:latin typeface="Barlow Condensed"/>
              <a:ea typeface="Arial"/>
              <a:cs typeface="Arial"/>
            </a:rPr>
            <a:t>Not a routine operation. </a:t>
          </a:r>
        </a:p>
        <a:p>
          <a:pPr marL="0" lvl="0" algn="l" defTabSz="755650" rtl="0">
            <a:lnSpc>
              <a:spcPct val="90000"/>
            </a:lnSpc>
            <a:spcBef>
              <a:spcPct val="0"/>
            </a:spcBef>
            <a:spcAft>
              <a:spcPct val="35000"/>
            </a:spcAft>
            <a:buNone/>
          </a:pPr>
          <a:endParaRPr lang="en-US" sz="1200" kern="1200"/>
        </a:p>
      </dgm:t>
    </dgm:pt>
    <dgm:pt modelId="{873B6D32-01E2-A24E-B250-D30E29314728}" type="parTrans" cxnId="{FEFD532D-DE90-C047-AD25-0EEEFDEBBEB0}">
      <dgm:prSet/>
      <dgm:spPr/>
      <dgm:t>
        <a:bodyPr/>
        <a:lstStyle/>
        <a:p>
          <a:endParaRPr lang="en-US"/>
        </a:p>
      </dgm:t>
    </dgm:pt>
    <dgm:pt modelId="{FED12175-071E-6444-A55F-7E427B7CAB13}" type="sibTrans" cxnId="{FEFD532D-DE90-C047-AD25-0EEEFDEBBEB0}">
      <dgm:prSet/>
      <dgm:spPr/>
      <dgm:t>
        <a:bodyPr/>
        <a:lstStyle/>
        <a:p>
          <a:endParaRPr lang="en-US"/>
        </a:p>
      </dgm:t>
    </dgm:pt>
    <dgm:pt modelId="{406D3B26-3E10-124C-BCB8-DFA348400272}">
      <dgm:prSet phldrT="[Text]" custT="1"/>
      <dgm:spPr/>
      <dgm: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1" kern="1200">
              <a:solidFill>
                <a:schemeClr val="tx1"/>
              </a:solidFill>
              <a:latin typeface="Calibri" panose="020F0502020204030204" pitchFamily="34" charset="0"/>
            </a:rPr>
            <a:t> </a:t>
          </a:r>
          <a:r>
            <a:rPr lang="en-US" sz="1400" b="1" i="0" u="none" strike="noStrike" kern="1200" cap="none">
              <a:solidFill>
                <a:schemeClr val="tx1"/>
              </a:solidFill>
              <a:latin typeface="Barlow Condensed"/>
              <a:ea typeface="Arial"/>
              <a:cs typeface="Arial"/>
            </a:rPr>
            <a:t>Product or Service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i="0" u="none" strike="noStrike" kern="1200" cap="none">
              <a:solidFill>
                <a:srgbClr val="434343"/>
              </a:solidFill>
              <a:latin typeface="Barlow Condensed"/>
              <a:ea typeface="Arial"/>
              <a:cs typeface="Arial"/>
            </a:rPr>
            <a:t>The output is to create a product or perform a service.</a:t>
          </a:r>
        </a:p>
        <a:p>
          <a:pPr marL="0" lvl="0" algn="ctr" defTabSz="577850" rtl="0">
            <a:lnSpc>
              <a:spcPct val="90000"/>
            </a:lnSpc>
            <a:spcBef>
              <a:spcPct val="0"/>
            </a:spcBef>
            <a:spcAft>
              <a:spcPct val="35000"/>
            </a:spcAft>
            <a:buNone/>
          </a:pPr>
          <a:endParaRPr lang="en-US" sz="1500" kern="1200"/>
        </a:p>
      </dgm:t>
    </dgm:pt>
    <dgm:pt modelId="{13EE6188-F852-9E4C-8884-A7393EA64AF5}" type="parTrans" cxnId="{D150A15A-B6E0-144F-B9D3-7DBED2B565FF}">
      <dgm:prSet/>
      <dgm:spPr/>
      <dgm:t>
        <a:bodyPr/>
        <a:lstStyle/>
        <a:p>
          <a:endParaRPr lang="en-US"/>
        </a:p>
      </dgm:t>
    </dgm:pt>
    <dgm:pt modelId="{752C75D4-6830-484E-9F20-2F7248CFD7F6}" type="sibTrans" cxnId="{D150A15A-B6E0-144F-B9D3-7DBED2B565FF}">
      <dgm:prSet/>
      <dgm:spPr/>
      <dgm:t>
        <a:bodyPr/>
        <a:lstStyle/>
        <a:p>
          <a:pPr rtl="0"/>
          <a:endParaRPr lang="en-US"/>
        </a:p>
      </dgm:t>
    </dgm:pt>
    <dgm:pt modelId="{386EF8DD-F5B0-F948-93EA-25E36D9E99B5}">
      <dgm:prSet custT="1"/>
      <dgm:spPr/>
      <dgm: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1400" b="1" i="0" u="none" strike="noStrike" kern="1200" cap="none">
              <a:solidFill>
                <a:schemeClr val="tx1"/>
              </a:solidFill>
              <a:latin typeface="Barlow Condensed"/>
              <a:ea typeface="Arial"/>
              <a:cs typeface="Arial"/>
            </a:rPr>
            <a:t>Project Charter</a:t>
          </a:r>
        </a:p>
        <a:p>
          <a:pPr marL="0" marR="0" lvl="0" indent="0" algn="ctr" defTabSz="914400" rtl="0" eaLnBrk="1" fontAlgn="auto" latinLnBrk="0" hangingPunct="1">
            <a:lnSpc>
              <a:spcPct val="100000"/>
            </a:lnSpc>
            <a:spcBef>
              <a:spcPct val="0"/>
            </a:spcBef>
            <a:spcAft>
              <a:spcPts val="0"/>
            </a:spcAft>
            <a:buClrTx/>
            <a:buSzTx/>
            <a:buFontTx/>
            <a:buNone/>
            <a:tabLst/>
            <a:defRPr/>
          </a:pPr>
          <a:r>
            <a:rPr lang="en-US" sz="1400" b="0" i="0" u="none" strike="noStrike" kern="1200" cap="none">
              <a:solidFill>
                <a:srgbClr val="434343"/>
              </a:solidFill>
              <a:latin typeface="Barlow Condensed"/>
              <a:ea typeface="Arial"/>
              <a:cs typeface="Arial"/>
            </a:rPr>
            <a:t> Established with a project charter or a contract.</a:t>
          </a:r>
        </a:p>
        <a:p>
          <a:pPr marL="0" lvl="0" algn="l" defTabSz="755650" rtl="0">
            <a:lnSpc>
              <a:spcPct val="90000"/>
            </a:lnSpc>
            <a:spcBef>
              <a:spcPct val="0"/>
            </a:spcBef>
            <a:spcAft>
              <a:spcPct val="35000"/>
            </a:spcAft>
            <a:buNone/>
          </a:pPr>
          <a:endParaRPr lang="en-US" sz="1300" kern="1200"/>
        </a:p>
      </dgm:t>
    </dgm:pt>
    <dgm:pt modelId="{A3D2AE31-86B9-C340-80AD-C0CB1CA4CE09}" type="parTrans" cxnId="{56E3A7B1-72F1-4947-8D1D-B459C69F8D77}">
      <dgm:prSet/>
      <dgm:spPr/>
      <dgm:t>
        <a:bodyPr/>
        <a:lstStyle/>
        <a:p>
          <a:endParaRPr lang="en-US"/>
        </a:p>
      </dgm:t>
    </dgm:pt>
    <dgm:pt modelId="{DF241DBD-B914-8447-995D-4BE525EBFA60}" type="sibTrans" cxnId="{56E3A7B1-72F1-4947-8D1D-B459C69F8D77}">
      <dgm:prSet/>
      <dgm:spPr/>
      <dgm:t>
        <a:bodyPr/>
        <a:lstStyle/>
        <a:p>
          <a:endParaRPr lang="en-US"/>
        </a:p>
      </dgm:t>
    </dgm:pt>
    <dgm:pt modelId="{83D86C73-0941-5740-98D8-1B09710FD25C}" type="pres">
      <dgm:prSet presAssocID="{7DEF661D-C0DB-2C46-B191-1A6EFD432A66}" presName="Name0" presStyleCnt="0">
        <dgm:presLayoutVars>
          <dgm:dir/>
          <dgm:resizeHandles val="exact"/>
        </dgm:presLayoutVars>
      </dgm:prSet>
      <dgm:spPr/>
    </dgm:pt>
    <dgm:pt modelId="{1BB6F600-28B0-8748-BD07-59E3EDB6CFA9}" type="pres">
      <dgm:prSet presAssocID="{62E2C54A-51E2-2A4B-B4DD-4FA822B0E296}" presName="node" presStyleLbl="node1" presStyleIdx="0" presStyleCnt="4">
        <dgm:presLayoutVars>
          <dgm:bulletEnabled val="1"/>
        </dgm:presLayoutVars>
      </dgm:prSet>
      <dgm:spPr/>
    </dgm:pt>
    <dgm:pt modelId="{56B52A95-3850-F640-AA03-6D00870C30B0}" type="pres">
      <dgm:prSet presAssocID="{781609B2-FFB2-0A44-B515-B528C4ABD355}" presName="sibTrans" presStyleCnt="0"/>
      <dgm:spPr/>
    </dgm:pt>
    <dgm:pt modelId="{267D8CE4-D3B3-2146-983D-731210964183}" type="pres">
      <dgm:prSet presAssocID="{0B5E45DA-8359-B54B-9F22-BD0DEEA49F2B}" presName="node" presStyleLbl="node1" presStyleIdx="1" presStyleCnt="4" custLinFactNeighborX="-11976" custLinFactNeighborY="-1312">
        <dgm:presLayoutVars>
          <dgm:bulletEnabled val="1"/>
        </dgm:presLayoutVars>
      </dgm:prSet>
      <dgm:spPr/>
    </dgm:pt>
    <dgm:pt modelId="{A7652B53-9934-7841-B8AA-7D5546CD4E1F}" type="pres">
      <dgm:prSet presAssocID="{FED12175-071E-6444-A55F-7E427B7CAB13}" presName="sibTrans" presStyleCnt="0"/>
      <dgm:spPr/>
    </dgm:pt>
    <dgm:pt modelId="{CA8CE660-D05D-B44B-B1F0-472A7D339B3E}" type="pres">
      <dgm:prSet presAssocID="{406D3B26-3E10-124C-BCB8-DFA348400272}" presName="node" presStyleLbl="node1" presStyleIdx="2" presStyleCnt="4" custLinFactNeighborX="1" custLinFactNeighborY="0">
        <dgm:presLayoutVars>
          <dgm:bulletEnabled val="1"/>
        </dgm:presLayoutVars>
      </dgm:prSet>
      <dgm:spPr/>
    </dgm:pt>
    <dgm:pt modelId="{9DC514B5-C2C6-A649-9058-96BE45EA8ABF}" type="pres">
      <dgm:prSet presAssocID="{752C75D4-6830-484E-9F20-2F7248CFD7F6}" presName="sibTrans" presStyleCnt="0"/>
      <dgm:spPr/>
    </dgm:pt>
    <dgm:pt modelId="{DB78FAF2-8B22-5143-9767-EBBC787ED114}" type="pres">
      <dgm:prSet presAssocID="{386EF8DD-F5B0-F948-93EA-25E36D9E99B5}" presName="node" presStyleLbl="node1" presStyleIdx="3" presStyleCnt="4">
        <dgm:presLayoutVars>
          <dgm:bulletEnabled val="1"/>
        </dgm:presLayoutVars>
      </dgm:prSet>
      <dgm:spPr/>
    </dgm:pt>
  </dgm:ptLst>
  <dgm:cxnLst>
    <dgm:cxn modelId="{40092204-CE5D-3F40-A428-F093E3DFF449}" type="presOf" srcId="{386EF8DD-F5B0-F948-93EA-25E36D9E99B5}" destId="{DB78FAF2-8B22-5143-9767-EBBC787ED114}" srcOrd="0" destOrd="0" presId="urn:microsoft.com/office/officeart/2005/8/layout/hList6"/>
    <dgm:cxn modelId="{F48FFE17-BAAB-A542-836D-0DBA6DBE2DB9}" srcId="{7DEF661D-C0DB-2C46-B191-1A6EFD432A66}" destId="{62E2C54A-51E2-2A4B-B4DD-4FA822B0E296}" srcOrd="0" destOrd="0" parTransId="{B9DBCEC0-F9F0-684D-AB4B-58EB943C3E1A}" sibTransId="{781609B2-FFB2-0A44-B515-B528C4ABD355}"/>
    <dgm:cxn modelId="{0B12A929-5894-D84C-8EB4-42C9ED1BBAF9}" type="presOf" srcId="{62E2C54A-51E2-2A4B-B4DD-4FA822B0E296}" destId="{1BB6F600-28B0-8748-BD07-59E3EDB6CFA9}" srcOrd="0" destOrd="0" presId="urn:microsoft.com/office/officeart/2005/8/layout/hList6"/>
    <dgm:cxn modelId="{FEFD532D-DE90-C047-AD25-0EEEFDEBBEB0}" srcId="{7DEF661D-C0DB-2C46-B191-1A6EFD432A66}" destId="{0B5E45DA-8359-B54B-9F22-BD0DEEA49F2B}" srcOrd="1" destOrd="0" parTransId="{873B6D32-01E2-A24E-B250-D30E29314728}" sibTransId="{FED12175-071E-6444-A55F-7E427B7CAB13}"/>
    <dgm:cxn modelId="{D2A3573E-C2B2-3446-83D6-E1E4224D0CF0}" type="presOf" srcId="{7DEF661D-C0DB-2C46-B191-1A6EFD432A66}" destId="{83D86C73-0941-5740-98D8-1B09710FD25C}" srcOrd="0" destOrd="0" presId="urn:microsoft.com/office/officeart/2005/8/layout/hList6"/>
    <dgm:cxn modelId="{F71F2156-1BD8-DA49-9C56-EF24F152EFCA}" type="presOf" srcId="{0B5E45DA-8359-B54B-9F22-BD0DEEA49F2B}" destId="{267D8CE4-D3B3-2146-983D-731210964183}" srcOrd="0" destOrd="0" presId="urn:microsoft.com/office/officeart/2005/8/layout/hList6"/>
    <dgm:cxn modelId="{D150A15A-B6E0-144F-B9D3-7DBED2B565FF}" srcId="{7DEF661D-C0DB-2C46-B191-1A6EFD432A66}" destId="{406D3B26-3E10-124C-BCB8-DFA348400272}" srcOrd="2" destOrd="0" parTransId="{13EE6188-F852-9E4C-8884-A7393EA64AF5}" sibTransId="{752C75D4-6830-484E-9F20-2F7248CFD7F6}"/>
    <dgm:cxn modelId="{56E3A7B1-72F1-4947-8D1D-B459C69F8D77}" srcId="{7DEF661D-C0DB-2C46-B191-1A6EFD432A66}" destId="{386EF8DD-F5B0-F948-93EA-25E36D9E99B5}" srcOrd="3" destOrd="0" parTransId="{A3D2AE31-86B9-C340-80AD-C0CB1CA4CE09}" sibTransId="{DF241DBD-B914-8447-995D-4BE525EBFA60}"/>
    <dgm:cxn modelId="{7B8E33FD-3B1A-6B4E-BC93-011527C9FBAE}" type="presOf" srcId="{406D3B26-3E10-124C-BCB8-DFA348400272}" destId="{CA8CE660-D05D-B44B-B1F0-472A7D339B3E}" srcOrd="0" destOrd="0" presId="urn:microsoft.com/office/officeart/2005/8/layout/hList6"/>
    <dgm:cxn modelId="{0A4F214B-5939-694A-840C-3CEB591812D3}" type="presParOf" srcId="{83D86C73-0941-5740-98D8-1B09710FD25C}" destId="{1BB6F600-28B0-8748-BD07-59E3EDB6CFA9}" srcOrd="0" destOrd="0" presId="urn:microsoft.com/office/officeart/2005/8/layout/hList6"/>
    <dgm:cxn modelId="{67B2BDC1-8D73-A141-A4B5-22349623B6FC}" type="presParOf" srcId="{83D86C73-0941-5740-98D8-1B09710FD25C}" destId="{56B52A95-3850-F640-AA03-6D00870C30B0}" srcOrd="1" destOrd="0" presId="urn:microsoft.com/office/officeart/2005/8/layout/hList6"/>
    <dgm:cxn modelId="{87DF389D-C80E-4844-8251-744B6299A579}" type="presParOf" srcId="{83D86C73-0941-5740-98D8-1B09710FD25C}" destId="{267D8CE4-D3B3-2146-983D-731210964183}" srcOrd="2" destOrd="0" presId="urn:microsoft.com/office/officeart/2005/8/layout/hList6"/>
    <dgm:cxn modelId="{9C842894-3B8E-B54B-ACB7-E094589BF4F6}" type="presParOf" srcId="{83D86C73-0941-5740-98D8-1B09710FD25C}" destId="{A7652B53-9934-7841-B8AA-7D5546CD4E1F}" srcOrd="3" destOrd="0" presId="urn:microsoft.com/office/officeart/2005/8/layout/hList6"/>
    <dgm:cxn modelId="{86C15590-5727-6F43-99E9-C1B7559D5D93}" type="presParOf" srcId="{83D86C73-0941-5740-98D8-1B09710FD25C}" destId="{CA8CE660-D05D-B44B-B1F0-472A7D339B3E}" srcOrd="4" destOrd="0" presId="urn:microsoft.com/office/officeart/2005/8/layout/hList6"/>
    <dgm:cxn modelId="{F4BC1F17-D9A1-6740-95E6-853F5DEB6338}" type="presParOf" srcId="{83D86C73-0941-5740-98D8-1B09710FD25C}" destId="{9DC514B5-C2C6-A649-9058-96BE45EA8ABF}" srcOrd="5" destOrd="0" presId="urn:microsoft.com/office/officeart/2005/8/layout/hList6"/>
    <dgm:cxn modelId="{5256F8BE-26B6-D04E-A546-81CF7BB2C207}" type="presParOf" srcId="{83D86C73-0941-5740-98D8-1B09710FD25C}" destId="{DB78FAF2-8B22-5143-9767-EBBC787ED114}" srcOrd="6"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EAA8C4C-8407-DF4C-812D-A1F870CFCBBB}" type="doc">
      <dgm:prSet loTypeId="urn:microsoft.com/office/officeart/2005/8/layout/pList2" loCatId="" qsTypeId="urn:microsoft.com/office/officeart/2005/8/quickstyle/simple1" qsCatId="simple" csTypeId="urn:microsoft.com/office/officeart/2005/8/colors/accent1_2" csCatId="accent1" phldr="1"/>
      <dgm:spPr/>
      <dgm:t>
        <a:bodyPr/>
        <a:lstStyle/>
        <a:p>
          <a:endParaRPr lang="en-US"/>
        </a:p>
      </dgm:t>
    </dgm:pt>
    <dgm:pt modelId="{9614E312-3E36-0546-9BDD-96BCAC73BC72}">
      <dgm:prSet phldrT="[Text]" custT="1"/>
      <dgm:spPr/>
      <dgm:t>
        <a:bodyPr/>
        <a:lstStyle/>
        <a:p>
          <a:pPr algn="l"/>
          <a:r>
            <a:rPr lang="en-US" sz="900" b="1" dirty="0">
              <a:solidFill>
                <a:srgbClr val="FFC000"/>
              </a:solidFill>
            </a:rPr>
            <a:t>• </a:t>
          </a:r>
          <a:r>
            <a:rPr lang="en-US" sz="1400" b="0" i="0" u="none" strike="noStrike" cap="none" dirty="0">
              <a:solidFill>
                <a:srgbClr val="FFC000"/>
              </a:solidFill>
              <a:latin typeface="Barlow Condensed SemiBold"/>
              <a:ea typeface="Arial"/>
              <a:cs typeface="Arial"/>
              <a:sym typeface="Arial"/>
            </a:rPr>
            <a:t>Goals and objectives</a:t>
          </a:r>
          <a:br>
            <a:rPr lang="en-US" sz="1400" b="0" i="0" u="none" strike="noStrike" cap="none" dirty="0">
              <a:solidFill>
                <a:srgbClr val="FFC000"/>
              </a:solidFill>
              <a:latin typeface="Barlow Condensed SemiBold"/>
              <a:ea typeface="Arial"/>
              <a:cs typeface="Arial"/>
              <a:sym typeface="Arial"/>
            </a:rPr>
          </a:br>
          <a:r>
            <a:rPr lang="en-US" sz="1400" b="0" i="0" u="none" strike="noStrike" cap="none" dirty="0">
              <a:solidFill>
                <a:srgbClr val="FFC000"/>
              </a:solidFill>
              <a:latin typeface="Barlow Condensed SemiBold"/>
              <a:ea typeface="Arial"/>
              <a:cs typeface="Arial"/>
              <a:sym typeface="Arial"/>
            </a:rPr>
            <a:t>• Telling how and when</a:t>
          </a:r>
          <a:br>
            <a:rPr lang="en-US" sz="1400" b="0" i="0" u="none" strike="noStrike" cap="none" dirty="0">
              <a:solidFill>
                <a:srgbClr val="FFC000"/>
              </a:solidFill>
              <a:latin typeface="Barlow Condensed SemiBold"/>
              <a:ea typeface="Arial"/>
              <a:cs typeface="Arial"/>
              <a:sym typeface="Arial"/>
            </a:rPr>
          </a:br>
          <a:r>
            <a:rPr lang="en-US" sz="1400" b="0" i="0" u="none" strike="noStrike" cap="none" dirty="0">
              <a:solidFill>
                <a:srgbClr val="FFC000"/>
              </a:solidFill>
              <a:latin typeface="Barlow Condensed SemiBold"/>
              <a:ea typeface="Arial"/>
              <a:cs typeface="Arial"/>
              <a:sym typeface="Arial"/>
            </a:rPr>
            <a:t>• Shorter range</a:t>
          </a:r>
          <a:br>
            <a:rPr lang="en-US" sz="1400" b="0" i="0" u="none" strike="noStrike" cap="none" dirty="0">
              <a:solidFill>
                <a:srgbClr val="FFC000"/>
              </a:solidFill>
              <a:latin typeface="Barlow Condensed SemiBold"/>
              <a:ea typeface="Arial"/>
              <a:cs typeface="Arial"/>
              <a:sym typeface="Arial"/>
            </a:rPr>
          </a:br>
          <a:r>
            <a:rPr lang="en-US" sz="1400" b="0" i="0" u="none" strike="noStrike" cap="none" dirty="0">
              <a:solidFill>
                <a:srgbClr val="FFC000"/>
              </a:solidFill>
              <a:latin typeface="Barlow Condensed SemiBold"/>
              <a:ea typeface="Arial"/>
              <a:cs typeface="Arial"/>
              <a:sym typeface="Arial"/>
            </a:rPr>
            <a:t>• System, resources and structure </a:t>
          </a:r>
        </a:p>
        <a:p>
          <a:pPr algn="l"/>
          <a:r>
            <a:rPr lang="en-US" sz="1400" b="0" i="0" u="none" strike="noStrike" cap="none" dirty="0">
              <a:solidFill>
                <a:srgbClr val="FFC000"/>
              </a:solidFill>
              <a:latin typeface="Barlow Condensed SemiBold"/>
              <a:ea typeface="Arial"/>
              <a:cs typeface="Arial"/>
              <a:sym typeface="Arial"/>
            </a:rPr>
            <a:t>• Autocracy </a:t>
          </a:r>
        </a:p>
        <a:p>
          <a:pPr algn="l"/>
          <a:r>
            <a:rPr lang="en-US" sz="1400" b="0" i="0" u="none" strike="noStrike" cap="none" dirty="0">
              <a:solidFill>
                <a:srgbClr val="FFC000"/>
              </a:solidFill>
              <a:latin typeface="Barlow Condensed SemiBold"/>
              <a:ea typeface="Arial"/>
              <a:cs typeface="Arial"/>
              <a:sym typeface="Arial"/>
            </a:rPr>
            <a:t>• Restraining • Maintaining • Conforming • Imitating </a:t>
          </a:r>
        </a:p>
        <a:p>
          <a:pPr algn="l"/>
          <a:r>
            <a:rPr lang="en-US" sz="1400" b="0" i="0" u="none" strike="noStrike" cap="none" dirty="0">
              <a:solidFill>
                <a:srgbClr val="FFC000"/>
              </a:solidFill>
              <a:latin typeface="Barlow Condensed SemiBold"/>
              <a:ea typeface="Arial"/>
              <a:cs typeface="Arial"/>
              <a:sym typeface="Arial"/>
            </a:rPr>
            <a:t>• Administrating • Controlling</a:t>
          </a:r>
          <a:br>
            <a:rPr lang="en-US" sz="1400" b="0" i="0" u="none" strike="noStrike" cap="none" dirty="0">
              <a:solidFill>
                <a:srgbClr val="FFC000"/>
              </a:solidFill>
              <a:latin typeface="Barlow Condensed SemiBold"/>
              <a:ea typeface="Arial"/>
              <a:cs typeface="Arial"/>
              <a:sym typeface="Arial"/>
            </a:rPr>
          </a:br>
          <a:r>
            <a:rPr lang="en-US" sz="1400" b="0" i="0" u="none" strike="noStrike" cap="none" dirty="0">
              <a:solidFill>
                <a:srgbClr val="FFC000"/>
              </a:solidFill>
              <a:latin typeface="Barlow Condensed SemiBold"/>
              <a:ea typeface="Arial"/>
              <a:cs typeface="Arial"/>
              <a:sym typeface="Arial"/>
            </a:rPr>
            <a:t>• Procedures</a:t>
          </a:r>
          <a:br>
            <a:rPr lang="en-US" sz="1400" b="0" i="0" u="none" strike="noStrike" cap="none" dirty="0">
              <a:solidFill>
                <a:srgbClr val="FFC000"/>
              </a:solidFill>
              <a:latin typeface="Barlow Condensed SemiBold"/>
              <a:ea typeface="Arial"/>
              <a:cs typeface="Arial"/>
              <a:sym typeface="Arial"/>
            </a:rPr>
          </a:br>
          <a:r>
            <a:rPr lang="en-US" sz="1400" b="0" i="0" u="none" strike="noStrike" cap="none" dirty="0">
              <a:solidFill>
                <a:srgbClr val="FFC000"/>
              </a:solidFill>
              <a:latin typeface="Barlow Condensed SemiBold"/>
              <a:ea typeface="Arial"/>
              <a:cs typeface="Arial"/>
              <a:sym typeface="Arial"/>
            </a:rPr>
            <a:t>• Consistency </a:t>
          </a:r>
        </a:p>
        <a:p>
          <a:pPr algn="l"/>
          <a:r>
            <a:rPr lang="en-US" sz="1400" b="0" i="0" u="none" strike="noStrike" cap="none" dirty="0">
              <a:solidFill>
                <a:srgbClr val="FFC000"/>
              </a:solidFill>
              <a:latin typeface="Barlow Condensed SemiBold"/>
              <a:ea typeface="Arial"/>
              <a:cs typeface="Arial"/>
              <a:sym typeface="Arial"/>
            </a:rPr>
            <a:t>• Bottom line </a:t>
          </a:r>
          <a:endParaRPr lang="en-US" sz="1100" b="0" i="0" u="none" strike="noStrike" cap="none" dirty="0">
            <a:solidFill>
              <a:srgbClr val="FFC000"/>
            </a:solidFill>
            <a:latin typeface="Barlow Condensed SemiBold"/>
            <a:ea typeface="Arial"/>
            <a:cs typeface="Arial"/>
            <a:sym typeface="Arial"/>
          </a:endParaRPr>
        </a:p>
      </dgm:t>
    </dgm:pt>
    <dgm:pt modelId="{D1033073-7491-2A4B-A064-4311D91C8C08}" type="parTrans" cxnId="{B065E912-DF08-9F43-B5B2-5823198225C7}">
      <dgm:prSet/>
      <dgm:spPr/>
      <dgm:t>
        <a:bodyPr/>
        <a:lstStyle/>
        <a:p>
          <a:endParaRPr lang="en-US"/>
        </a:p>
      </dgm:t>
    </dgm:pt>
    <dgm:pt modelId="{64E205F7-C7E5-D84D-8FE4-859AC0D55D74}" type="sibTrans" cxnId="{B065E912-DF08-9F43-B5B2-5823198225C7}">
      <dgm:prSet/>
      <dgm:spPr/>
      <dgm:t>
        <a:bodyPr/>
        <a:lstStyle/>
        <a:p>
          <a:endParaRPr lang="en-US"/>
        </a:p>
      </dgm:t>
    </dgm:pt>
    <dgm:pt modelId="{173A6EC1-AE06-A747-B4F7-F219D306FBE6}">
      <dgm:prSet custT="1"/>
      <dgm:spPr/>
      <dgm:t>
        <a:bodyPr/>
        <a:lstStyle/>
        <a:p>
          <a:pPr marL="0" lvl="0" algn="l" defTabSz="400050">
            <a:lnSpc>
              <a:spcPct val="100000"/>
            </a:lnSpc>
            <a:spcBef>
              <a:spcPct val="0"/>
            </a:spcBef>
            <a:spcAft>
              <a:spcPct val="35000"/>
            </a:spcAft>
            <a:buNone/>
          </a:pPr>
          <a:r>
            <a:rPr lang="en-US" sz="1200" b="0" i="0" u="none" strike="noStrike" kern="1200" cap="none" dirty="0">
              <a:solidFill>
                <a:srgbClr val="FFC000"/>
              </a:solidFill>
              <a:latin typeface="Barlow Condensed SemiBold"/>
              <a:ea typeface="Arial"/>
              <a:cs typeface="Arial"/>
            </a:rPr>
            <a:t>• </a:t>
          </a:r>
          <a:r>
            <a:rPr lang="en-US" sz="1400" b="0" i="0" u="none" strike="noStrike" kern="1200" cap="none" dirty="0">
              <a:solidFill>
                <a:srgbClr val="FFC000"/>
              </a:solidFill>
              <a:latin typeface="Barlow Condensed SemiBold"/>
              <a:ea typeface="Arial"/>
              <a:cs typeface="Arial"/>
            </a:rPr>
            <a:t>Vision</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Selling what and why</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Longer range</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People and human nature </a:t>
          </a:r>
        </a:p>
        <a:p>
          <a:pPr marL="0" lvl="0" algn="l" defTabSz="400050">
            <a:lnSpc>
              <a:spcPct val="100000"/>
            </a:lnSpc>
            <a:spcBef>
              <a:spcPct val="0"/>
            </a:spcBef>
            <a:spcAft>
              <a:spcPct val="35000"/>
            </a:spcAft>
            <a:buNone/>
          </a:pPr>
          <a:r>
            <a:rPr lang="en-US" sz="1400" b="0" i="0" u="none" strike="noStrike" kern="1200" cap="none" dirty="0">
              <a:solidFill>
                <a:srgbClr val="FFC000"/>
              </a:solidFill>
              <a:latin typeface="Barlow Condensed SemiBold"/>
              <a:ea typeface="Arial"/>
              <a:cs typeface="Arial"/>
            </a:rPr>
            <a:t>• Democracy</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Enabling  • Developing</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Challenging  • Originating</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Innovating</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Directing  •</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Flexibility</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Horizon </a:t>
          </a:r>
        </a:p>
      </dgm:t>
    </dgm:pt>
    <dgm:pt modelId="{F8413E78-C336-794B-A3F9-89B91352BD2D}" type="parTrans" cxnId="{B9CCC472-D519-8C4A-ACD2-0EA9FCD5068A}">
      <dgm:prSet/>
      <dgm:spPr/>
      <dgm:t>
        <a:bodyPr/>
        <a:lstStyle/>
        <a:p>
          <a:endParaRPr lang="en-US"/>
        </a:p>
      </dgm:t>
    </dgm:pt>
    <dgm:pt modelId="{58B59F25-A727-C942-A0BD-B13E60737CC9}" type="sibTrans" cxnId="{B9CCC472-D519-8C4A-ACD2-0EA9FCD5068A}">
      <dgm:prSet/>
      <dgm:spPr/>
      <dgm:t>
        <a:bodyPr/>
        <a:lstStyle/>
        <a:p>
          <a:endParaRPr lang="en-US"/>
        </a:p>
      </dgm:t>
    </dgm:pt>
    <dgm:pt modelId="{9BFC4AF6-4887-CF4E-8CBB-C3D7F07AE052}" type="pres">
      <dgm:prSet presAssocID="{FEAA8C4C-8407-DF4C-812D-A1F870CFCBBB}" presName="Name0" presStyleCnt="0">
        <dgm:presLayoutVars>
          <dgm:dir/>
          <dgm:resizeHandles val="exact"/>
        </dgm:presLayoutVars>
      </dgm:prSet>
      <dgm:spPr/>
    </dgm:pt>
    <dgm:pt modelId="{D4143303-0895-5A41-B445-BB5610C0CECA}" type="pres">
      <dgm:prSet presAssocID="{FEAA8C4C-8407-DF4C-812D-A1F870CFCBBB}" presName="bkgdShp" presStyleLbl="alignAccFollowNode1" presStyleIdx="0" presStyleCnt="1" custLinFactNeighborY="-8844"/>
      <dgm:spPr/>
    </dgm:pt>
    <dgm:pt modelId="{35881F32-EBC5-D342-ABEF-FB997EE3E920}" type="pres">
      <dgm:prSet presAssocID="{FEAA8C4C-8407-DF4C-812D-A1F870CFCBBB}" presName="linComp" presStyleCnt="0"/>
      <dgm:spPr/>
    </dgm:pt>
    <dgm:pt modelId="{FD53C5DB-939C-A845-A791-C6098B7025C8}" type="pres">
      <dgm:prSet presAssocID="{9614E312-3E36-0546-9BDD-96BCAC73BC72}" presName="compNode" presStyleCnt="0"/>
      <dgm:spPr/>
    </dgm:pt>
    <dgm:pt modelId="{6A2026B5-F38F-ED42-AD12-D03F61B39A33}" type="pres">
      <dgm:prSet presAssocID="{9614E312-3E36-0546-9BDD-96BCAC73BC72}" presName="node" presStyleLbl="node1" presStyleIdx="0" presStyleCnt="2" custScaleX="116900" custScaleY="141229" custLinFactNeighborX="-1623" custLinFactNeighborY="2633">
        <dgm:presLayoutVars>
          <dgm:bulletEnabled val="1"/>
        </dgm:presLayoutVars>
      </dgm:prSet>
      <dgm:spPr/>
    </dgm:pt>
    <dgm:pt modelId="{5ECFEB7C-4106-6647-9583-065143E468C1}" type="pres">
      <dgm:prSet presAssocID="{9614E312-3E36-0546-9BDD-96BCAC73BC72}" presName="invisiNode" presStyleLbl="node1" presStyleIdx="0" presStyleCnt="2"/>
      <dgm:spPr/>
    </dgm:pt>
    <dgm:pt modelId="{0FD6A583-20A8-C44C-AA99-5E015EF81C9B}" type="pres">
      <dgm:prSet presAssocID="{9614E312-3E36-0546-9BDD-96BCAC73BC72}" presName="imagNode" presStyleLbl="fgImgPlace1" presStyleIdx="0" presStyleCnt="2" custScaleX="87462" custScaleY="69466"/>
      <dgm:spPr>
        <a:blipFill>
          <a:blip xmlns:r="http://schemas.openxmlformats.org/officeDocument/2006/relationships" r:embed="rId1">
            <a:extLst>
              <a:ext uri="{28A0092B-C50C-407E-A947-70E740481C1C}">
                <a14:useLocalDpi xmlns:a14="http://schemas.microsoft.com/office/drawing/2010/main" val="0"/>
              </a:ext>
            </a:extLst>
          </a:blip>
          <a:srcRect/>
          <a:stretch>
            <a:fillRect l="-18000" r="-18000"/>
          </a:stretch>
        </a:blipFill>
      </dgm:spPr>
    </dgm:pt>
    <dgm:pt modelId="{5256FE79-87E4-4B49-8825-DA83E5A6ED4E}" type="pres">
      <dgm:prSet presAssocID="{64E205F7-C7E5-D84D-8FE4-859AC0D55D74}" presName="sibTrans" presStyleLbl="sibTrans2D1" presStyleIdx="0" presStyleCnt="0"/>
      <dgm:spPr/>
    </dgm:pt>
    <dgm:pt modelId="{D1DBEE00-4855-0F45-A568-AB708D136C37}" type="pres">
      <dgm:prSet presAssocID="{173A6EC1-AE06-A747-B4F7-F219D306FBE6}" presName="compNode" presStyleCnt="0"/>
      <dgm:spPr/>
    </dgm:pt>
    <dgm:pt modelId="{0FB23B10-BB0C-5543-90FF-370DA56A3F0D}" type="pres">
      <dgm:prSet presAssocID="{173A6EC1-AE06-A747-B4F7-F219D306FBE6}" presName="node" presStyleLbl="node1" presStyleIdx="1" presStyleCnt="2" custScaleX="110669" custScaleY="138402" custLinFactNeighborX="-328" custLinFactNeighborY="-2194">
        <dgm:presLayoutVars>
          <dgm:bulletEnabled val="1"/>
        </dgm:presLayoutVars>
      </dgm:prSet>
      <dgm:spPr/>
    </dgm:pt>
    <dgm:pt modelId="{737D17C5-BC31-AD47-B917-88CA5A800F2E}" type="pres">
      <dgm:prSet presAssocID="{173A6EC1-AE06-A747-B4F7-F219D306FBE6}" presName="invisiNode" presStyleLbl="node1" presStyleIdx="1" presStyleCnt="2"/>
      <dgm:spPr/>
    </dgm:pt>
    <dgm:pt modelId="{810E9B49-A9BA-B349-97A4-802956597BF3}" type="pres">
      <dgm:prSet presAssocID="{173A6EC1-AE06-A747-B4F7-F219D306FBE6}" presName="imagNode" presStyleLbl="fgImgPlace1" presStyleIdx="1" presStyleCnt="2" custScaleX="88039" custScaleY="67216"/>
      <dgm:spPr>
        <a:blipFill>
          <a:blip xmlns:r="http://schemas.openxmlformats.org/officeDocument/2006/relationships" r:embed="rId2">
            <a:extLst>
              <a:ext uri="{28A0092B-C50C-407E-A947-70E740481C1C}">
                <a14:useLocalDpi xmlns:a14="http://schemas.microsoft.com/office/drawing/2010/main" val="0"/>
              </a:ext>
            </a:extLst>
          </a:blip>
          <a:srcRect/>
          <a:stretch>
            <a:fillRect l="-2000" r="-2000"/>
          </a:stretch>
        </a:blipFill>
      </dgm:spPr>
    </dgm:pt>
  </dgm:ptLst>
  <dgm:cxnLst>
    <dgm:cxn modelId="{B065E912-DF08-9F43-B5B2-5823198225C7}" srcId="{FEAA8C4C-8407-DF4C-812D-A1F870CFCBBB}" destId="{9614E312-3E36-0546-9BDD-96BCAC73BC72}" srcOrd="0" destOrd="0" parTransId="{D1033073-7491-2A4B-A064-4311D91C8C08}" sibTransId="{64E205F7-C7E5-D84D-8FE4-859AC0D55D74}"/>
    <dgm:cxn modelId="{58889A37-F2AE-0649-98F2-02151FC34FBE}" type="presOf" srcId="{9614E312-3E36-0546-9BDD-96BCAC73BC72}" destId="{6A2026B5-F38F-ED42-AD12-D03F61B39A33}" srcOrd="0" destOrd="0" presId="urn:microsoft.com/office/officeart/2005/8/layout/pList2"/>
    <dgm:cxn modelId="{B9CCC472-D519-8C4A-ACD2-0EA9FCD5068A}" srcId="{FEAA8C4C-8407-DF4C-812D-A1F870CFCBBB}" destId="{173A6EC1-AE06-A747-B4F7-F219D306FBE6}" srcOrd="1" destOrd="0" parTransId="{F8413E78-C336-794B-A3F9-89B91352BD2D}" sibTransId="{58B59F25-A727-C942-A0BD-B13E60737CC9}"/>
    <dgm:cxn modelId="{8D137077-C148-8040-AC90-B08D324E866C}" type="presOf" srcId="{173A6EC1-AE06-A747-B4F7-F219D306FBE6}" destId="{0FB23B10-BB0C-5543-90FF-370DA56A3F0D}" srcOrd="0" destOrd="0" presId="urn:microsoft.com/office/officeart/2005/8/layout/pList2"/>
    <dgm:cxn modelId="{A82FADC3-C4C0-B642-BA86-0354AA06627A}" type="presOf" srcId="{64E205F7-C7E5-D84D-8FE4-859AC0D55D74}" destId="{5256FE79-87E4-4B49-8825-DA83E5A6ED4E}" srcOrd="0" destOrd="0" presId="urn:microsoft.com/office/officeart/2005/8/layout/pList2"/>
    <dgm:cxn modelId="{513591D4-E9F0-974C-B9C5-CE6A7D334E09}" type="presOf" srcId="{FEAA8C4C-8407-DF4C-812D-A1F870CFCBBB}" destId="{9BFC4AF6-4887-CF4E-8CBB-C3D7F07AE052}" srcOrd="0" destOrd="0" presId="urn:microsoft.com/office/officeart/2005/8/layout/pList2"/>
    <dgm:cxn modelId="{EAE0F326-533B-6945-A41D-9EE18AB183D1}" type="presParOf" srcId="{9BFC4AF6-4887-CF4E-8CBB-C3D7F07AE052}" destId="{D4143303-0895-5A41-B445-BB5610C0CECA}" srcOrd="0" destOrd="0" presId="urn:microsoft.com/office/officeart/2005/8/layout/pList2"/>
    <dgm:cxn modelId="{BE16CB1A-CEEC-B44B-BBA3-3E312090EDE9}" type="presParOf" srcId="{9BFC4AF6-4887-CF4E-8CBB-C3D7F07AE052}" destId="{35881F32-EBC5-D342-ABEF-FB997EE3E920}" srcOrd="1" destOrd="0" presId="urn:microsoft.com/office/officeart/2005/8/layout/pList2"/>
    <dgm:cxn modelId="{4B9F2D30-B2F9-AE4E-8532-D1E2792B18C3}" type="presParOf" srcId="{35881F32-EBC5-D342-ABEF-FB997EE3E920}" destId="{FD53C5DB-939C-A845-A791-C6098B7025C8}" srcOrd="0" destOrd="0" presId="urn:microsoft.com/office/officeart/2005/8/layout/pList2"/>
    <dgm:cxn modelId="{22E5E41C-4AB4-7B45-9EF2-5B4EB0AFC1FD}" type="presParOf" srcId="{FD53C5DB-939C-A845-A791-C6098B7025C8}" destId="{6A2026B5-F38F-ED42-AD12-D03F61B39A33}" srcOrd="0" destOrd="0" presId="urn:microsoft.com/office/officeart/2005/8/layout/pList2"/>
    <dgm:cxn modelId="{FEF4D4E8-E5C9-9E48-A9DF-CF4D74A78731}" type="presParOf" srcId="{FD53C5DB-939C-A845-A791-C6098B7025C8}" destId="{5ECFEB7C-4106-6647-9583-065143E468C1}" srcOrd="1" destOrd="0" presId="urn:microsoft.com/office/officeart/2005/8/layout/pList2"/>
    <dgm:cxn modelId="{CA145506-40E1-474D-A64E-48083E6E5DCC}" type="presParOf" srcId="{FD53C5DB-939C-A845-A791-C6098B7025C8}" destId="{0FD6A583-20A8-C44C-AA99-5E015EF81C9B}" srcOrd="2" destOrd="0" presId="urn:microsoft.com/office/officeart/2005/8/layout/pList2"/>
    <dgm:cxn modelId="{07940DB3-3C1C-3440-8DFA-EFE5837E5C29}" type="presParOf" srcId="{35881F32-EBC5-D342-ABEF-FB997EE3E920}" destId="{5256FE79-87E4-4B49-8825-DA83E5A6ED4E}" srcOrd="1" destOrd="0" presId="urn:microsoft.com/office/officeart/2005/8/layout/pList2"/>
    <dgm:cxn modelId="{0E615C45-AF94-9847-9B1C-2674DE1A1A9E}" type="presParOf" srcId="{35881F32-EBC5-D342-ABEF-FB997EE3E920}" destId="{D1DBEE00-4855-0F45-A568-AB708D136C37}" srcOrd="2" destOrd="0" presId="urn:microsoft.com/office/officeart/2005/8/layout/pList2"/>
    <dgm:cxn modelId="{7D3FE79B-B442-574B-9D5E-4D7079A6085E}" type="presParOf" srcId="{D1DBEE00-4855-0F45-A568-AB708D136C37}" destId="{0FB23B10-BB0C-5543-90FF-370DA56A3F0D}" srcOrd="0" destOrd="0" presId="urn:microsoft.com/office/officeart/2005/8/layout/pList2"/>
    <dgm:cxn modelId="{B3A695C8-028F-C34C-AA52-C8B98E5B1759}" type="presParOf" srcId="{D1DBEE00-4855-0F45-A568-AB708D136C37}" destId="{737D17C5-BC31-AD47-B917-88CA5A800F2E}" srcOrd="1" destOrd="0" presId="urn:microsoft.com/office/officeart/2005/8/layout/pList2"/>
    <dgm:cxn modelId="{D20A21CE-5216-4847-8D38-82F7C9CAEF62}" type="presParOf" srcId="{D1DBEE00-4855-0F45-A568-AB708D136C37}" destId="{810E9B49-A9BA-B349-97A4-802956597BF3}"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622C4EA-4C0C-7548-B4CE-CDFE93C7FA0E}" type="doc">
      <dgm:prSet loTypeId="urn:microsoft.com/office/officeart/2005/8/layout/radial6" loCatId="" qsTypeId="urn:microsoft.com/office/officeart/2005/8/quickstyle/3d6" qsCatId="3D" csTypeId="urn:microsoft.com/office/officeart/2005/8/colors/colorful5" csCatId="colorful" phldr="1"/>
      <dgm:spPr/>
      <dgm:t>
        <a:bodyPr/>
        <a:lstStyle/>
        <a:p>
          <a:endParaRPr lang="en-US"/>
        </a:p>
      </dgm:t>
    </dgm:pt>
    <dgm:pt modelId="{4C34E799-8728-4844-99D1-DD13161DC39F}">
      <dgm:prSet phldrT="[Text]" phldr="0" custT="1"/>
      <dgm:spPr/>
      <dgm:t>
        <a:bodyPr/>
        <a:lstStyle/>
        <a:p>
          <a:pPr rtl="0"/>
          <a:r>
            <a:rPr lang="en-US" sz="1400">
              <a:solidFill>
                <a:schemeClr val="tx1"/>
              </a:solidFill>
            </a:rPr>
            <a:t>Effective Project Leadership</a:t>
          </a:r>
        </a:p>
      </dgm:t>
    </dgm:pt>
    <dgm:pt modelId="{56DA750E-9588-504E-B566-83057A42705C}" type="parTrans" cxnId="{B74CE900-195D-DE46-B683-954F241FD097}">
      <dgm:prSet/>
      <dgm:spPr/>
      <dgm:t>
        <a:bodyPr/>
        <a:lstStyle/>
        <a:p>
          <a:endParaRPr lang="en-US" sz="2400">
            <a:solidFill>
              <a:schemeClr val="tx1"/>
            </a:solidFill>
          </a:endParaRPr>
        </a:p>
      </dgm:t>
    </dgm:pt>
    <dgm:pt modelId="{C6DE7086-5C0B-C741-AEE1-E5FD6946FB1C}" type="sibTrans" cxnId="{B74CE900-195D-DE46-B683-954F241FD097}">
      <dgm:prSet/>
      <dgm:spPr/>
      <dgm:t>
        <a:bodyPr/>
        <a:lstStyle/>
        <a:p>
          <a:endParaRPr lang="en-US" sz="2400">
            <a:solidFill>
              <a:schemeClr val="tx1"/>
            </a:solidFill>
          </a:endParaRPr>
        </a:p>
      </dgm:t>
    </dgm:pt>
    <dgm:pt modelId="{C6D46CA2-0575-A54F-85F5-3A437ED4766E}">
      <dgm:prSet phldrT="[Text]" custT="1"/>
      <dgm:spPr/>
      <dgm:t>
        <a:bodyPr/>
        <a:lstStyle/>
        <a:p>
          <a:r>
            <a:rPr lang="en-US" sz="800">
              <a:solidFill>
                <a:schemeClr val="tx1"/>
              </a:solidFill>
            </a:rPr>
            <a:t>Decision making and conflict resolution  </a:t>
          </a:r>
        </a:p>
      </dgm:t>
    </dgm:pt>
    <dgm:pt modelId="{EEC63669-5B93-3940-918E-A5513D3CF96D}" type="parTrans" cxnId="{0B8C9850-EC71-1D44-A870-636E5FFEE00C}">
      <dgm:prSet/>
      <dgm:spPr/>
      <dgm:t>
        <a:bodyPr/>
        <a:lstStyle/>
        <a:p>
          <a:endParaRPr lang="en-US" sz="2400">
            <a:solidFill>
              <a:schemeClr val="tx1"/>
            </a:solidFill>
          </a:endParaRPr>
        </a:p>
      </dgm:t>
    </dgm:pt>
    <dgm:pt modelId="{25E7ACFE-F266-E344-AE9D-B84DF2C64ACA}" type="sibTrans" cxnId="{0B8C9850-EC71-1D44-A870-636E5FFEE00C}">
      <dgm:prSet/>
      <dgm:spPr/>
      <dgm:t>
        <a:bodyPr/>
        <a:lstStyle/>
        <a:p>
          <a:endParaRPr lang="en-US" sz="2400">
            <a:solidFill>
              <a:schemeClr val="tx1"/>
            </a:solidFill>
          </a:endParaRPr>
        </a:p>
      </dgm:t>
    </dgm:pt>
    <dgm:pt modelId="{63470494-832D-764F-980E-D4BA36F949E3}">
      <dgm:prSet phldrT="[Text]" phldr="0" custT="1"/>
      <dgm:spPr/>
      <dgm:t>
        <a:bodyPr/>
        <a:lstStyle/>
        <a:p>
          <a:pPr rtl="0"/>
          <a:r>
            <a:rPr lang="en-SA" sz="800">
              <a:solidFill>
                <a:schemeClr val="tx1"/>
              </a:solidFill>
            </a:rPr>
            <a:t>Motivation</a:t>
          </a:r>
          <a:endParaRPr lang="en-US" sz="800">
            <a:solidFill>
              <a:schemeClr val="tx1"/>
            </a:solidFill>
          </a:endParaRPr>
        </a:p>
      </dgm:t>
    </dgm:pt>
    <dgm:pt modelId="{F3AC8ECC-6A88-1343-9452-6EA5FE3F166B}" type="parTrans" cxnId="{EF0A088F-705C-8E44-A770-856E92A13BDD}">
      <dgm:prSet/>
      <dgm:spPr/>
      <dgm:t>
        <a:bodyPr/>
        <a:lstStyle/>
        <a:p>
          <a:endParaRPr lang="en-US" sz="2400">
            <a:solidFill>
              <a:schemeClr val="tx1"/>
            </a:solidFill>
          </a:endParaRPr>
        </a:p>
      </dgm:t>
    </dgm:pt>
    <dgm:pt modelId="{3BD42461-42C1-624E-A70B-583DE836C1DB}" type="sibTrans" cxnId="{EF0A088F-705C-8E44-A770-856E92A13BDD}">
      <dgm:prSet/>
      <dgm:spPr/>
      <dgm:t>
        <a:bodyPr/>
        <a:lstStyle/>
        <a:p>
          <a:endParaRPr lang="en-US" sz="2400">
            <a:solidFill>
              <a:schemeClr val="tx1"/>
            </a:solidFill>
          </a:endParaRPr>
        </a:p>
      </dgm:t>
    </dgm:pt>
    <dgm:pt modelId="{3C4EDAD0-E2DF-BF4E-96AD-12B74B74E5A7}">
      <dgm:prSet phldrT="[Text]" phldr="0" custT="1"/>
      <dgm:spPr/>
      <dgm:t>
        <a:bodyPr/>
        <a:lstStyle/>
        <a:p>
          <a:pPr rtl="0"/>
          <a:r>
            <a:rPr lang="en-US" sz="800">
              <a:solidFill>
                <a:schemeClr val="tx1"/>
              </a:solidFill>
            </a:rPr>
            <a:t>Team Management</a:t>
          </a:r>
        </a:p>
      </dgm:t>
    </dgm:pt>
    <dgm:pt modelId="{513D3FA3-1D8C-EB4B-B364-86C4BC599E5E}" type="parTrans" cxnId="{F2EC70A8-27DF-664A-9F71-0378998A615B}">
      <dgm:prSet/>
      <dgm:spPr/>
      <dgm:t>
        <a:bodyPr/>
        <a:lstStyle/>
        <a:p>
          <a:endParaRPr lang="en-US" sz="2400">
            <a:solidFill>
              <a:schemeClr val="tx1"/>
            </a:solidFill>
          </a:endParaRPr>
        </a:p>
      </dgm:t>
    </dgm:pt>
    <dgm:pt modelId="{30A7948E-D6A5-774C-A826-0F2CA84B9CEE}" type="sibTrans" cxnId="{F2EC70A8-27DF-664A-9F71-0378998A615B}">
      <dgm:prSet/>
      <dgm:spPr/>
      <dgm:t>
        <a:bodyPr/>
        <a:lstStyle/>
        <a:p>
          <a:endParaRPr lang="en-US" sz="2400">
            <a:solidFill>
              <a:schemeClr val="tx1"/>
            </a:solidFill>
          </a:endParaRPr>
        </a:p>
      </dgm:t>
    </dgm:pt>
    <dgm:pt modelId="{E41EB965-6995-7F4B-8222-87AC897DB6AC}">
      <dgm:prSet custT="1"/>
      <dgm:spPr/>
      <dgm:t>
        <a:bodyPr/>
        <a:lstStyle/>
        <a:p>
          <a:pPr rtl="0"/>
          <a:r>
            <a:rPr lang="en-SA" sz="700">
              <a:solidFill>
                <a:schemeClr val="tx1"/>
              </a:solidFill>
            </a:rPr>
            <a:t>communicating</a:t>
          </a:r>
        </a:p>
      </dgm:t>
    </dgm:pt>
    <dgm:pt modelId="{ABC5E8A9-6433-FB4A-801E-07B33B7A8C6E}" type="parTrans" cxnId="{45164032-D948-9843-B092-F6D091204E9A}">
      <dgm:prSet/>
      <dgm:spPr/>
      <dgm:t>
        <a:bodyPr/>
        <a:lstStyle/>
        <a:p>
          <a:endParaRPr lang="en-US" sz="2400">
            <a:solidFill>
              <a:schemeClr val="tx1"/>
            </a:solidFill>
          </a:endParaRPr>
        </a:p>
      </dgm:t>
    </dgm:pt>
    <dgm:pt modelId="{FD672C74-0E59-124C-9590-226CAA8224EA}" type="sibTrans" cxnId="{45164032-D948-9843-B092-F6D091204E9A}">
      <dgm:prSet/>
      <dgm:spPr/>
      <dgm:t>
        <a:bodyPr/>
        <a:lstStyle/>
        <a:p>
          <a:endParaRPr lang="en-US" sz="2400">
            <a:solidFill>
              <a:schemeClr val="tx1"/>
            </a:solidFill>
          </a:endParaRPr>
        </a:p>
      </dgm:t>
    </dgm:pt>
    <dgm:pt modelId="{CD0346AE-F8DE-474B-A5B0-C428879D2AEF}">
      <dgm:prSet custT="1"/>
      <dgm:spPr/>
      <dgm:t>
        <a:bodyPr/>
        <a:lstStyle/>
        <a:p>
          <a:r>
            <a:rPr lang="en-US" sz="800">
              <a:solidFill>
                <a:schemeClr val="tx1"/>
              </a:solidFill>
            </a:rPr>
            <a:t>Visioning </a:t>
          </a:r>
        </a:p>
      </dgm:t>
    </dgm:pt>
    <dgm:pt modelId="{10F28885-C9DB-A245-AE0E-CCBCBF6D9642}" type="parTrans" cxnId="{B779F54D-6645-0748-8BC3-93DBF7397882}">
      <dgm:prSet/>
      <dgm:spPr/>
      <dgm:t>
        <a:bodyPr/>
        <a:lstStyle/>
        <a:p>
          <a:endParaRPr lang="en-US" sz="2400">
            <a:solidFill>
              <a:schemeClr val="tx1"/>
            </a:solidFill>
          </a:endParaRPr>
        </a:p>
      </dgm:t>
    </dgm:pt>
    <dgm:pt modelId="{8B64C06D-6F09-FD4B-9CBC-F08F4E21D1F4}" type="sibTrans" cxnId="{B779F54D-6645-0748-8BC3-93DBF7397882}">
      <dgm:prSet/>
      <dgm:spPr/>
      <dgm:t>
        <a:bodyPr/>
        <a:lstStyle/>
        <a:p>
          <a:endParaRPr lang="en-US" sz="2400">
            <a:solidFill>
              <a:schemeClr val="tx1"/>
            </a:solidFill>
          </a:endParaRPr>
        </a:p>
      </dgm:t>
    </dgm:pt>
    <dgm:pt modelId="{D944AB64-CFD0-FF4C-A540-820F358319F9}">
      <dgm:prSet custT="1"/>
      <dgm:spPr/>
      <dgm:t>
        <a:bodyPr/>
        <a:lstStyle/>
        <a:p>
          <a:pPr rtl="0"/>
          <a:r>
            <a:rPr lang="en-US" sz="800">
              <a:solidFill>
                <a:schemeClr val="tx1"/>
              </a:solidFill>
            </a:rPr>
            <a:t>influencing</a:t>
          </a:r>
        </a:p>
      </dgm:t>
    </dgm:pt>
    <dgm:pt modelId="{F40BE0F9-20C1-1C4D-9214-494DBADB0737}" type="parTrans" cxnId="{5FB8D25F-B0C6-DE41-94BE-28A5964CD4BB}">
      <dgm:prSet/>
      <dgm:spPr/>
      <dgm:t>
        <a:bodyPr/>
        <a:lstStyle/>
        <a:p>
          <a:endParaRPr lang="en-US" sz="2400">
            <a:solidFill>
              <a:schemeClr val="tx1"/>
            </a:solidFill>
          </a:endParaRPr>
        </a:p>
      </dgm:t>
    </dgm:pt>
    <dgm:pt modelId="{096B91FD-9442-9941-92E0-15D121AAEB71}" type="sibTrans" cxnId="{5FB8D25F-B0C6-DE41-94BE-28A5964CD4BB}">
      <dgm:prSet/>
      <dgm:spPr/>
      <dgm:t>
        <a:bodyPr/>
        <a:lstStyle/>
        <a:p>
          <a:endParaRPr lang="en-US" sz="2400">
            <a:solidFill>
              <a:schemeClr val="tx1"/>
            </a:solidFill>
          </a:endParaRPr>
        </a:p>
      </dgm:t>
    </dgm:pt>
    <dgm:pt modelId="{FC31018E-7CEE-644D-B822-AF34C4E74F1C}" type="pres">
      <dgm:prSet presAssocID="{0622C4EA-4C0C-7548-B4CE-CDFE93C7FA0E}" presName="Name0" presStyleCnt="0">
        <dgm:presLayoutVars>
          <dgm:chMax val="1"/>
          <dgm:dir/>
          <dgm:animLvl val="ctr"/>
          <dgm:resizeHandles val="exact"/>
        </dgm:presLayoutVars>
      </dgm:prSet>
      <dgm:spPr/>
    </dgm:pt>
    <dgm:pt modelId="{FBEE093D-727A-ED49-8459-44628BEFC960}" type="pres">
      <dgm:prSet presAssocID="{4C34E799-8728-4844-99D1-DD13161DC39F}" presName="centerShape" presStyleLbl="node0" presStyleIdx="0" presStyleCnt="1" custLinFactNeighborX="-1613" custLinFactNeighborY="2822"/>
      <dgm:spPr/>
    </dgm:pt>
    <dgm:pt modelId="{823CB4EF-87C0-9E42-AB01-8B376C0DF164}" type="pres">
      <dgm:prSet presAssocID="{C6D46CA2-0575-A54F-85F5-3A437ED4766E}" presName="node" presStyleLbl="node1" presStyleIdx="0" presStyleCnt="6">
        <dgm:presLayoutVars>
          <dgm:bulletEnabled val="1"/>
        </dgm:presLayoutVars>
      </dgm:prSet>
      <dgm:spPr/>
    </dgm:pt>
    <dgm:pt modelId="{233FBDE1-045A-4046-BC49-4DB4C605F5EA}" type="pres">
      <dgm:prSet presAssocID="{C6D46CA2-0575-A54F-85F5-3A437ED4766E}" presName="dummy" presStyleCnt="0"/>
      <dgm:spPr/>
    </dgm:pt>
    <dgm:pt modelId="{A875A450-ADE6-4647-9F12-A1589F5DD469}" type="pres">
      <dgm:prSet presAssocID="{25E7ACFE-F266-E344-AE9D-B84DF2C64ACA}" presName="sibTrans" presStyleLbl="sibTrans2D1" presStyleIdx="0" presStyleCnt="6"/>
      <dgm:spPr/>
    </dgm:pt>
    <dgm:pt modelId="{EFDE9572-1DB9-0540-9886-3FA84635B9E4}" type="pres">
      <dgm:prSet presAssocID="{CD0346AE-F8DE-474B-A5B0-C428879D2AEF}" presName="node" presStyleLbl="node1" presStyleIdx="1" presStyleCnt="6" custRadScaleRad="101336" custRadScaleInc="44204">
        <dgm:presLayoutVars>
          <dgm:bulletEnabled val="1"/>
        </dgm:presLayoutVars>
      </dgm:prSet>
      <dgm:spPr/>
    </dgm:pt>
    <dgm:pt modelId="{6F3A3FD8-84C3-6245-B47E-F927818515D0}" type="pres">
      <dgm:prSet presAssocID="{CD0346AE-F8DE-474B-A5B0-C428879D2AEF}" presName="dummy" presStyleCnt="0"/>
      <dgm:spPr/>
    </dgm:pt>
    <dgm:pt modelId="{42B54E72-1509-0047-BF59-A973332DAC3D}" type="pres">
      <dgm:prSet presAssocID="{8B64C06D-6F09-FD4B-9CBC-F08F4E21D1F4}" presName="sibTrans" presStyleLbl="sibTrans2D1" presStyleIdx="1" presStyleCnt="6"/>
      <dgm:spPr/>
    </dgm:pt>
    <dgm:pt modelId="{C3EDE818-DDBB-2341-AC90-06B7C4672D97}" type="pres">
      <dgm:prSet presAssocID="{E41EB965-6995-7F4B-8222-87AC897DB6AC}" presName="node" presStyleLbl="node1" presStyleIdx="2" presStyleCnt="6" custRadScaleRad="95854" custRadScaleInc="-18913">
        <dgm:presLayoutVars>
          <dgm:bulletEnabled val="1"/>
        </dgm:presLayoutVars>
      </dgm:prSet>
      <dgm:spPr/>
    </dgm:pt>
    <dgm:pt modelId="{B8444EEA-203E-7E4C-8270-57C60844077F}" type="pres">
      <dgm:prSet presAssocID="{E41EB965-6995-7F4B-8222-87AC897DB6AC}" presName="dummy" presStyleCnt="0"/>
      <dgm:spPr/>
    </dgm:pt>
    <dgm:pt modelId="{F16F6A4A-7AD0-7F45-B3D4-35B6F5BA872A}" type="pres">
      <dgm:prSet presAssocID="{FD672C74-0E59-124C-9590-226CAA8224EA}" presName="sibTrans" presStyleLbl="sibTrans2D1" presStyleIdx="2" presStyleCnt="6"/>
      <dgm:spPr/>
    </dgm:pt>
    <dgm:pt modelId="{8BEE460D-8638-9F47-82B7-5E17991FB1C8}" type="pres">
      <dgm:prSet presAssocID="{D944AB64-CFD0-FF4C-A540-820F358319F9}" presName="node" presStyleLbl="node1" presStyleIdx="3" presStyleCnt="6">
        <dgm:presLayoutVars>
          <dgm:bulletEnabled val="1"/>
        </dgm:presLayoutVars>
      </dgm:prSet>
      <dgm:spPr/>
    </dgm:pt>
    <dgm:pt modelId="{5E7395DE-7282-3548-AD12-95ACA143F172}" type="pres">
      <dgm:prSet presAssocID="{D944AB64-CFD0-FF4C-A540-820F358319F9}" presName="dummy" presStyleCnt="0"/>
      <dgm:spPr/>
    </dgm:pt>
    <dgm:pt modelId="{FFC44C7F-4E86-B241-A009-793BAC4CAF45}" type="pres">
      <dgm:prSet presAssocID="{096B91FD-9442-9941-92E0-15D121AAEB71}" presName="sibTrans" presStyleLbl="sibTrans2D1" presStyleIdx="3" presStyleCnt="6"/>
      <dgm:spPr/>
    </dgm:pt>
    <dgm:pt modelId="{A4E0E061-219E-774E-9329-9DC801F18051}" type="pres">
      <dgm:prSet presAssocID="{63470494-832D-764F-980E-D4BA36F949E3}" presName="node" presStyleLbl="node1" presStyleIdx="4" presStyleCnt="6">
        <dgm:presLayoutVars>
          <dgm:bulletEnabled val="1"/>
        </dgm:presLayoutVars>
      </dgm:prSet>
      <dgm:spPr/>
    </dgm:pt>
    <dgm:pt modelId="{E81C141B-988D-5A47-AF53-086A8576AA83}" type="pres">
      <dgm:prSet presAssocID="{63470494-832D-764F-980E-D4BA36F949E3}" presName="dummy" presStyleCnt="0"/>
      <dgm:spPr/>
    </dgm:pt>
    <dgm:pt modelId="{456A1F85-1C88-394E-8488-676FF0E69915}" type="pres">
      <dgm:prSet presAssocID="{3BD42461-42C1-624E-A70B-583DE836C1DB}" presName="sibTrans" presStyleLbl="sibTrans2D1" presStyleIdx="4" presStyleCnt="6"/>
      <dgm:spPr/>
    </dgm:pt>
    <dgm:pt modelId="{F4412F23-52D9-0149-B0FC-92D64B9DDB8E}" type="pres">
      <dgm:prSet presAssocID="{3C4EDAD0-E2DF-BF4E-96AD-12B74B74E5A7}" presName="node" presStyleLbl="node1" presStyleIdx="5" presStyleCnt="6">
        <dgm:presLayoutVars>
          <dgm:bulletEnabled val="1"/>
        </dgm:presLayoutVars>
      </dgm:prSet>
      <dgm:spPr/>
    </dgm:pt>
    <dgm:pt modelId="{446F60CE-083A-244A-BE0A-270E7AD6CCC4}" type="pres">
      <dgm:prSet presAssocID="{3C4EDAD0-E2DF-BF4E-96AD-12B74B74E5A7}" presName="dummy" presStyleCnt="0"/>
      <dgm:spPr/>
    </dgm:pt>
    <dgm:pt modelId="{555409DC-CE3D-4C43-8D53-D9D1F8859DAF}" type="pres">
      <dgm:prSet presAssocID="{30A7948E-D6A5-774C-A826-0F2CA84B9CEE}" presName="sibTrans" presStyleLbl="sibTrans2D1" presStyleIdx="5" presStyleCnt="6"/>
      <dgm:spPr/>
    </dgm:pt>
  </dgm:ptLst>
  <dgm:cxnLst>
    <dgm:cxn modelId="{B74CE900-195D-DE46-B683-954F241FD097}" srcId="{0622C4EA-4C0C-7548-B4CE-CDFE93C7FA0E}" destId="{4C34E799-8728-4844-99D1-DD13161DC39F}" srcOrd="0" destOrd="0" parTransId="{56DA750E-9588-504E-B566-83057A42705C}" sibTransId="{C6DE7086-5C0B-C741-AEE1-E5FD6946FB1C}"/>
    <dgm:cxn modelId="{C75A9507-F526-BC4B-899D-1839141EDA0B}" type="presOf" srcId="{4C34E799-8728-4844-99D1-DD13161DC39F}" destId="{FBEE093D-727A-ED49-8459-44628BEFC960}" srcOrd="0" destOrd="0" presId="urn:microsoft.com/office/officeart/2005/8/layout/radial6"/>
    <dgm:cxn modelId="{C9F5E608-90F1-AD42-BE3E-170A949B1FFB}" type="presOf" srcId="{096B91FD-9442-9941-92E0-15D121AAEB71}" destId="{FFC44C7F-4E86-B241-A009-793BAC4CAF45}" srcOrd="0" destOrd="0" presId="urn:microsoft.com/office/officeart/2005/8/layout/radial6"/>
    <dgm:cxn modelId="{DF0CF60E-3D1A-6044-B3AB-D1F7EB03FEA1}" type="presOf" srcId="{E41EB965-6995-7F4B-8222-87AC897DB6AC}" destId="{C3EDE818-DDBB-2341-AC90-06B7C4672D97}" srcOrd="0" destOrd="0" presId="urn:microsoft.com/office/officeart/2005/8/layout/radial6"/>
    <dgm:cxn modelId="{FD98692F-89CE-B644-A58E-725DD83795D8}" type="presOf" srcId="{3C4EDAD0-E2DF-BF4E-96AD-12B74B74E5A7}" destId="{F4412F23-52D9-0149-B0FC-92D64B9DDB8E}" srcOrd="0" destOrd="0" presId="urn:microsoft.com/office/officeart/2005/8/layout/radial6"/>
    <dgm:cxn modelId="{45164032-D948-9843-B092-F6D091204E9A}" srcId="{4C34E799-8728-4844-99D1-DD13161DC39F}" destId="{E41EB965-6995-7F4B-8222-87AC897DB6AC}" srcOrd="2" destOrd="0" parTransId="{ABC5E8A9-6433-FB4A-801E-07B33B7A8C6E}" sibTransId="{FD672C74-0E59-124C-9590-226CAA8224EA}"/>
    <dgm:cxn modelId="{7253BF32-ADEB-2640-AC6D-6DF8CE4CE645}" type="presOf" srcId="{63470494-832D-764F-980E-D4BA36F949E3}" destId="{A4E0E061-219E-774E-9329-9DC801F18051}" srcOrd="0" destOrd="0" presId="urn:microsoft.com/office/officeart/2005/8/layout/radial6"/>
    <dgm:cxn modelId="{17D36E45-37B8-0244-96F1-0EBD0FB7F57B}" type="presOf" srcId="{8B64C06D-6F09-FD4B-9CBC-F08F4E21D1F4}" destId="{42B54E72-1509-0047-BF59-A973332DAC3D}" srcOrd="0" destOrd="0" presId="urn:microsoft.com/office/officeart/2005/8/layout/radial6"/>
    <dgm:cxn modelId="{D78B224B-FA5B-3D40-9286-08A90C8C4234}" type="presOf" srcId="{25E7ACFE-F266-E344-AE9D-B84DF2C64ACA}" destId="{A875A450-ADE6-4647-9F12-A1589F5DD469}" srcOrd="0" destOrd="0" presId="urn:microsoft.com/office/officeart/2005/8/layout/radial6"/>
    <dgm:cxn modelId="{B779F54D-6645-0748-8BC3-93DBF7397882}" srcId="{4C34E799-8728-4844-99D1-DD13161DC39F}" destId="{CD0346AE-F8DE-474B-A5B0-C428879D2AEF}" srcOrd="1" destOrd="0" parTransId="{10F28885-C9DB-A245-AE0E-CCBCBF6D9642}" sibTransId="{8B64C06D-6F09-FD4B-9CBC-F08F4E21D1F4}"/>
    <dgm:cxn modelId="{0B8C9850-EC71-1D44-A870-636E5FFEE00C}" srcId="{4C34E799-8728-4844-99D1-DD13161DC39F}" destId="{C6D46CA2-0575-A54F-85F5-3A437ED4766E}" srcOrd="0" destOrd="0" parTransId="{EEC63669-5B93-3940-918E-A5513D3CF96D}" sibTransId="{25E7ACFE-F266-E344-AE9D-B84DF2C64ACA}"/>
    <dgm:cxn modelId="{5FB8D25F-B0C6-DE41-94BE-28A5964CD4BB}" srcId="{4C34E799-8728-4844-99D1-DD13161DC39F}" destId="{D944AB64-CFD0-FF4C-A540-820F358319F9}" srcOrd="3" destOrd="0" parTransId="{F40BE0F9-20C1-1C4D-9214-494DBADB0737}" sibTransId="{096B91FD-9442-9941-92E0-15D121AAEB71}"/>
    <dgm:cxn modelId="{BAEB8762-6A8B-3F43-ACED-05CE05BFE9D0}" type="presOf" srcId="{0622C4EA-4C0C-7548-B4CE-CDFE93C7FA0E}" destId="{FC31018E-7CEE-644D-B822-AF34C4E74F1C}" srcOrd="0" destOrd="0" presId="urn:microsoft.com/office/officeart/2005/8/layout/radial6"/>
    <dgm:cxn modelId="{03B38A6E-7C94-2249-AABE-4404BCBFFF1D}" type="presOf" srcId="{FD672C74-0E59-124C-9590-226CAA8224EA}" destId="{F16F6A4A-7AD0-7F45-B3D4-35B6F5BA872A}" srcOrd="0" destOrd="0" presId="urn:microsoft.com/office/officeart/2005/8/layout/radial6"/>
    <dgm:cxn modelId="{E1A90D6F-644D-8747-A461-9D069120B6BA}" type="presOf" srcId="{30A7948E-D6A5-774C-A826-0F2CA84B9CEE}" destId="{555409DC-CE3D-4C43-8D53-D9D1F8859DAF}" srcOrd="0" destOrd="0" presId="urn:microsoft.com/office/officeart/2005/8/layout/radial6"/>
    <dgm:cxn modelId="{EF0A088F-705C-8E44-A770-856E92A13BDD}" srcId="{4C34E799-8728-4844-99D1-DD13161DC39F}" destId="{63470494-832D-764F-980E-D4BA36F949E3}" srcOrd="4" destOrd="0" parTransId="{F3AC8ECC-6A88-1343-9452-6EA5FE3F166B}" sibTransId="{3BD42461-42C1-624E-A70B-583DE836C1DB}"/>
    <dgm:cxn modelId="{F2EC70A8-27DF-664A-9F71-0378998A615B}" srcId="{4C34E799-8728-4844-99D1-DD13161DC39F}" destId="{3C4EDAD0-E2DF-BF4E-96AD-12B74B74E5A7}" srcOrd="5" destOrd="0" parTransId="{513D3FA3-1D8C-EB4B-B364-86C4BC599E5E}" sibTransId="{30A7948E-D6A5-774C-A826-0F2CA84B9CEE}"/>
    <dgm:cxn modelId="{619212BE-8573-0B47-A1A5-48E170E17587}" type="presOf" srcId="{CD0346AE-F8DE-474B-A5B0-C428879D2AEF}" destId="{EFDE9572-1DB9-0540-9886-3FA84635B9E4}" srcOrd="0" destOrd="0" presId="urn:microsoft.com/office/officeart/2005/8/layout/radial6"/>
    <dgm:cxn modelId="{D00A77DA-FCA2-EB4D-965B-1103E6741A43}" type="presOf" srcId="{3BD42461-42C1-624E-A70B-583DE836C1DB}" destId="{456A1F85-1C88-394E-8488-676FF0E69915}" srcOrd="0" destOrd="0" presId="urn:microsoft.com/office/officeart/2005/8/layout/radial6"/>
    <dgm:cxn modelId="{47A001E8-1363-FE47-BCE3-744AD7EC34E7}" type="presOf" srcId="{D944AB64-CFD0-FF4C-A540-820F358319F9}" destId="{8BEE460D-8638-9F47-82B7-5E17991FB1C8}" srcOrd="0" destOrd="0" presId="urn:microsoft.com/office/officeart/2005/8/layout/radial6"/>
    <dgm:cxn modelId="{180937FE-2345-E44B-8ABD-6C2A4DD84423}" type="presOf" srcId="{C6D46CA2-0575-A54F-85F5-3A437ED4766E}" destId="{823CB4EF-87C0-9E42-AB01-8B376C0DF164}" srcOrd="0" destOrd="0" presId="urn:microsoft.com/office/officeart/2005/8/layout/radial6"/>
    <dgm:cxn modelId="{788BF79B-F3C2-0843-9FE8-A43761FAACD3}" type="presParOf" srcId="{FC31018E-7CEE-644D-B822-AF34C4E74F1C}" destId="{FBEE093D-727A-ED49-8459-44628BEFC960}" srcOrd="0" destOrd="0" presId="urn:microsoft.com/office/officeart/2005/8/layout/radial6"/>
    <dgm:cxn modelId="{701C8B42-C9CC-F34C-83FD-778E3D9838A7}" type="presParOf" srcId="{FC31018E-7CEE-644D-B822-AF34C4E74F1C}" destId="{823CB4EF-87C0-9E42-AB01-8B376C0DF164}" srcOrd="1" destOrd="0" presId="urn:microsoft.com/office/officeart/2005/8/layout/radial6"/>
    <dgm:cxn modelId="{6852B4EC-51EB-8640-8A33-37274F2EAE2B}" type="presParOf" srcId="{FC31018E-7CEE-644D-B822-AF34C4E74F1C}" destId="{233FBDE1-045A-4046-BC49-4DB4C605F5EA}" srcOrd="2" destOrd="0" presId="urn:microsoft.com/office/officeart/2005/8/layout/radial6"/>
    <dgm:cxn modelId="{CA2086FF-5866-A140-87C1-7F609BE143C5}" type="presParOf" srcId="{FC31018E-7CEE-644D-B822-AF34C4E74F1C}" destId="{A875A450-ADE6-4647-9F12-A1589F5DD469}" srcOrd="3" destOrd="0" presId="urn:microsoft.com/office/officeart/2005/8/layout/radial6"/>
    <dgm:cxn modelId="{C3899FC4-C452-7049-9B4D-4CB6511A88DA}" type="presParOf" srcId="{FC31018E-7CEE-644D-B822-AF34C4E74F1C}" destId="{EFDE9572-1DB9-0540-9886-3FA84635B9E4}" srcOrd="4" destOrd="0" presId="urn:microsoft.com/office/officeart/2005/8/layout/radial6"/>
    <dgm:cxn modelId="{34C88298-45DA-6749-B6C9-3EF082550960}" type="presParOf" srcId="{FC31018E-7CEE-644D-B822-AF34C4E74F1C}" destId="{6F3A3FD8-84C3-6245-B47E-F927818515D0}" srcOrd="5" destOrd="0" presId="urn:microsoft.com/office/officeart/2005/8/layout/radial6"/>
    <dgm:cxn modelId="{7AAD39AD-E794-C348-A377-7ACB9EB6C90D}" type="presParOf" srcId="{FC31018E-7CEE-644D-B822-AF34C4E74F1C}" destId="{42B54E72-1509-0047-BF59-A973332DAC3D}" srcOrd="6" destOrd="0" presId="urn:microsoft.com/office/officeart/2005/8/layout/radial6"/>
    <dgm:cxn modelId="{8ABE3C95-8F8D-5247-B8F1-2B364A3CBE0B}" type="presParOf" srcId="{FC31018E-7CEE-644D-B822-AF34C4E74F1C}" destId="{C3EDE818-DDBB-2341-AC90-06B7C4672D97}" srcOrd="7" destOrd="0" presId="urn:microsoft.com/office/officeart/2005/8/layout/radial6"/>
    <dgm:cxn modelId="{159FFF6F-47D1-9143-B288-E85CB70A68C0}" type="presParOf" srcId="{FC31018E-7CEE-644D-B822-AF34C4E74F1C}" destId="{B8444EEA-203E-7E4C-8270-57C60844077F}" srcOrd="8" destOrd="0" presId="urn:microsoft.com/office/officeart/2005/8/layout/radial6"/>
    <dgm:cxn modelId="{186CE0A9-5C76-AC43-8ABE-7554E9548CB3}" type="presParOf" srcId="{FC31018E-7CEE-644D-B822-AF34C4E74F1C}" destId="{F16F6A4A-7AD0-7F45-B3D4-35B6F5BA872A}" srcOrd="9" destOrd="0" presId="urn:microsoft.com/office/officeart/2005/8/layout/radial6"/>
    <dgm:cxn modelId="{F8FFAD39-CAD9-D546-9ECF-C40A6DF4EB69}" type="presParOf" srcId="{FC31018E-7CEE-644D-B822-AF34C4E74F1C}" destId="{8BEE460D-8638-9F47-82B7-5E17991FB1C8}" srcOrd="10" destOrd="0" presId="urn:microsoft.com/office/officeart/2005/8/layout/radial6"/>
    <dgm:cxn modelId="{CFF4DBC4-3E26-2C48-9C23-F2109CE7C5D2}" type="presParOf" srcId="{FC31018E-7CEE-644D-B822-AF34C4E74F1C}" destId="{5E7395DE-7282-3548-AD12-95ACA143F172}" srcOrd="11" destOrd="0" presId="urn:microsoft.com/office/officeart/2005/8/layout/radial6"/>
    <dgm:cxn modelId="{7EA56661-7F8A-A743-8D3C-E828EB9B5833}" type="presParOf" srcId="{FC31018E-7CEE-644D-B822-AF34C4E74F1C}" destId="{FFC44C7F-4E86-B241-A009-793BAC4CAF45}" srcOrd="12" destOrd="0" presId="urn:microsoft.com/office/officeart/2005/8/layout/radial6"/>
    <dgm:cxn modelId="{D3C9D1A9-88DA-5142-98AF-B169060B1C4F}" type="presParOf" srcId="{FC31018E-7CEE-644D-B822-AF34C4E74F1C}" destId="{A4E0E061-219E-774E-9329-9DC801F18051}" srcOrd="13" destOrd="0" presId="urn:microsoft.com/office/officeart/2005/8/layout/radial6"/>
    <dgm:cxn modelId="{C02B6B90-AAE7-9741-91D7-F4ED4E6CCCA8}" type="presParOf" srcId="{FC31018E-7CEE-644D-B822-AF34C4E74F1C}" destId="{E81C141B-988D-5A47-AF53-086A8576AA83}" srcOrd="14" destOrd="0" presId="urn:microsoft.com/office/officeart/2005/8/layout/radial6"/>
    <dgm:cxn modelId="{56868810-34FD-DC46-A546-9D9EED09D2A5}" type="presParOf" srcId="{FC31018E-7CEE-644D-B822-AF34C4E74F1C}" destId="{456A1F85-1C88-394E-8488-676FF0E69915}" srcOrd="15" destOrd="0" presId="urn:microsoft.com/office/officeart/2005/8/layout/radial6"/>
    <dgm:cxn modelId="{2882ACEE-15A0-0C45-A176-FFB5B6DDD35D}" type="presParOf" srcId="{FC31018E-7CEE-644D-B822-AF34C4E74F1C}" destId="{F4412F23-52D9-0149-B0FC-92D64B9DDB8E}" srcOrd="16" destOrd="0" presId="urn:microsoft.com/office/officeart/2005/8/layout/radial6"/>
    <dgm:cxn modelId="{CDDE6E9A-F1E9-2B4D-91B9-9683184BC1DD}" type="presParOf" srcId="{FC31018E-7CEE-644D-B822-AF34C4E74F1C}" destId="{446F60CE-083A-244A-BE0A-270E7AD6CCC4}" srcOrd="17" destOrd="0" presId="urn:microsoft.com/office/officeart/2005/8/layout/radial6"/>
    <dgm:cxn modelId="{3ABCA956-8183-CB4E-90E8-DE35D9C5CF4F}" type="presParOf" srcId="{FC31018E-7CEE-644D-B822-AF34C4E74F1C}" destId="{555409DC-CE3D-4C43-8D53-D9D1F8859DAF}" srcOrd="18"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B6F600-28B0-8748-BD07-59E3EDB6CFA9}">
      <dsp:nvSpPr>
        <dsp:cNvPr id="0" name=""/>
        <dsp:cNvSpPr/>
      </dsp:nvSpPr>
      <dsp:spPr>
        <a:xfrm rot="16200000">
          <a:off x="-413610" y="415399"/>
          <a:ext cx="2585800" cy="1755001"/>
        </a:xfrm>
        <a:prstGeom prst="flowChartManualOperati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ctr" anchorCtr="0">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1400" b="1" i="0" u="none" strike="noStrike" kern="1200" cap="none">
              <a:solidFill>
                <a:schemeClr val="tx1"/>
              </a:solidFill>
              <a:latin typeface="Barlow Condensed"/>
              <a:ea typeface="Arial"/>
              <a:cs typeface="Arial"/>
              <a:sym typeface="Arial"/>
            </a:rPr>
            <a:t>Temporary </a:t>
          </a:r>
        </a:p>
        <a:p>
          <a:pPr marL="0" marR="0" lvl="0" indent="0" algn="ctr" defTabSz="914400" rtl="0" eaLnBrk="1" fontAlgn="auto" latinLnBrk="0" hangingPunct="1">
            <a:lnSpc>
              <a:spcPct val="100000"/>
            </a:lnSpc>
            <a:spcBef>
              <a:spcPct val="0"/>
            </a:spcBef>
            <a:spcAft>
              <a:spcPts val="0"/>
            </a:spcAft>
            <a:buClrTx/>
            <a:buSzTx/>
            <a:buFontTx/>
            <a:buNone/>
            <a:tabLst/>
            <a:defRPr/>
          </a:pPr>
          <a:endParaRPr lang="en-US" sz="1400" b="0" i="0" u="none" strike="noStrike" kern="1200" cap="none">
            <a:solidFill>
              <a:schemeClr val="lt1"/>
            </a:solidFill>
            <a:latin typeface="Barlow Condensed"/>
            <a:ea typeface="Arial"/>
            <a:cs typeface="Arial"/>
            <a:sym typeface="Arial"/>
          </a:endParaRPr>
        </a:p>
        <a:p>
          <a:pPr marL="0" lvl="0" algn="ctr" defTabSz="755650" rtl="0">
            <a:lnSpc>
              <a:spcPct val="90000"/>
            </a:lnSpc>
            <a:spcBef>
              <a:spcPct val="0"/>
            </a:spcBef>
            <a:spcAft>
              <a:spcPct val="35000"/>
            </a:spcAft>
            <a:buNone/>
          </a:pPr>
          <a:r>
            <a:rPr lang="en-US" sz="1400" b="0" i="0" u="none" strike="noStrike" kern="1200" cap="none">
              <a:solidFill>
                <a:schemeClr val="lt1"/>
              </a:solidFill>
              <a:latin typeface="Barlow Condensed"/>
              <a:ea typeface="Arial"/>
              <a:cs typeface="Arial"/>
              <a:sym typeface="Arial"/>
            </a:rPr>
            <a:t>Defined beginning and end.</a:t>
          </a:r>
          <a:br>
            <a:rPr lang="en-US" sz="1400" b="0" i="0" u="none" strike="noStrike" kern="1200" cap="none">
              <a:solidFill>
                <a:schemeClr val="lt1"/>
              </a:solidFill>
              <a:latin typeface="Barlow Condensed"/>
              <a:ea typeface="Arial"/>
              <a:cs typeface="Arial"/>
              <a:sym typeface="Arial"/>
            </a:rPr>
          </a:br>
          <a:r>
            <a:rPr lang="en-US" sz="1400" b="0" i="0" u="none" strike="noStrike" kern="1200" cap="none">
              <a:solidFill>
                <a:schemeClr val="lt1"/>
              </a:solidFill>
              <a:latin typeface="Barlow Condensed"/>
              <a:ea typeface="Arial"/>
              <a:cs typeface="Arial"/>
              <a:sym typeface="Arial"/>
            </a:rPr>
            <a:t> Defined scope and resources</a:t>
          </a:r>
          <a:r>
            <a:rPr lang="en-US" sz="1800" b="0" i="0" u="none" strike="noStrike" kern="1200" cap="none">
              <a:solidFill>
                <a:schemeClr val="lt1"/>
              </a:solidFill>
              <a:latin typeface="Barlow Condensed"/>
              <a:ea typeface="Arial"/>
              <a:cs typeface="Arial"/>
              <a:sym typeface="Arial"/>
            </a:rPr>
            <a:t>. </a:t>
          </a:r>
        </a:p>
      </dsp:txBody>
      <dsp:txXfrm rot="5400000">
        <a:off x="1790" y="517159"/>
        <a:ext cx="1755001" cy="1551480"/>
      </dsp:txXfrm>
    </dsp:sp>
    <dsp:sp modelId="{267D8CE4-D3B3-2146-983D-731210964183}">
      <dsp:nvSpPr>
        <dsp:cNvPr id="0" name=""/>
        <dsp:cNvSpPr/>
      </dsp:nvSpPr>
      <dsp:spPr>
        <a:xfrm rot="16200000">
          <a:off x="1457251" y="415399"/>
          <a:ext cx="2585800" cy="1755001"/>
        </a:xfrm>
        <a:prstGeom prst="flowChartManualOperati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ctr" anchorCtr="0">
          <a:noAutofit/>
        </a:bodyPr>
        <a:lstStyle/>
        <a:p>
          <a:pPr marL="0" lvl="0" algn="ctr" defTabSz="755650" rtl="0">
            <a:lnSpc>
              <a:spcPct val="90000"/>
            </a:lnSpc>
            <a:spcBef>
              <a:spcPct val="0"/>
            </a:spcBef>
            <a:spcAft>
              <a:spcPct val="35000"/>
            </a:spcAft>
            <a:buNone/>
          </a:pPr>
          <a:r>
            <a:rPr lang="en-US" sz="1400" b="1" i="0" u="none" strike="noStrike" kern="1200" cap="none">
              <a:solidFill>
                <a:schemeClr val="tx1"/>
              </a:solidFill>
              <a:latin typeface="Barlow Condensed"/>
              <a:ea typeface="Arial"/>
              <a:cs typeface="Arial"/>
            </a:rPr>
            <a:t>Unique </a:t>
          </a:r>
        </a:p>
        <a:p>
          <a:pPr marL="0" lvl="0" algn="ctr" defTabSz="755650" rtl="0">
            <a:lnSpc>
              <a:spcPct val="90000"/>
            </a:lnSpc>
            <a:spcBef>
              <a:spcPct val="0"/>
            </a:spcBef>
            <a:spcAft>
              <a:spcPct val="35000"/>
            </a:spcAft>
            <a:buNone/>
          </a:pPr>
          <a:r>
            <a:rPr lang="en-US" sz="1400" b="0" i="0" u="none" strike="noStrike" kern="1200" cap="none">
              <a:solidFill>
                <a:srgbClr val="434343"/>
              </a:solidFill>
              <a:latin typeface="Barlow Condensed"/>
              <a:ea typeface="Arial"/>
              <a:cs typeface="Arial"/>
            </a:rPr>
            <a:t>Specific set of operations designed to accomplish a singular goal. </a:t>
          </a:r>
        </a:p>
        <a:p>
          <a:pPr marL="0" marR="0" lvl="0" indent="0" algn="ctr" defTabSz="755650" rtl="0" eaLnBrk="1" fontAlgn="auto" latinLnBrk="0" hangingPunct="1">
            <a:lnSpc>
              <a:spcPct val="90000"/>
            </a:lnSpc>
            <a:spcBef>
              <a:spcPct val="0"/>
            </a:spcBef>
            <a:spcAft>
              <a:spcPct val="35000"/>
            </a:spcAft>
            <a:buClrTx/>
            <a:buSzTx/>
            <a:buFontTx/>
            <a:buNone/>
            <a:tabLst/>
            <a:defRPr/>
          </a:pPr>
          <a:r>
            <a:rPr lang="en-US" sz="1400" b="0" i="0" u="none" strike="noStrike" kern="1200" cap="none">
              <a:solidFill>
                <a:srgbClr val="434343"/>
              </a:solidFill>
              <a:latin typeface="Barlow Condensed"/>
              <a:ea typeface="Arial"/>
              <a:cs typeface="Arial"/>
            </a:rPr>
            <a:t>Not a routine operation. </a:t>
          </a:r>
        </a:p>
        <a:p>
          <a:pPr marL="0" lvl="0" algn="l" defTabSz="755650" rtl="0">
            <a:lnSpc>
              <a:spcPct val="90000"/>
            </a:lnSpc>
            <a:spcBef>
              <a:spcPct val="0"/>
            </a:spcBef>
            <a:spcAft>
              <a:spcPct val="35000"/>
            </a:spcAft>
            <a:buNone/>
          </a:pPr>
          <a:endParaRPr lang="en-US" sz="1200" kern="1200"/>
        </a:p>
      </dsp:txBody>
      <dsp:txXfrm rot="5400000">
        <a:off x="1872651" y="517159"/>
        <a:ext cx="1755001" cy="1551480"/>
      </dsp:txXfrm>
    </dsp:sp>
    <dsp:sp modelId="{CA8CE660-D05D-B44B-B1F0-472A7D339B3E}">
      <dsp:nvSpPr>
        <dsp:cNvPr id="0" name=""/>
        <dsp:cNvSpPr/>
      </dsp:nvSpPr>
      <dsp:spPr>
        <a:xfrm rot="16200000">
          <a:off x="3359642" y="415399"/>
          <a:ext cx="2585800" cy="1755001"/>
        </a:xfrm>
        <a:prstGeom prst="flowChartManualOperati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0" rIns="95250" bIns="0" numCol="1" spcCol="1270" anchor="ctr" anchorCtr="0">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1500" b="1" kern="1200">
              <a:solidFill>
                <a:schemeClr val="tx1"/>
              </a:solidFill>
              <a:latin typeface="Calibri" panose="020F0502020204030204" pitchFamily="34" charset="0"/>
            </a:rPr>
            <a:t> </a:t>
          </a:r>
          <a:r>
            <a:rPr lang="en-US" sz="1400" b="1" i="0" u="none" strike="noStrike" kern="1200" cap="none">
              <a:solidFill>
                <a:schemeClr val="tx1"/>
              </a:solidFill>
              <a:latin typeface="Barlow Condensed"/>
              <a:ea typeface="Arial"/>
              <a:cs typeface="Arial"/>
            </a:rPr>
            <a:t>Product or Service </a:t>
          </a:r>
        </a:p>
        <a:p>
          <a:pPr marL="0" marR="0" lvl="0" indent="0" algn="ctr" defTabSz="914400" rtl="0" eaLnBrk="1" fontAlgn="auto" latinLnBrk="0" hangingPunct="1">
            <a:lnSpc>
              <a:spcPct val="100000"/>
            </a:lnSpc>
            <a:spcBef>
              <a:spcPct val="0"/>
            </a:spcBef>
            <a:spcAft>
              <a:spcPts val="0"/>
            </a:spcAft>
            <a:buClrTx/>
            <a:buSzTx/>
            <a:buFontTx/>
            <a:buNone/>
            <a:tabLst/>
            <a:defRPr/>
          </a:pPr>
          <a:r>
            <a:rPr lang="en-US" sz="1400" b="0" i="0" u="none" strike="noStrike" kern="1200" cap="none">
              <a:solidFill>
                <a:srgbClr val="434343"/>
              </a:solidFill>
              <a:latin typeface="Barlow Condensed"/>
              <a:ea typeface="Arial"/>
              <a:cs typeface="Arial"/>
            </a:rPr>
            <a:t>The output is to create a product or perform a service.</a:t>
          </a:r>
        </a:p>
        <a:p>
          <a:pPr marL="0" lvl="0" algn="ctr" defTabSz="577850" rtl="0">
            <a:lnSpc>
              <a:spcPct val="90000"/>
            </a:lnSpc>
            <a:spcBef>
              <a:spcPct val="0"/>
            </a:spcBef>
            <a:spcAft>
              <a:spcPct val="35000"/>
            </a:spcAft>
            <a:buNone/>
          </a:pPr>
          <a:endParaRPr lang="en-US" sz="1500" kern="1200"/>
        </a:p>
      </dsp:txBody>
      <dsp:txXfrm rot="5400000">
        <a:off x="3775042" y="517159"/>
        <a:ext cx="1755001" cy="1551480"/>
      </dsp:txXfrm>
    </dsp:sp>
    <dsp:sp modelId="{DB78FAF2-8B22-5143-9767-EBBC787ED114}">
      <dsp:nvSpPr>
        <dsp:cNvPr id="0" name=""/>
        <dsp:cNvSpPr/>
      </dsp:nvSpPr>
      <dsp:spPr>
        <a:xfrm rot="16200000">
          <a:off x="5246267" y="415399"/>
          <a:ext cx="2585800" cy="1755001"/>
        </a:xfrm>
        <a:prstGeom prst="flowChartManualOperati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ctr" anchorCtr="0">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1400" b="1" i="0" u="none" strike="noStrike" kern="1200" cap="none">
              <a:solidFill>
                <a:schemeClr val="tx1"/>
              </a:solidFill>
              <a:latin typeface="Barlow Condensed"/>
              <a:ea typeface="Arial"/>
              <a:cs typeface="Arial"/>
            </a:rPr>
            <a:t>Project Charter</a:t>
          </a:r>
        </a:p>
        <a:p>
          <a:pPr marL="0" marR="0" lvl="0" indent="0" algn="ctr" defTabSz="914400" rtl="0" eaLnBrk="1" fontAlgn="auto" latinLnBrk="0" hangingPunct="1">
            <a:lnSpc>
              <a:spcPct val="100000"/>
            </a:lnSpc>
            <a:spcBef>
              <a:spcPct val="0"/>
            </a:spcBef>
            <a:spcAft>
              <a:spcPts val="0"/>
            </a:spcAft>
            <a:buClrTx/>
            <a:buSzTx/>
            <a:buFontTx/>
            <a:buNone/>
            <a:tabLst/>
            <a:defRPr/>
          </a:pPr>
          <a:r>
            <a:rPr lang="en-US" sz="1400" b="0" i="0" u="none" strike="noStrike" kern="1200" cap="none">
              <a:solidFill>
                <a:srgbClr val="434343"/>
              </a:solidFill>
              <a:latin typeface="Barlow Condensed"/>
              <a:ea typeface="Arial"/>
              <a:cs typeface="Arial"/>
            </a:rPr>
            <a:t> Established with a project charter or a contract.</a:t>
          </a:r>
        </a:p>
        <a:p>
          <a:pPr marL="0" lvl="0" algn="l" defTabSz="755650" rtl="0">
            <a:lnSpc>
              <a:spcPct val="90000"/>
            </a:lnSpc>
            <a:spcBef>
              <a:spcPct val="0"/>
            </a:spcBef>
            <a:spcAft>
              <a:spcPct val="35000"/>
            </a:spcAft>
            <a:buNone/>
          </a:pPr>
          <a:endParaRPr lang="en-US" sz="1300" kern="1200"/>
        </a:p>
      </dsp:txBody>
      <dsp:txXfrm rot="5400000">
        <a:off x="5661667" y="517159"/>
        <a:ext cx="1755001" cy="15514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143303-0895-5A41-B445-BB5610C0CECA}">
      <dsp:nvSpPr>
        <dsp:cNvPr id="0" name=""/>
        <dsp:cNvSpPr/>
      </dsp:nvSpPr>
      <dsp:spPr>
        <a:xfrm>
          <a:off x="0" y="0"/>
          <a:ext cx="6465392" cy="1564333"/>
        </a:xfrm>
        <a:prstGeom prst="roundRect">
          <a:avLst>
            <a:gd name="adj" fmla="val 10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FD6A583-20A8-C44C-AA99-5E015EF81C9B}">
      <dsp:nvSpPr>
        <dsp:cNvPr id="0" name=""/>
        <dsp:cNvSpPr/>
      </dsp:nvSpPr>
      <dsp:spPr>
        <a:xfrm>
          <a:off x="573303" y="186646"/>
          <a:ext cx="2235090" cy="796898"/>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8000" r="-18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A2026B5-F38F-ED42-AD12-D03F61B39A33}">
      <dsp:nvSpPr>
        <dsp:cNvPr id="0" name=""/>
        <dsp:cNvSpPr/>
      </dsp:nvSpPr>
      <dsp:spPr>
        <a:xfrm rot="10800000">
          <a:off x="155683" y="973121"/>
          <a:ext cx="2987378" cy="2700246"/>
        </a:xfrm>
        <a:prstGeom prst="round2SameRect">
          <a:avLst>
            <a:gd name="adj1" fmla="val 10500"/>
            <a:gd name="adj2" fmla="val 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64008" rIns="64008" bIns="64008" numCol="1" spcCol="1270" anchor="t" anchorCtr="0">
          <a:noAutofit/>
        </a:bodyPr>
        <a:lstStyle/>
        <a:p>
          <a:pPr marL="0" lvl="0" indent="0" algn="l" defTabSz="400050">
            <a:lnSpc>
              <a:spcPct val="90000"/>
            </a:lnSpc>
            <a:spcBef>
              <a:spcPct val="0"/>
            </a:spcBef>
            <a:spcAft>
              <a:spcPct val="35000"/>
            </a:spcAft>
            <a:buNone/>
          </a:pPr>
          <a:r>
            <a:rPr lang="en-US" sz="900" b="1" kern="1200" dirty="0">
              <a:solidFill>
                <a:srgbClr val="FFC000"/>
              </a:solidFill>
            </a:rPr>
            <a:t>• </a:t>
          </a:r>
          <a:r>
            <a:rPr lang="en-US" sz="1400" b="0" i="0" u="none" strike="noStrike" kern="1200" cap="none" dirty="0">
              <a:solidFill>
                <a:srgbClr val="FFC000"/>
              </a:solidFill>
              <a:latin typeface="Barlow Condensed SemiBold"/>
              <a:ea typeface="Arial"/>
              <a:cs typeface="Arial"/>
              <a:sym typeface="Arial"/>
            </a:rPr>
            <a:t>Goals and objectives</a:t>
          </a:r>
          <a:br>
            <a:rPr lang="en-US" sz="1400" b="0" i="0" u="none" strike="noStrike" kern="1200" cap="none" dirty="0">
              <a:solidFill>
                <a:srgbClr val="FFC000"/>
              </a:solidFill>
              <a:latin typeface="Barlow Condensed SemiBold"/>
              <a:ea typeface="Arial"/>
              <a:cs typeface="Arial"/>
              <a:sym typeface="Arial"/>
            </a:rPr>
          </a:br>
          <a:r>
            <a:rPr lang="en-US" sz="1400" b="0" i="0" u="none" strike="noStrike" kern="1200" cap="none" dirty="0">
              <a:solidFill>
                <a:srgbClr val="FFC000"/>
              </a:solidFill>
              <a:latin typeface="Barlow Condensed SemiBold"/>
              <a:ea typeface="Arial"/>
              <a:cs typeface="Arial"/>
              <a:sym typeface="Arial"/>
            </a:rPr>
            <a:t>• Telling how and when</a:t>
          </a:r>
          <a:br>
            <a:rPr lang="en-US" sz="1400" b="0" i="0" u="none" strike="noStrike" kern="1200" cap="none" dirty="0">
              <a:solidFill>
                <a:srgbClr val="FFC000"/>
              </a:solidFill>
              <a:latin typeface="Barlow Condensed SemiBold"/>
              <a:ea typeface="Arial"/>
              <a:cs typeface="Arial"/>
              <a:sym typeface="Arial"/>
            </a:rPr>
          </a:br>
          <a:r>
            <a:rPr lang="en-US" sz="1400" b="0" i="0" u="none" strike="noStrike" kern="1200" cap="none" dirty="0">
              <a:solidFill>
                <a:srgbClr val="FFC000"/>
              </a:solidFill>
              <a:latin typeface="Barlow Condensed SemiBold"/>
              <a:ea typeface="Arial"/>
              <a:cs typeface="Arial"/>
              <a:sym typeface="Arial"/>
            </a:rPr>
            <a:t>• Shorter range</a:t>
          </a:r>
          <a:br>
            <a:rPr lang="en-US" sz="1400" b="0" i="0" u="none" strike="noStrike" kern="1200" cap="none" dirty="0">
              <a:solidFill>
                <a:srgbClr val="FFC000"/>
              </a:solidFill>
              <a:latin typeface="Barlow Condensed SemiBold"/>
              <a:ea typeface="Arial"/>
              <a:cs typeface="Arial"/>
              <a:sym typeface="Arial"/>
            </a:rPr>
          </a:br>
          <a:r>
            <a:rPr lang="en-US" sz="1400" b="0" i="0" u="none" strike="noStrike" kern="1200" cap="none" dirty="0">
              <a:solidFill>
                <a:srgbClr val="FFC000"/>
              </a:solidFill>
              <a:latin typeface="Barlow Condensed SemiBold"/>
              <a:ea typeface="Arial"/>
              <a:cs typeface="Arial"/>
              <a:sym typeface="Arial"/>
            </a:rPr>
            <a:t>• System, resources and structure </a:t>
          </a:r>
        </a:p>
        <a:p>
          <a:pPr marL="0" lvl="0" indent="0" algn="l" defTabSz="400050">
            <a:lnSpc>
              <a:spcPct val="90000"/>
            </a:lnSpc>
            <a:spcBef>
              <a:spcPct val="0"/>
            </a:spcBef>
            <a:spcAft>
              <a:spcPct val="35000"/>
            </a:spcAft>
            <a:buNone/>
          </a:pPr>
          <a:r>
            <a:rPr lang="en-US" sz="1400" b="0" i="0" u="none" strike="noStrike" kern="1200" cap="none" dirty="0">
              <a:solidFill>
                <a:srgbClr val="FFC000"/>
              </a:solidFill>
              <a:latin typeface="Barlow Condensed SemiBold"/>
              <a:ea typeface="Arial"/>
              <a:cs typeface="Arial"/>
              <a:sym typeface="Arial"/>
            </a:rPr>
            <a:t>• Autocracy </a:t>
          </a:r>
        </a:p>
        <a:p>
          <a:pPr marL="0" lvl="0" indent="0" algn="l" defTabSz="400050">
            <a:lnSpc>
              <a:spcPct val="90000"/>
            </a:lnSpc>
            <a:spcBef>
              <a:spcPct val="0"/>
            </a:spcBef>
            <a:spcAft>
              <a:spcPct val="35000"/>
            </a:spcAft>
            <a:buNone/>
          </a:pPr>
          <a:r>
            <a:rPr lang="en-US" sz="1400" b="0" i="0" u="none" strike="noStrike" kern="1200" cap="none" dirty="0">
              <a:solidFill>
                <a:srgbClr val="FFC000"/>
              </a:solidFill>
              <a:latin typeface="Barlow Condensed SemiBold"/>
              <a:ea typeface="Arial"/>
              <a:cs typeface="Arial"/>
              <a:sym typeface="Arial"/>
            </a:rPr>
            <a:t>• Restraining • Maintaining • Conforming • Imitating </a:t>
          </a:r>
        </a:p>
        <a:p>
          <a:pPr marL="0" lvl="0" indent="0" algn="l" defTabSz="400050">
            <a:lnSpc>
              <a:spcPct val="90000"/>
            </a:lnSpc>
            <a:spcBef>
              <a:spcPct val="0"/>
            </a:spcBef>
            <a:spcAft>
              <a:spcPct val="35000"/>
            </a:spcAft>
            <a:buNone/>
          </a:pPr>
          <a:r>
            <a:rPr lang="en-US" sz="1400" b="0" i="0" u="none" strike="noStrike" kern="1200" cap="none" dirty="0">
              <a:solidFill>
                <a:srgbClr val="FFC000"/>
              </a:solidFill>
              <a:latin typeface="Barlow Condensed SemiBold"/>
              <a:ea typeface="Arial"/>
              <a:cs typeface="Arial"/>
              <a:sym typeface="Arial"/>
            </a:rPr>
            <a:t>• Administrating • Controlling</a:t>
          </a:r>
          <a:br>
            <a:rPr lang="en-US" sz="1400" b="0" i="0" u="none" strike="noStrike" kern="1200" cap="none" dirty="0">
              <a:solidFill>
                <a:srgbClr val="FFC000"/>
              </a:solidFill>
              <a:latin typeface="Barlow Condensed SemiBold"/>
              <a:ea typeface="Arial"/>
              <a:cs typeface="Arial"/>
              <a:sym typeface="Arial"/>
            </a:rPr>
          </a:br>
          <a:r>
            <a:rPr lang="en-US" sz="1400" b="0" i="0" u="none" strike="noStrike" kern="1200" cap="none" dirty="0">
              <a:solidFill>
                <a:srgbClr val="FFC000"/>
              </a:solidFill>
              <a:latin typeface="Barlow Condensed SemiBold"/>
              <a:ea typeface="Arial"/>
              <a:cs typeface="Arial"/>
              <a:sym typeface="Arial"/>
            </a:rPr>
            <a:t>• Procedures</a:t>
          </a:r>
          <a:br>
            <a:rPr lang="en-US" sz="1400" b="0" i="0" u="none" strike="noStrike" kern="1200" cap="none" dirty="0">
              <a:solidFill>
                <a:srgbClr val="FFC000"/>
              </a:solidFill>
              <a:latin typeface="Barlow Condensed SemiBold"/>
              <a:ea typeface="Arial"/>
              <a:cs typeface="Arial"/>
              <a:sym typeface="Arial"/>
            </a:rPr>
          </a:br>
          <a:r>
            <a:rPr lang="en-US" sz="1400" b="0" i="0" u="none" strike="noStrike" kern="1200" cap="none" dirty="0">
              <a:solidFill>
                <a:srgbClr val="FFC000"/>
              </a:solidFill>
              <a:latin typeface="Barlow Condensed SemiBold"/>
              <a:ea typeface="Arial"/>
              <a:cs typeface="Arial"/>
              <a:sym typeface="Arial"/>
            </a:rPr>
            <a:t>• Consistency </a:t>
          </a:r>
        </a:p>
        <a:p>
          <a:pPr marL="0" lvl="0" indent="0" algn="l" defTabSz="400050">
            <a:lnSpc>
              <a:spcPct val="90000"/>
            </a:lnSpc>
            <a:spcBef>
              <a:spcPct val="0"/>
            </a:spcBef>
            <a:spcAft>
              <a:spcPct val="35000"/>
            </a:spcAft>
            <a:buNone/>
          </a:pPr>
          <a:r>
            <a:rPr lang="en-US" sz="1400" b="0" i="0" u="none" strike="noStrike" kern="1200" cap="none" dirty="0">
              <a:solidFill>
                <a:srgbClr val="FFC000"/>
              </a:solidFill>
              <a:latin typeface="Barlow Condensed SemiBold"/>
              <a:ea typeface="Arial"/>
              <a:cs typeface="Arial"/>
              <a:sym typeface="Arial"/>
            </a:rPr>
            <a:t>• Bottom line </a:t>
          </a:r>
          <a:endParaRPr lang="en-US" sz="1100" b="0" i="0" u="none" strike="noStrike" kern="1200" cap="none" dirty="0">
            <a:solidFill>
              <a:srgbClr val="FFC000"/>
            </a:solidFill>
            <a:latin typeface="Barlow Condensed SemiBold"/>
            <a:ea typeface="Arial"/>
            <a:cs typeface="Arial"/>
            <a:sym typeface="Arial"/>
          </a:endParaRPr>
        </a:p>
      </dsp:txBody>
      <dsp:txXfrm rot="10800000">
        <a:off x="238725" y="973121"/>
        <a:ext cx="2821294" cy="2617204"/>
      </dsp:txXfrm>
    </dsp:sp>
    <dsp:sp modelId="{810E9B49-A9BA-B349-97A4-802956597BF3}">
      <dsp:nvSpPr>
        <dsp:cNvPr id="0" name=""/>
        <dsp:cNvSpPr/>
      </dsp:nvSpPr>
      <dsp:spPr>
        <a:xfrm>
          <a:off x="3729242" y="213065"/>
          <a:ext cx="2249835" cy="771087"/>
        </a:xfrm>
        <a:prstGeom prst="roundRect">
          <a:avLst>
            <a:gd name="adj" fmla="val 1000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2000" r="-2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FB23B10-BB0C-5543-90FF-370DA56A3F0D}">
      <dsp:nvSpPr>
        <dsp:cNvPr id="0" name=""/>
        <dsp:cNvSpPr/>
      </dsp:nvSpPr>
      <dsp:spPr>
        <a:xfrm rot="10800000">
          <a:off x="3431705" y="971711"/>
          <a:ext cx="2828145" cy="2646195"/>
        </a:xfrm>
        <a:prstGeom prst="round2SameRect">
          <a:avLst>
            <a:gd name="adj1" fmla="val 10500"/>
            <a:gd name="adj2" fmla="val 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t" anchorCtr="0">
          <a:noAutofit/>
        </a:bodyPr>
        <a:lstStyle/>
        <a:p>
          <a:pPr marL="0" lvl="0" indent="0" algn="l" defTabSz="400050">
            <a:lnSpc>
              <a:spcPct val="100000"/>
            </a:lnSpc>
            <a:spcBef>
              <a:spcPct val="0"/>
            </a:spcBef>
            <a:spcAft>
              <a:spcPct val="35000"/>
            </a:spcAft>
            <a:buNone/>
          </a:pPr>
          <a:r>
            <a:rPr lang="en-US" sz="1200" b="0" i="0" u="none" strike="noStrike" kern="1200" cap="none" dirty="0">
              <a:solidFill>
                <a:srgbClr val="FFC000"/>
              </a:solidFill>
              <a:latin typeface="Barlow Condensed SemiBold"/>
              <a:ea typeface="Arial"/>
              <a:cs typeface="Arial"/>
            </a:rPr>
            <a:t>• </a:t>
          </a:r>
          <a:r>
            <a:rPr lang="en-US" sz="1400" b="0" i="0" u="none" strike="noStrike" kern="1200" cap="none" dirty="0">
              <a:solidFill>
                <a:srgbClr val="FFC000"/>
              </a:solidFill>
              <a:latin typeface="Barlow Condensed SemiBold"/>
              <a:ea typeface="Arial"/>
              <a:cs typeface="Arial"/>
            </a:rPr>
            <a:t>Vision</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Selling what and why</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Longer range</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People and human nature </a:t>
          </a:r>
        </a:p>
        <a:p>
          <a:pPr marL="0" lvl="0" indent="0" algn="l" defTabSz="400050">
            <a:lnSpc>
              <a:spcPct val="100000"/>
            </a:lnSpc>
            <a:spcBef>
              <a:spcPct val="0"/>
            </a:spcBef>
            <a:spcAft>
              <a:spcPct val="35000"/>
            </a:spcAft>
            <a:buNone/>
          </a:pPr>
          <a:r>
            <a:rPr lang="en-US" sz="1400" b="0" i="0" u="none" strike="noStrike" kern="1200" cap="none" dirty="0">
              <a:solidFill>
                <a:srgbClr val="FFC000"/>
              </a:solidFill>
              <a:latin typeface="Barlow Condensed SemiBold"/>
              <a:ea typeface="Arial"/>
              <a:cs typeface="Arial"/>
            </a:rPr>
            <a:t>• Democracy</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Enabling  • Developing</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Challenging  • Originating</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Innovating</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Directing  •</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Flexibility</a:t>
          </a:r>
          <a:br>
            <a:rPr lang="en-US" sz="1400" b="0" i="0" u="none" strike="noStrike" kern="1200" cap="none" dirty="0">
              <a:solidFill>
                <a:srgbClr val="FFC000"/>
              </a:solidFill>
              <a:latin typeface="Barlow Condensed SemiBold"/>
              <a:ea typeface="Arial"/>
              <a:cs typeface="Arial"/>
            </a:rPr>
          </a:br>
          <a:r>
            <a:rPr lang="en-US" sz="1400" b="0" i="0" u="none" strike="noStrike" kern="1200" cap="none" dirty="0">
              <a:solidFill>
                <a:srgbClr val="FFC000"/>
              </a:solidFill>
              <a:latin typeface="Barlow Condensed SemiBold"/>
              <a:ea typeface="Arial"/>
              <a:cs typeface="Arial"/>
            </a:rPr>
            <a:t>• Horizon </a:t>
          </a:r>
        </a:p>
      </dsp:txBody>
      <dsp:txXfrm rot="10800000">
        <a:off x="3513085" y="971711"/>
        <a:ext cx="2665385" cy="256481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5409DC-CE3D-4C43-8D53-D9D1F8859DAF}">
      <dsp:nvSpPr>
        <dsp:cNvPr id="0" name=""/>
        <dsp:cNvSpPr/>
      </dsp:nvSpPr>
      <dsp:spPr>
        <a:xfrm>
          <a:off x="2834984" y="557865"/>
          <a:ext cx="3812253" cy="3812253"/>
        </a:xfrm>
        <a:prstGeom prst="blockArc">
          <a:avLst>
            <a:gd name="adj1" fmla="val 12600000"/>
            <a:gd name="adj2" fmla="val 16200000"/>
            <a:gd name="adj3" fmla="val 4530"/>
          </a:avLst>
        </a:prstGeom>
        <a:solidFill>
          <a:schemeClr val="accent5">
            <a:hueOff val="998600"/>
            <a:satOff val="54973"/>
            <a:lumOff val="32352"/>
            <a:alphaOff val="0"/>
          </a:schemeClr>
        </a:solidFill>
        <a:ln w="9525" cap="flat" cmpd="sng" algn="ctr">
          <a:solidFill>
            <a:schemeClr val="lt1">
              <a:hueOff val="0"/>
              <a:satOff val="0"/>
              <a:lumOff val="0"/>
              <a:alphaOff val="0"/>
            </a:schemeClr>
          </a:solidFill>
          <a:prstDash val="solid"/>
        </a:ln>
        <a:effectLst>
          <a:outerShdw blurRad="40000" dist="23000" dir="5400000" rotWithShape="0">
            <a:srgbClr val="000000">
              <a:alpha val="35000"/>
            </a:srgbClr>
          </a:outerShdw>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456A1F85-1C88-394E-8488-676FF0E69915}">
      <dsp:nvSpPr>
        <dsp:cNvPr id="0" name=""/>
        <dsp:cNvSpPr/>
      </dsp:nvSpPr>
      <dsp:spPr>
        <a:xfrm>
          <a:off x="2834984" y="557865"/>
          <a:ext cx="3812253" cy="3812253"/>
        </a:xfrm>
        <a:prstGeom prst="blockArc">
          <a:avLst>
            <a:gd name="adj1" fmla="val 9000000"/>
            <a:gd name="adj2" fmla="val 12600000"/>
            <a:gd name="adj3" fmla="val 4530"/>
          </a:avLst>
        </a:prstGeom>
        <a:solidFill>
          <a:schemeClr val="accent5">
            <a:hueOff val="798880"/>
            <a:satOff val="43978"/>
            <a:lumOff val="25882"/>
            <a:alphaOff val="0"/>
          </a:schemeClr>
        </a:solidFill>
        <a:ln w="9525" cap="flat" cmpd="sng" algn="ctr">
          <a:solidFill>
            <a:schemeClr val="lt1">
              <a:hueOff val="0"/>
              <a:satOff val="0"/>
              <a:lumOff val="0"/>
              <a:alphaOff val="0"/>
            </a:schemeClr>
          </a:solidFill>
          <a:prstDash val="solid"/>
        </a:ln>
        <a:effectLst>
          <a:outerShdw blurRad="40000" dist="23000" dir="5400000" rotWithShape="0">
            <a:srgbClr val="000000">
              <a:alpha val="35000"/>
            </a:srgbClr>
          </a:outerShdw>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FFC44C7F-4E86-B241-A009-793BAC4CAF45}">
      <dsp:nvSpPr>
        <dsp:cNvPr id="0" name=""/>
        <dsp:cNvSpPr/>
      </dsp:nvSpPr>
      <dsp:spPr>
        <a:xfrm>
          <a:off x="2834984" y="557865"/>
          <a:ext cx="3812253" cy="3812253"/>
        </a:xfrm>
        <a:prstGeom prst="blockArc">
          <a:avLst>
            <a:gd name="adj1" fmla="val 5400000"/>
            <a:gd name="adj2" fmla="val 9000000"/>
            <a:gd name="adj3" fmla="val 4530"/>
          </a:avLst>
        </a:prstGeom>
        <a:solidFill>
          <a:schemeClr val="accent5">
            <a:hueOff val="599160"/>
            <a:satOff val="32984"/>
            <a:lumOff val="19411"/>
            <a:alphaOff val="0"/>
          </a:schemeClr>
        </a:solidFill>
        <a:ln w="9525" cap="flat" cmpd="sng" algn="ctr">
          <a:solidFill>
            <a:schemeClr val="lt1">
              <a:hueOff val="0"/>
              <a:satOff val="0"/>
              <a:lumOff val="0"/>
              <a:alphaOff val="0"/>
            </a:schemeClr>
          </a:solidFill>
          <a:prstDash val="solid"/>
        </a:ln>
        <a:effectLst>
          <a:outerShdw blurRad="40000" dist="23000" dir="5400000" rotWithShape="0">
            <a:srgbClr val="000000">
              <a:alpha val="35000"/>
            </a:srgbClr>
          </a:outerShdw>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F16F6A4A-7AD0-7F45-B3D4-35B6F5BA872A}">
      <dsp:nvSpPr>
        <dsp:cNvPr id="0" name=""/>
        <dsp:cNvSpPr/>
      </dsp:nvSpPr>
      <dsp:spPr>
        <a:xfrm>
          <a:off x="2748377" y="559879"/>
          <a:ext cx="3812253" cy="3812253"/>
        </a:xfrm>
        <a:prstGeom prst="blockArc">
          <a:avLst>
            <a:gd name="adj1" fmla="val 1499100"/>
            <a:gd name="adj2" fmla="val 5240125"/>
            <a:gd name="adj3" fmla="val 4530"/>
          </a:avLst>
        </a:prstGeom>
        <a:solidFill>
          <a:schemeClr val="accent5">
            <a:hueOff val="399440"/>
            <a:satOff val="21989"/>
            <a:lumOff val="12941"/>
            <a:alphaOff val="0"/>
          </a:schemeClr>
        </a:solidFill>
        <a:ln w="9525" cap="flat" cmpd="sng" algn="ctr">
          <a:solidFill>
            <a:schemeClr val="lt1">
              <a:hueOff val="0"/>
              <a:satOff val="0"/>
              <a:lumOff val="0"/>
              <a:alphaOff val="0"/>
            </a:schemeClr>
          </a:solidFill>
          <a:prstDash val="solid"/>
        </a:ln>
        <a:effectLst>
          <a:outerShdw blurRad="40000" dist="23000" dir="5400000" rotWithShape="0">
            <a:srgbClr val="000000">
              <a:alpha val="35000"/>
            </a:srgbClr>
          </a:outerShdw>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42B54E72-1509-0047-BF59-A973332DAC3D}">
      <dsp:nvSpPr>
        <dsp:cNvPr id="0" name=""/>
        <dsp:cNvSpPr/>
      </dsp:nvSpPr>
      <dsp:spPr>
        <a:xfrm>
          <a:off x="2816202" y="428259"/>
          <a:ext cx="3812253" cy="3812253"/>
        </a:xfrm>
        <a:prstGeom prst="blockArc">
          <a:avLst>
            <a:gd name="adj1" fmla="val 20566183"/>
            <a:gd name="adj2" fmla="val 1772405"/>
            <a:gd name="adj3" fmla="val 4530"/>
          </a:avLst>
        </a:prstGeom>
        <a:solidFill>
          <a:schemeClr val="accent5">
            <a:hueOff val="199720"/>
            <a:satOff val="10995"/>
            <a:lumOff val="6470"/>
            <a:alphaOff val="0"/>
          </a:schemeClr>
        </a:solidFill>
        <a:ln w="9525" cap="flat" cmpd="sng" algn="ctr">
          <a:solidFill>
            <a:schemeClr val="lt1">
              <a:hueOff val="0"/>
              <a:satOff val="0"/>
              <a:lumOff val="0"/>
              <a:alphaOff val="0"/>
            </a:schemeClr>
          </a:solidFill>
          <a:prstDash val="solid"/>
        </a:ln>
        <a:effectLst>
          <a:outerShdw blurRad="40000" dist="23000" dir="5400000" rotWithShape="0">
            <a:srgbClr val="000000">
              <a:alpha val="35000"/>
            </a:srgbClr>
          </a:outerShdw>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A875A450-ADE6-4647-9F12-A1589F5DD469}">
      <dsp:nvSpPr>
        <dsp:cNvPr id="0" name=""/>
        <dsp:cNvSpPr/>
      </dsp:nvSpPr>
      <dsp:spPr>
        <a:xfrm>
          <a:off x="2861624" y="557674"/>
          <a:ext cx="3812253" cy="3812253"/>
        </a:xfrm>
        <a:prstGeom prst="blockArc">
          <a:avLst>
            <a:gd name="adj1" fmla="val 16150838"/>
            <a:gd name="adj2" fmla="val 20313031"/>
            <a:gd name="adj3" fmla="val 4530"/>
          </a:avLst>
        </a:prstGeom>
        <a:solidFill>
          <a:schemeClr val="accent5">
            <a:hueOff val="0"/>
            <a:satOff val="0"/>
            <a:lumOff val="0"/>
            <a:alphaOff val="0"/>
          </a:schemeClr>
        </a:solidFill>
        <a:ln w="9525" cap="flat" cmpd="sng" algn="ctr">
          <a:solidFill>
            <a:schemeClr val="lt1">
              <a:hueOff val="0"/>
              <a:satOff val="0"/>
              <a:lumOff val="0"/>
              <a:alphaOff val="0"/>
            </a:schemeClr>
          </a:solidFill>
          <a:prstDash val="solid"/>
        </a:ln>
        <a:effectLst>
          <a:outerShdw blurRad="40000" dist="23000" dir="5400000" rotWithShape="0">
            <a:srgbClr val="000000">
              <a:alpha val="35000"/>
            </a:srgbClr>
          </a:outerShdw>
        </a:effectLst>
        <a:sp3d z="-25400" prstMaterial="plastic">
          <a:bevelT w="25400" h="25400"/>
          <a:bevelB w="25400" h="25400"/>
        </a:sp3d>
      </dsp:spPr>
      <dsp:style>
        <a:lnRef idx="1">
          <a:scrgbClr r="0" g="0" b="0"/>
        </a:lnRef>
        <a:fillRef idx="1">
          <a:scrgbClr r="0" g="0" b="0"/>
        </a:fillRef>
        <a:effectRef idx="2">
          <a:scrgbClr r="0" g="0" b="0"/>
        </a:effectRef>
        <a:fontRef idx="minor">
          <a:schemeClr val="lt1"/>
        </a:fontRef>
      </dsp:style>
    </dsp:sp>
    <dsp:sp modelId="{FBEE093D-727A-ED49-8459-44628BEFC960}">
      <dsp:nvSpPr>
        <dsp:cNvPr id="0" name=""/>
        <dsp:cNvSpPr/>
      </dsp:nvSpPr>
      <dsp:spPr>
        <a:xfrm>
          <a:off x="3824463" y="1712588"/>
          <a:ext cx="1713096" cy="1713096"/>
        </a:xfrm>
        <a:prstGeom prst="ellipse">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0">
            <a:lnSpc>
              <a:spcPct val="90000"/>
            </a:lnSpc>
            <a:spcBef>
              <a:spcPct val="0"/>
            </a:spcBef>
            <a:spcAft>
              <a:spcPct val="35000"/>
            </a:spcAft>
            <a:buNone/>
          </a:pPr>
          <a:r>
            <a:rPr lang="en-US" sz="1400" kern="1200">
              <a:solidFill>
                <a:schemeClr val="tx1"/>
              </a:solidFill>
            </a:rPr>
            <a:t>Effective Project Leadership</a:t>
          </a:r>
        </a:p>
      </dsp:txBody>
      <dsp:txXfrm>
        <a:off x="4075340" y="1963465"/>
        <a:ext cx="1211342" cy="1211342"/>
      </dsp:txXfrm>
    </dsp:sp>
    <dsp:sp modelId="{823CB4EF-87C0-9E42-AB01-8B376C0DF164}">
      <dsp:nvSpPr>
        <dsp:cNvPr id="0" name=""/>
        <dsp:cNvSpPr/>
      </dsp:nvSpPr>
      <dsp:spPr>
        <a:xfrm>
          <a:off x="4141527" y="1451"/>
          <a:ext cx="1199167" cy="1199167"/>
        </a:xfrm>
        <a:prstGeom prst="ellipse">
          <a:avLst/>
        </a:prstGeom>
        <a:solidFill>
          <a:schemeClr val="accent5">
            <a:hueOff val="0"/>
            <a:satOff val="0"/>
            <a:lumOff val="0"/>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None/>
          </a:pPr>
          <a:r>
            <a:rPr lang="en-US" sz="800" kern="1200">
              <a:solidFill>
                <a:schemeClr val="tx1"/>
              </a:solidFill>
            </a:rPr>
            <a:t>Decision making and conflict resolution  </a:t>
          </a:r>
        </a:p>
      </dsp:txBody>
      <dsp:txXfrm>
        <a:off x="4317141" y="177065"/>
        <a:ext cx="847939" cy="847939"/>
      </dsp:txXfrm>
    </dsp:sp>
    <dsp:sp modelId="{EFDE9572-1DB9-0540-9886-3FA84635B9E4}">
      <dsp:nvSpPr>
        <dsp:cNvPr id="0" name=""/>
        <dsp:cNvSpPr/>
      </dsp:nvSpPr>
      <dsp:spPr>
        <a:xfrm>
          <a:off x="5902096" y="1182970"/>
          <a:ext cx="1199167" cy="1199167"/>
        </a:xfrm>
        <a:prstGeom prst="ellipse">
          <a:avLst/>
        </a:prstGeom>
        <a:solidFill>
          <a:schemeClr val="accent5">
            <a:hueOff val="199720"/>
            <a:satOff val="10995"/>
            <a:lumOff val="6470"/>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a:lnSpc>
              <a:spcPct val="90000"/>
            </a:lnSpc>
            <a:spcBef>
              <a:spcPct val="0"/>
            </a:spcBef>
            <a:spcAft>
              <a:spcPct val="35000"/>
            </a:spcAft>
            <a:buNone/>
          </a:pPr>
          <a:r>
            <a:rPr lang="en-US" sz="800" kern="1200">
              <a:solidFill>
                <a:schemeClr val="tx1"/>
              </a:solidFill>
            </a:rPr>
            <a:t>Visioning </a:t>
          </a:r>
        </a:p>
      </dsp:txBody>
      <dsp:txXfrm>
        <a:off x="6077710" y="1358584"/>
        <a:ext cx="847939" cy="847939"/>
      </dsp:txXfrm>
    </dsp:sp>
    <dsp:sp modelId="{C3EDE818-DDBB-2341-AC90-06B7C4672D97}">
      <dsp:nvSpPr>
        <dsp:cNvPr id="0" name=""/>
        <dsp:cNvSpPr/>
      </dsp:nvSpPr>
      <dsp:spPr>
        <a:xfrm>
          <a:off x="5743538" y="2653299"/>
          <a:ext cx="1199167" cy="1199167"/>
        </a:xfrm>
        <a:prstGeom prst="ellipse">
          <a:avLst/>
        </a:prstGeom>
        <a:solidFill>
          <a:schemeClr val="accent5">
            <a:hueOff val="399440"/>
            <a:satOff val="21989"/>
            <a:lumOff val="12941"/>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311150" rtl="0">
            <a:lnSpc>
              <a:spcPct val="90000"/>
            </a:lnSpc>
            <a:spcBef>
              <a:spcPct val="0"/>
            </a:spcBef>
            <a:spcAft>
              <a:spcPct val="35000"/>
            </a:spcAft>
            <a:buNone/>
          </a:pPr>
          <a:r>
            <a:rPr lang="en-SA" sz="700" kern="1200">
              <a:solidFill>
                <a:schemeClr val="tx1"/>
              </a:solidFill>
            </a:rPr>
            <a:t>communicating</a:t>
          </a:r>
        </a:p>
      </dsp:txBody>
      <dsp:txXfrm>
        <a:off x="5919152" y="2828913"/>
        <a:ext cx="847939" cy="847939"/>
      </dsp:txXfrm>
    </dsp:sp>
    <dsp:sp modelId="{8BEE460D-8638-9F47-82B7-5E17991FB1C8}">
      <dsp:nvSpPr>
        <dsp:cNvPr id="0" name=""/>
        <dsp:cNvSpPr/>
      </dsp:nvSpPr>
      <dsp:spPr>
        <a:xfrm>
          <a:off x="4141527" y="3727364"/>
          <a:ext cx="1199167" cy="1199167"/>
        </a:xfrm>
        <a:prstGeom prst="ellipse">
          <a:avLst/>
        </a:prstGeom>
        <a:solidFill>
          <a:schemeClr val="accent5">
            <a:hueOff val="599160"/>
            <a:satOff val="32984"/>
            <a:lumOff val="19411"/>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rtl="0">
            <a:lnSpc>
              <a:spcPct val="90000"/>
            </a:lnSpc>
            <a:spcBef>
              <a:spcPct val="0"/>
            </a:spcBef>
            <a:spcAft>
              <a:spcPct val="35000"/>
            </a:spcAft>
            <a:buNone/>
          </a:pPr>
          <a:r>
            <a:rPr lang="en-US" sz="800" kern="1200">
              <a:solidFill>
                <a:schemeClr val="tx1"/>
              </a:solidFill>
            </a:rPr>
            <a:t>influencing</a:t>
          </a:r>
        </a:p>
      </dsp:txBody>
      <dsp:txXfrm>
        <a:off x="4317141" y="3902978"/>
        <a:ext cx="847939" cy="847939"/>
      </dsp:txXfrm>
    </dsp:sp>
    <dsp:sp modelId="{A4E0E061-219E-774E-9329-9DC801F18051}">
      <dsp:nvSpPr>
        <dsp:cNvPr id="0" name=""/>
        <dsp:cNvSpPr/>
      </dsp:nvSpPr>
      <dsp:spPr>
        <a:xfrm>
          <a:off x="2528159" y="2795886"/>
          <a:ext cx="1199167" cy="1199167"/>
        </a:xfrm>
        <a:prstGeom prst="ellipse">
          <a:avLst/>
        </a:prstGeom>
        <a:solidFill>
          <a:schemeClr val="accent5">
            <a:hueOff val="798880"/>
            <a:satOff val="43978"/>
            <a:lumOff val="25882"/>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rtl="0">
            <a:lnSpc>
              <a:spcPct val="90000"/>
            </a:lnSpc>
            <a:spcBef>
              <a:spcPct val="0"/>
            </a:spcBef>
            <a:spcAft>
              <a:spcPct val="35000"/>
            </a:spcAft>
            <a:buNone/>
          </a:pPr>
          <a:r>
            <a:rPr lang="en-SA" sz="800" kern="1200">
              <a:solidFill>
                <a:schemeClr val="tx1"/>
              </a:solidFill>
            </a:rPr>
            <a:t>Motivation</a:t>
          </a:r>
          <a:endParaRPr lang="en-US" sz="800" kern="1200">
            <a:solidFill>
              <a:schemeClr val="tx1"/>
            </a:solidFill>
          </a:endParaRPr>
        </a:p>
      </dsp:txBody>
      <dsp:txXfrm>
        <a:off x="2703773" y="2971500"/>
        <a:ext cx="847939" cy="847939"/>
      </dsp:txXfrm>
    </dsp:sp>
    <dsp:sp modelId="{F4412F23-52D9-0149-B0FC-92D64B9DDB8E}">
      <dsp:nvSpPr>
        <dsp:cNvPr id="0" name=""/>
        <dsp:cNvSpPr/>
      </dsp:nvSpPr>
      <dsp:spPr>
        <a:xfrm>
          <a:off x="2528159" y="932929"/>
          <a:ext cx="1199167" cy="1199167"/>
        </a:xfrm>
        <a:prstGeom prst="ellipse">
          <a:avLst/>
        </a:prstGeom>
        <a:solidFill>
          <a:schemeClr val="accent5">
            <a:hueOff val="998600"/>
            <a:satOff val="54973"/>
            <a:lumOff val="32352"/>
            <a:alphaOff val="0"/>
          </a:schemeClr>
        </a:solidFill>
        <a:ln>
          <a:noFill/>
        </a:ln>
        <a:effectLst>
          <a:outerShdw blurRad="40000" dist="23000" dir="5400000" rotWithShape="0">
            <a:srgbClr val="000000">
              <a:alpha val="35000"/>
            </a:srgbClr>
          </a:outerShdw>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355600" rtl="0">
            <a:lnSpc>
              <a:spcPct val="90000"/>
            </a:lnSpc>
            <a:spcBef>
              <a:spcPct val="0"/>
            </a:spcBef>
            <a:spcAft>
              <a:spcPct val="35000"/>
            </a:spcAft>
            <a:buNone/>
          </a:pPr>
          <a:r>
            <a:rPr lang="en-US" sz="800" kern="1200">
              <a:solidFill>
                <a:schemeClr val="tx1"/>
              </a:solidFill>
            </a:rPr>
            <a:t>Team Management</a:t>
          </a:r>
        </a:p>
      </dsp:txBody>
      <dsp:txXfrm>
        <a:off x="2703773" y="1108543"/>
        <a:ext cx="847939" cy="847939"/>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4" name="Google Shape;34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4" name="Google Shape;344;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7570639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g55d2cabac8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9" name="Google Shape;349;g55d2cabac8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g55d2cabac8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9" name="Google Shape;349;g55d2cabac8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807784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55d2cabac8_1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 name="Google Shape;395;g55d2cabac8_1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741555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0"/>
        <p:cNvGrpSpPr/>
        <p:nvPr/>
      </p:nvGrpSpPr>
      <p:grpSpPr>
        <a:xfrm>
          <a:off x="0" y="0"/>
          <a:ext cx="0" cy="0"/>
          <a:chOff x="0" y="0"/>
          <a:chExt cx="0" cy="0"/>
        </a:xfrm>
      </p:grpSpPr>
      <p:sp>
        <p:nvSpPr>
          <p:cNvPr id="361" name="Google Shape;361;g55d2cabac8_1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2" name="Google Shape;362;g55d2cabac8_1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55d2cabac8_1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 name="Google Shape;395;g55d2cabac8_1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55d2cabac8_1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 name="Google Shape;395;g55d2cabac8_1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889758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55d2cabac8_1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 name="Google Shape;395;g55d2cabac8_1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734344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55d2cabac8_1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 name="Google Shape;395;g55d2cabac8_1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654428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55d2cabac8_1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 name="Google Shape;395;g55d2cabac8_1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325594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55d2cabac8_1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 name="Google Shape;395;g55d2cabac8_1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03554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55d2cabac8_1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 name="Google Shape;395;g55d2cabac8_1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875100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0"/>
        <p:cNvGrpSpPr/>
        <p:nvPr/>
      </p:nvGrpSpPr>
      <p:grpSpPr>
        <a:xfrm>
          <a:off x="0" y="0"/>
          <a:ext cx="0" cy="0"/>
          <a:chOff x="0" y="0"/>
          <a:chExt cx="0" cy="0"/>
        </a:xfrm>
      </p:grpSpPr>
      <p:sp>
        <p:nvSpPr>
          <p:cNvPr id="361" name="Google Shape;361;g55d2cabac8_1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2" name="Google Shape;362;g55d2cabac8_1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186110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55e1ed11e4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7" name="Google Shape;447;g55e1ed11e4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193013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55e1ed11e4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7" name="Google Shape;447;g55e1ed11e4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55e1ed11e4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7" name="Google Shape;447;g55e1ed11e4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337609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55e1ed11e4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7" name="Google Shape;447;g55e1ed11e4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08495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g55e1ed11e4_0_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6" name="Google Shape;466;g55e1ed11e4_0_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55d2cabac8_1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 name="Google Shape;395;g55d2cabac8_1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774277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55e1ed11e4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7" name="Google Shape;447;g55e1ed11e4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752367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55e1ed11e4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7" name="Google Shape;447;g55e1ed11e4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139951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55e1ed11e4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7" name="Google Shape;447;g55e1ed11e4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278813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55e1ed11e4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7" name="Google Shape;447;g55e1ed11e4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044575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55e1ed11e4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7" name="Google Shape;447;g55e1ed11e4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899675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55d2cabac8_1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 name="Google Shape;395;g55d2cabac8_1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036290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SA"/>
          </a:p>
        </p:txBody>
      </p:sp>
    </p:spTree>
    <p:extLst>
      <p:ext uri="{BB962C8B-B14F-4D97-AF65-F5344CB8AC3E}">
        <p14:creationId xmlns:p14="http://schemas.microsoft.com/office/powerpoint/2010/main" val="171662665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55d2cabac8_1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 name="Google Shape;395;g55d2cabac8_1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9653125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55e1ed11e4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7" name="Google Shape;447;g55e1ed11e4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9779344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55d2cabac8_1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5" name="Google Shape;395;g55d2cabac8_1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481645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1"/>
        <p:cNvGrpSpPr/>
        <p:nvPr/>
      </p:nvGrpSpPr>
      <p:grpSpPr>
        <a:xfrm>
          <a:off x="0" y="0"/>
          <a:ext cx="0" cy="0"/>
          <a:chOff x="0" y="0"/>
          <a:chExt cx="0" cy="0"/>
        </a:xfrm>
      </p:grpSpPr>
      <p:sp>
        <p:nvSpPr>
          <p:cNvPr id="702" name="Google Shape;702;g55e1ed11e4_0_3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3" name="Google Shape;703;g55e1ed11e4_0_3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IG TITLE OPENING" type="title">
  <p:cSld name="TITLE">
    <p:bg>
      <p:bgPr>
        <a:solidFill>
          <a:schemeClr val="dk1"/>
        </a:solidFill>
        <a:effectLst/>
      </p:bgPr>
    </p:bg>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1795512" y="1245627"/>
            <a:ext cx="55530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6000"/>
              <a:buFont typeface="Barlow Condensed Medium"/>
              <a:buNone/>
              <a:defRPr sz="6000">
                <a:latin typeface="Barlow Condensed Medium"/>
                <a:ea typeface="Barlow Condensed Medium"/>
                <a:cs typeface="Barlow Condensed Medium"/>
                <a:sym typeface="Barlow Condensed Medium"/>
              </a:defRPr>
            </a:lvl1pPr>
            <a:lvl2pPr lvl="1" algn="r">
              <a:spcBef>
                <a:spcPts val="0"/>
              </a:spcBef>
              <a:spcAft>
                <a:spcPts val="0"/>
              </a:spcAft>
              <a:buClr>
                <a:srgbClr val="0B139E"/>
              </a:buClr>
              <a:buSzPts val="5200"/>
              <a:buNone/>
              <a:defRPr sz="5200">
                <a:solidFill>
                  <a:srgbClr val="0B139E"/>
                </a:solidFill>
              </a:defRPr>
            </a:lvl2pPr>
            <a:lvl3pPr lvl="2" algn="r">
              <a:spcBef>
                <a:spcPts val="0"/>
              </a:spcBef>
              <a:spcAft>
                <a:spcPts val="0"/>
              </a:spcAft>
              <a:buClr>
                <a:srgbClr val="0B139E"/>
              </a:buClr>
              <a:buSzPts val="5200"/>
              <a:buNone/>
              <a:defRPr sz="5200">
                <a:solidFill>
                  <a:srgbClr val="0B139E"/>
                </a:solidFill>
              </a:defRPr>
            </a:lvl3pPr>
            <a:lvl4pPr lvl="3" algn="r">
              <a:spcBef>
                <a:spcPts val="0"/>
              </a:spcBef>
              <a:spcAft>
                <a:spcPts val="0"/>
              </a:spcAft>
              <a:buClr>
                <a:srgbClr val="0B139E"/>
              </a:buClr>
              <a:buSzPts val="5200"/>
              <a:buNone/>
              <a:defRPr sz="5200">
                <a:solidFill>
                  <a:srgbClr val="0B139E"/>
                </a:solidFill>
              </a:defRPr>
            </a:lvl4pPr>
            <a:lvl5pPr lvl="4" algn="r">
              <a:spcBef>
                <a:spcPts val="0"/>
              </a:spcBef>
              <a:spcAft>
                <a:spcPts val="0"/>
              </a:spcAft>
              <a:buClr>
                <a:srgbClr val="0B139E"/>
              </a:buClr>
              <a:buSzPts val="5200"/>
              <a:buNone/>
              <a:defRPr sz="5200">
                <a:solidFill>
                  <a:srgbClr val="0B139E"/>
                </a:solidFill>
              </a:defRPr>
            </a:lvl5pPr>
            <a:lvl6pPr lvl="5" algn="r">
              <a:spcBef>
                <a:spcPts val="0"/>
              </a:spcBef>
              <a:spcAft>
                <a:spcPts val="0"/>
              </a:spcAft>
              <a:buClr>
                <a:srgbClr val="0B139E"/>
              </a:buClr>
              <a:buSzPts val="5200"/>
              <a:buNone/>
              <a:defRPr sz="5200">
                <a:solidFill>
                  <a:srgbClr val="0B139E"/>
                </a:solidFill>
              </a:defRPr>
            </a:lvl6pPr>
            <a:lvl7pPr lvl="6" algn="r">
              <a:spcBef>
                <a:spcPts val="0"/>
              </a:spcBef>
              <a:spcAft>
                <a:spcPts val="0"/>
              </a:spcAft>
              <a:buClr>
                <a:srgbClr val="0B139E"/>
              </a:buClr>
              <a:buSzPts val="5200"/>
              <a:buNone/>
              <a:defRPr sz="5200">
                <a:solidFill>
                  <a:srgbClr val="0B139E"/>
                </a:solidFill>
              </a:defRPr>
            </a:lvl7pPr>
            <a:lvl8pPr lvl="7" algn="r">
              <a:spcBef>
                <a:spcPts val="0"/>
              </a:spcBef>
              <a:spcAft>
                <a:spcPts val="0"/>
              </a:spcAft>
              <a:buClr>
                <a:srgbClr val="0B139E"/>
              </a:buClr>
              <a:buSzPts val="5200"/>
              <a:buNone/>
              <a:defRPr sz="5200">
                <a:solidFill>
                  <a:srgbClr val="0B139E"/>
                </a:solidFill>
              </a:defRPr>
            </a:lvl8pPr>
            <a:lvl9pPr lvl="8" algn="r">
              <a:spcBef>
                <a:spcPts val="0"/>
              </a:spcBef>
              <a:spcAft>
                <a:spcPts val="0"/>
              </a:spcAft>
              <a:buClr>
                <a:srgbClr val="0B139E"/>
              </a:buClr>
              <a:buSzPts val="5200"/>
              <a:buNone/>
              <a:defRPr sz="5200">
                <a:solidFill>
                  <a:srgbClr val="0B139E"/>
                </a:solidFill>
              </a:defRPr>
            </a:lvl9pPr>
          </a:lstStyle>
          <a:p>
            <a:endParaRPr/>
          </a:p>
        </p:txBody>
      </p:sp>
      <p:grpSp>
        <p:nvGrpSpPr>
          <p:cNvPr id="11" name="Google Shape;11;p2"/>
          <p:cNvGrpSpPr/>
          <p:nvPr/>
        </p:nvGrpSpPr>
        <p:grpSpPr>
          <a:xfrm>
            <a:off x="6607116" y="2397713"/>
            <a:ext cx="2550204" cy="2757917"/>
            <a:chOff x="1384075" y="241450"/>
            <a:chExt cx="4822625" cy="5215425"/>
          </a:xfrm>
        </p:grpSpPr>
        <p:sp>
          <p:nvSpPr>
            <p:cNvPr id="12" name="Google Shape;12;p2"/>
            <p:cNvSpPr/>
            <p:nvPr/>
          </p:nvSpPr>
          <p:spPr>
            <a:xfrm>
              <a:off x="5518700" y="2670675"/>
              <a:ext cx="688000" cy="798950"/>
            </a:xfrm>
            <a:custGeom>
              <a:avLst/>
              <a:gdLst/>
              <a:ahLst/>
              <a:cxnLst/>
              <a:rect l="l" t="t" r="r" b="b"/>
              <a:pathLst>
                <a:path w="27520" h="31958" extrusionOk="0">
                  <a:moveTo>
                    <a:pt x="27520" y="1"/>
                  </a:moveTo>
                  <a:lnTo>
                    <a:pt x="0" y="15979"/>
                  </a:lnTo>
                  <a:lnTo>
                    <a:pt x="27520" y="31957"/>
                  </a:lnTo>
                  <a:lnTo>
                    <a:pt x="2752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4827375" y="3070150"/>
              <a:ext cx="691350" cy="795575"/>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a:off x="4827375" y="2670675"/>
              <a:ext cx="691350" cy="798950"/>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a:off x="4827375" y="1479000"/>
              <a:ext cx="691350" cy="795600"/>
            </a:xfrm>
            <a:custGeom>
              <a:avLst/>
              <a:gdLst/>
              <a:ahLst/>
              <a:cxnLst/>
              <a:rect l="l" t="t" r="r" b="b"/>
              <a:pathLst>
                <a:path w="27654" h="31824" extrusionOk="0">
                  <a:moveTo>
                    <a:pt x="27653" y="1"/>
                  </a:moveTo>
                  <a:lnTo>
                    <a:pt x="0" y="15845"/>
                  </a:lnTo>
                  <a:lnTo>
                    <a:pt x="27653" y="31823"/>
                  </a:lnTo>
                  <a:lnTo>
                    <a:pt x="27653"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4827375" y="1875125"/>
              <a:ext cx="691350" cy="1195050"/>
            </a:xfrm>
            <a:custGeom>
              <a:avLst/>
              <a:gdLst/>
              <a:ahLst/>
              <a:cxnLst/>
              <a:rect l="l" t="t" r="r" b="b"/>
              <a:pathLst>
                <a:path w="27654" h="47802" extrusionOk="0">
                  <a:moveTo>
                    <a:pt x="0" y="0"/>
                  </a:moveTo>
                  <a:lnTo>
                    <a:pt x="0" y="31823"/>
                  </a:lnTo>
                  <a:lnTo>
                    <a:pt x="134" y="31956"/>
                  </a:lnTo>
                  <a:lnTo>
                    <a:pt x="27653" y="47801"/>
                  </a:lnTo>
                  <a:lnTo>
                    <a:pt x="27653" y="15978"/>
                  </a:lnTo>
                  <a:lnTo>
                    <a:pt x="0"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5518700" y="2274575"/>
              <a:ext cx="688000" cy="795600"/>
            </a:xfrm>
            <a:custGeom>
              <a:avLst/>
              <a:gdLst/>
              <a:ahLst/>
              <a:cxnLst/>
              <a:rect l="l" t="t" r="r" b="b"/>
              <a:pathLst>
                <a:path w="27520" h="31824" extrusionOk="0">
                  <a:moveTo>
                    <a:pt x="0" y="0"/>
                  </a:moveTo>
                  <a:lnTo>
                    <a:pt x="0" y="31823"/>
                  </a:lnTo>
                  <a:lnTo>
                    <a:pt x="27520" y="15978"/>
                  </a:lnTo>
                  <a:lnTo>
                    <a:pt x="0"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p2"/>
            <p:cNvSpPr/>
            <p:nvPr/>
          </p:nvSpPr>
          <p:spPr>
            <a:xfrm>
              <a:off x="4827375" y="3865700"/>
              <a:ext cx="691350" cy="1195050"/>
            </a:xfrm>
            <a:custGeom>
              <a:avLst/>
              <a:gdLst/>
              <a:ahLst/>
              <a:cxnLst/>
              <a:rect l="l" t="t" r="r" b="b"/>
              <a:pathLst>
                <a:path w="27654" h="47802" extrusionOk="0">
                  <a:moveTo>
                    <a:pt x="27653" y="1"/>
                  </a:moveTo>
                  <a:lnTo>
                    <a:pt x="0" y="15979"/>
                  </a:lnTo>
                  <a:lnTo>
                    <a:pt x="0" y="47802"/>
                  </a:lnTo>
                  <a:lnTo>
                    <a:pt x="134" y="47802"/>
                  </a:lnTo>
                  <a:lnTo>
                    <a:pt x="27653" y="31824"/>
                  </a:lnTo>
                  <a:lnTo>
                    <a:pt x="27653"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2"/>
            <p:cNvSpPr/>
            <p:nvPr/>
          </p:nvSpPr>
          <p:spPr>
            <a:xfrm>
              <a:off x="4830700" y="4661275"/>
              <a:ext cx="688025" cy="795600"/>
            </a:xfrm>
            <a:custGeom>
              <a:avLst/>
              <a:gdLst/>
              <a:ahLst/>
              <a:cxnLst/>
              <a:rect l="l" t="t" r="r" b="b"/>
              <a:pathLst>
                <a:path w="27521" h="31824" extrusionOk="0">
                  <a:moveTo>
                    <a:pt x="27520" y="1"/>
                  </a:moveTo>
                  <a:lnTo>
                    <a:pt x="1" y="15979"/>
                  </a:lnTo>
                  <a:lnTo>
                    <a:pt x="27520" y="31823"/>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5518700" y="3865700"/>
              <a:ext cx="688000" cy="795600"/>
            </a:xfrm>
            <a:custGeom>
              <a:avLst/>
              <a:gdLst/>
              <a:ahLst/>
              <a:cxnLst/>
              <a:rect l="l" t="t" r="r" b="b"/>
              <a:pathLst>
                <a:path w="27520" h="31824" extrusionOk="0">
                  <a:moveTo>
                    <a:pt x="0" y="1"/>
                  </a:moveTo>
                  <a:lnTo>
                    <a:pt x="0" y="31824"/>
                  </a:lnTo>
                  <a:lnTo>
                    <a:pt x="27520"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5518700" y="2670675"/>
              <a:ext cx="688000" cy="798950"/>
            </a:xfrm>
            <a:custGeom>
              <a:avLst/>
              <a:gdLst/>
              <a:ahLst/>
              <a:cxnLst/>
              <a:rect l="l" t="t" r="r" b="b"/>
              <a:pathLst>
                <a:path w="27520" h="31958" extrusionOk="0">
                  <a:moveTo>
                    <a:pt x="27520" y="1"/>
                  </a:moveTo>
                  <a:lnTo>
                    <a:pt x="0" y="15979"/>
                  </a:lnTo>
                  <a:lnTo>
                    <a:pt x="27520" y="31957"/>
                  </a:lnTo>
                  <a:lnTo>
                    <a:pt x="2752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4827375" y="3469600"/>
              <a:ext cx="691350" cy="795575"/>
            </a:xfrm>
            <a:custGeom>
              <a:avLst/>
              <a:gdLst/>
              <a:ahLst/>
              <a:cxnLst/>
              <a:rect l="l" t="t" r="r" b="b"/>
              <a:pathLst>
                <a:path w="27654" h="31823" extrusionOk="0">
                  <a:moveTo>
                    <a:pt x="0" y="0"/>
                  </a:moveTo>
                  <a:lnTo>
                    <a:pt x="0" y="31823"/>
                  </a:lnTo>
                  <a:lnTo>
                    <a:pt x="27653" y="15845"/>
                  </a:lnTo>
                  <a:lnTo>
                    <a:pt x="0" y="0"/>
                  </a:lnTo>
                  <a:close/>
                </a:path>
              </a:pathLst>
            </a:custGeom>
            <a:solidFill>
              <a:srgbClr val="00A6A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2"/>
            <p:cNvSpPr/>
            <p:nvPr/>
          </p:nvSpPr>
          <p:spPr>
            <a:xfrm>
              <a:off x="4827375" y="3070150"/>
              <a:ext cx="691350" cy="795575"/>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2"/>
            <p:cNvSpPr/>
            <p:nvPr/>
          </p:nvSpPr>
          <p:spPr>
            <a:xfrm>
              <a:off x="4827375" y="2670675"/>
              <a:ext cx="691350" cy="798950"/>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4139375" y="2670675"/>
              <a:ext cx="688025" cy="798950"/>
            </a:xfrm>
            <a:custGeom>
              <a:avLst/>
              <a:gdLst/>
              <a:ahLst/>
              <a:cxnLst/>
              <a:rect l="l" t="t" r="r" b="b"/>
              <a:pathLst>
                <a:path w="27521" h="31958" extrusionOk="0">
                  <a:moveTo>
                    <a:pt x="27520" y="1"/>
                  </a:moveTo>
                  <a:lnTo>
                    <a:pt x="1" y="15979"/>
                  </a:lnTo>
                  <a:lnTo>
                    <a:pt x="27520" y="31957"/>
                  </a:lnTo>
                  <a:lnTo>
                    <a:pt x="2752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2"/>
            <p:cNvSpPr/>
            <p:nvPr/>
          </p:nvSpPr>
          <p:spPr>
            <a:xfrm>
              <a:off x="4139375" y="3070150"/>
              <a:ext cx="688025" cy="795575"/>
            </a:xfrm>
            <a:custGeom>
              <a:avLst/>
              <a:gdLst/>
              <a:ahLst/>
              <a:cxnLst/>
              <a:rect l="l" t="t" r="r" b="b"/>
              <a:pathLst>
                <a:path w="27521" h="31823" extrusionOk="0">
                  <a:moveTo>
                    <a:pt x="1" y="0"/>
                  </a:moveTo>
                  <a:lnTo>
                    <a:pt x="1" y="31823"/>
                  </a:lnTo>
                  <a:lnTo>
                    <a:pt x="27520" y="15978"/>
                  </a:lnTo>
                  <a:lnTo>
                    <a:pt x="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2"/>
            <p:cNvSpPr/>
            <p:nvPr/>
          </p:nvSpPr>
          <p:spPr>
            <a:xfrm>
              <a:off x="4827375" y="2670675"/>
              <a:ext cx="691350" cy="798950"/>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3451375" y="3070150"/>
              <a:ext cx="688025" cy="795575"/>
            </a:xfrm>
            <a:custGeom>
              <a:avLst/>
              <a:gdLst/>
              <a:ahLst/>
              <a:cxnLst/>
              <a:rect l="l" t="t" r="r" b="b"/>
              <a:pathLst>
                <a:path w="27521" h="31823" extrusionOk="0">
                  <a:moveTo>
                    <a:pt x="27521" y="0"/>
                  </a:moveTo>
                  <a:lnTo>
                    <a:pt x="1" y="15978"/>
                  </a:lnTo>
                  <a:lnTo>
                    <a:pt x="27521" y="31823"/>
                  </a:lnTo>
                  <a:lnTo>
                    <a:pt x="2752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2"/>
            <p:cNvSpPr/>
            <p:nvPr/>
          </p:nvSpPr>
          <p:spPr>
            <a:xfrm>
              <a:off x="3451375" y="2670675"/>
              <a:ext cx="688025" cy="798950"/>
            </a:xfrm>
            <a:custGeom>
              <a:avLst/>
              <a:gdLst/>
              <a:ahLst/>
              <a:cxnLst/>
              <a:rect l="l" t="t" r="r" b="b"/>
              <a:pathLst>
                <a:path w="27521" h="31958" extrusionOk="0">
                  <a:moveTo>
                    <a:pt x="1" y="1"/>
                  </a:moveTo>
                  <a:lnTo>
                    <a:pt x="1" y="31957"/>
                  </a:lnTo>
                  <a:lnTo>
                    <a:pt x="27521"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2"/>
            <p:cNvSpPr/>
            <p:nvPr/>
          </p:nvSpPr>
          <p:spPr>
            <a:xfrm>
              <a:off x="3451375" y="1479000"/>
              <a:ext cx="688025" cy="795600"/>
            </a:xfrm>
            <a:custGeom>
              <a:avLst/>
              <a:gdLst/>
              <a:ahLst/>
              <a:cxnLst/>
              <a:rect l="l" t="t" r="r" b="b"/>
              <a:pathLst>
                <a:path w="27521" h="31824" extrusionOk="0">
                  <a:moveTo>
                    <a:pt x="27521" y="1"/>
                  </a:moveTo>
                  <a:lnTo>
                    <a:pt x="1" y="15845"/>
                  </a:lnTo>
                  <a:lnTo>
                    <a:pt x="27521" y="31823"/>
                  </a:lnTo>
                  <a:lnTo>
                    <a:pt x="27521" y="1"/>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2"/>
            <p:cNvSpPr/>
            <p:nvPr/>
          </p:nvSpPr>
          <p:spPr>
            <a:xfrm>
              <a:off x="3448050" y="1878450"/>
              <a:ext cx="694675" cy="1191725"/>
            </a:xfrm>
            <a:custGeom>
              <a:avLst/>
              <a:gdLst/>
              <a:ahLst/>
              <a:cxnLst/>
              <a:rect l="l" t="t" r="r" b="b"/>
              <a:pathLst>
                <a:path w="27787" h="47669" extrusionOk="0">
                  <a:moveTo>
                    <a:pt x="1" y="1"/>
                  </a:moveTo>
                  <a:lnTo>
                    <a:pt x="134" y="31823"/>
                  </a:lnTo>
                  <a:lnTo>
                    <a:pt x="27787" y="47668"/>
                  </a:lnTo>
                  <a:lnTo>
                    <a:pt x="27654" y="15845"/>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2"/>
            <p:cNvSpPr/>
            <p:nvPr/>
          </p:nvSpPr>
          <p:spPr>
            <a:xfrm>
              <a:off x="4139375" y="1878450"/>
              <a:ext cx="688025" cy="1191725"/>
            </a:xfrm>
            <a:custGeom>
              <a:avLst/>
              <a:gdLst/>
              <a:ahLst/>
              <a:cxnLst/>
              <a:rect l="l" t="t" r="r" b="b"/>
              <a:pathLst>
                <a:path w="27521" h="47669" extrusionOk="0">
                  <a:moveTo>
                    <a:pt x="27520" y="1"/>
                  </a:moveTo>
                  <a:lnTo>
                    <a:pt x="1" y="15845"/>
                  </a:lnTo>
                  <a:lnTo>
                    <a:pt x="1" y="47668"/>
                  </a:lnTo>
                  <a:lnTo>
                    <a:pt x="27520" y="31823"/>
                  </a:lnTo>
                  <a:lnTo>
                    <a:pt x="27520" y="31690"/>
                  </a:lnTo>
                  <a:lnTo>
                    <a:pt x="27520"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2"/>
            <p:cNvSpPr/>
            <p:nvPr/>
          </p:nvSpPr>
          <p:spPr>
            <a:xfrm>
              <a:off x="4382875" y="241450"/>
              <a:ext cx="201000" cy="229350"/>
            </a:xfrm>
            <a:custGeom>
              <a:avLst/>
              <a:gdLst/>
              <a:ahLst/>
              <a:cxnLst/>
              <a:rect l="l" t="t" r="r" b="b"/>
              <a:pathLst>
                <a:path w="8040" h="9174" extrusionOk="0">
                  <a:moveTo>
                    <a:pt x="8040" y="0"/>
                  </a:moveTo>
                  <a:lnTo>
                    <a:pt x="1" y="4604"/>
                  </a:lnTo>
                  <a:lnTo>
                    <a:pt x="8040" y="9174"/>
                  </a:lnTo>
                  <a:lnTo>
                    <a:pt x="804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2"/>
            <p:cNvSpPr/>
            <p:nvPr/>
          </p:nvSpPr>
          <p:spPr>
            <a:xfrm>
              <a:off x="4139375" y="682600"/>
              <a:ext cx="688025" cy="796425"/>
            </a:xfrm>
            <a:custGeom>
              <a:avLst/>
              <a:gdLst/>
              <a:ahLst/>
              <a:cxnLst/>
              <a:rect l="l" t="t" r="r" b="b"/>
              <a:pathLst>
                <a:path w="27521" h="31857" extrusionOk="0">
                  <a:moveTo>
                    <a:pt x="1" y="0"/>
                  </a:moveTo>
                  <a:lnTo>
                    <a:pt x="1" y="31857"/>
                  </a:lnTo>
                  <a:lnTo>
                    <a:pt x="27520" y="15845"/>
                  </a:lnTo>
                  <a:lnTo>
                    <a:pt x="1" y="0"/>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2"/>
            <p:cNvSpPr/>
            <p:nvPr/>
          </p:nvSpPr>
          <p:spPr>
            <a:xfrm>
              <a:off x="3451375" y="4661275"/>
              <a:ext cx="1376025" cy="795600"/>
            </a:xfrm>
            <a:custGeom>
              <a:avLst/>
              <a:gdLst/>
              <a:ahLst/>
              <a:cxnLst/>
              <a:rect l="l" t="t" r="r" b="b"/>
              <a:pathLst>
                <a:path w="55041" h="31824" extrusionOk="0">
                  <a:moveTo>
                    <a:pt x="27521" y="1"/>
                  </a:moveTo>
                  <a:lnTo>
                    <a:pt x="1" y="15979"/>
                  </a:lnTo>
                  <a:lnTo>
                    <a:pt x="27521" y="31823"/>
                  </a:lnTo>
                  <a:lnTo>
                    <a:pt x="55040" y="15979"/>
                  </a:lnTo>
                  <a:lnTo>
                    <a:pt x="27521"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2"/>
            <p:cNvSpPr/>
            <p:nvPr/>
          </p:nvSpPr>
          <p:spPr>
            <a:xfrm>
              <a:off x="4139375" y="3865700"/>
              <a:ext cx="688025" cy="1195050"/>
            </a:xfrm>
            <a:custGeom>
              <a:avLst/>
              <a:gdLst/>
              <a:ahLst/>
              <a:cxnLst/>
              <a:rect l="l" t="t" r="r" b="b"/>
              <a:pathLst>
                <a:path w="27521" h="47802" extrusionOk="0">
                  <a:moveTo>
                    <a:pt x="1" y="1"/>
                  </a:moveTo>
                  <a:lnTo>
                    <a:pt x="1" y="31824"/>
                  </a:lnTo>
                  <a:lnTo>
                    <a:pt x="27520" y="47802"/>
                  </a:lnTo>
                  <a:lnTo>
                    <a:pt x="27520" y="15979"/>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2"/>
            <p:cNvSpPr/>
            <p:nvPr/>
          </p:nvSpPr>
          <p:spPr>
            <a:xfrm>
              <a:off x="4139375" y="3469600"/>
              <a:ext cx="688025" cy="795575"/>
            </a:xfrm>
            <a:custGeom>
              <a:avLst/>
              <a:gdLst/>
              <a:ahLst/>
              <a:cxnLst/>
              <a:rect l="l" t="t" r="r" b="b"/>
              <a:pathLst>
                <a:path w="27521" h="31823" extrusionOk="0">
                  <a:moveTo>
                    <a:pt x="27520" y="0"/>
                  </a:moveTo>
                  <a:lnTo>
                    <a:pt x="1" y="15845"/>
                  </a:lnTo>
                  <a:lnTo>
                    <a:pt x="27520" y="31823"/>
                  </a:lnTo>
                  <a:lnTo>
                    <a:pt x="2752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2"/>
            <p:cNvSpPr/>
            <p:nvPr/>
          </p:nvSpPr>
          <p:spPr>
            <a:xfrm>
              <a:off x="4827375" y="3469600"/>
              <a:ext cx="691350" cy="795575"/>
            </a:xfrm>
            <a:custGeom>
              <a:avLst/>
              <a:gdLst/>
              <a:ahLst/>
              <a:cxnLst/>
              <a:rect l="l" t="t" r="r" b="b"/>
              <a:pathLst>
                <a:path w="27654" h="31823" extrusionOk="0">
                  <a:moveTo>
                    <a:pt x="0" y="0"/>
                  </a:moveTo>
                  <a:lnTo>
                    <a:pt x="0" y="31823"/>
                  </a:lnTo>
                  <a:lnTo>
                    <a:pt x="27653" y="15845"/>
                  </a:lnTo>
                  <a:lnTo>
                    <a:pt x="0"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2"/>
            <p:cNvSpPr/>
            <p:nvPr/>
          </p:nvSpPr>
          <p:spPr>
            <a:xfrm>
              <a:off x="4827375" y="2670675"/>
              <a:ext cx="691350" cy="798950"/>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0;p2"/>
            <p:cNvSpPr/>
            <p:nvPr/>
          </p:nvSpPr>
          <p:spPr>
            <a:xfrm>
              <a:off x="3451375" y="3469600"/>
              <a:ext cx="688025" cy="795575"/>
            </a:xfrm>
            <a:custGeom>
              <a:avLst/>
              <a:gdLst/>
              <a:ahLst/>
              <a:cxnLst/>
              <a:rect l="l" t="t" r="r" b="b"/>
              <a:pathLst>
                <a:path w="27521" h="31823" extrusionOk="0">
                  <a:moveTo>
                    <a:pt x="1" y="0"/>
                  </a:moveTo>
                  <a:lnTo>
                    <a:pt x="1" y="31823"/>
                  </a:lnTo>
                  <a:lnTo>
                    <a:pt x="27521" y="15845"/>
                  </a:lnTo>
                  <a:lnTo>
                    <a:pt x="1"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2"/>
            <p:cNvSpPr/>
            <p:nvPr/>
          </p:nvSpPr>
          <p:spPr>
            <a:xfrm>
              <a:off x="3451375" y="2670675"/>
              <a:ext cx="1376025" cy="1195050"/>
            </a:xfrm>
            <a:custGeom>
              <a:avLst/>
              <a:gdLst/>
              <a:ahLst/>
              <a:cxnLst/>
              <a:rect l="l" t="t" r="r" b="b"/>
              <a:pathLst>
                <a:path w="55041" h="47802" extrusionOk="0">
                  <a:moveTo>
                    <a:pt x="55040" y="1"/>
                  </a:moveTo>
                  <a:lnTo>
                    <a:pt x="27521" y="15979"/>
                  </a:lnTo>
                  <a:lnTo>
                    <a:pt x="1" y="31957"/>
                  </a:lnTo>
                  <a:lnTo>
                    <a:pt x="27521" y="47802"/>
                  </a:lnTo>
                  <a:lnTo>
                    <a:pt x="55040" y="31957"/>
                  </a:lnTo>
                  <a:lnTo>
                    <a:pt x="55040"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2"/>
            <p:cNvSpPr/>
            <p:nvPr/>
          </p:nvSpPr>
          <p:spPr>
            <a:xfrm>
              <a:off x="2760050" y="2670675"/>
              <a:ext cx="691350" cy="798950"/>
            </a:xfrm>
            <a:custGeom>
              <a:avLst/>
              <a:gdLst/>
              <a:ahLst/>
              <a:cxnLst/>
              <a:rect l="l" t="t" r="r" b="b"/>
              <a:pathLst>
                <a:path w="27654" h="31958" extrusionOk="0">
                  <a:moveTo>
                    <a:pt x="27654" y="1"/>
                  </a:moveTo>
                  <a:lnTo>
                    <a:pt x="1" y="15979"/>
                  </a:lnTo>
                  <a:lnTo>
                    <a:pt x="27654" y="31957"/>
                  </a:lnTo>
                  <a:lnTo>
                    <a:pt x="27654"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2"/>
            <p:cNvSpPr/>
            <p:nvPr/>
          </p:nvSpPr>
          <p:spPr>
            <a:xfrm>
              <a:off x="2760050" y="3070150"/>
              <a:ext cx="691350" cy="795575"/>
            </a:xfrm>
            <a:custGeom>
              <a:avLst/>
              <a:gdLst/>
              <a:ahLst/>
              <a:cxnLst/>
              <a:rect l="l" t="t" r="r" b="b"/>
              <a:pathLst>
                <a:path w="27654" h="31823" extrusionOk="0">
                  <a:moveTo>
                    <a:pt x="1" y="0"/>
                  </a:moveTo>
                  <a:lnTo>
                    <a:pt x="1" y="31823"/>
                  </a:lnTo>
                  <a:lnTo>
                    <a:pt x="27654" y="15978"/>
                  </a:lnTo>
                  <a:lnTo>
                    <a:pt x="1" y="0"/>
                  </a:lnTo>
                  <a:close/>
                </a:path>
              </a:pathLst>
            </a:custGeom>
            <a:solidFill>
              <a:srgbClr val="E3651D"/>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2"/>
            <p:cNvSpPr/>
            <p:nvPr/>
          </p:nvSpPr>
          <p:spPr>
            <a:xfrm>
              <a:off x="3451375" y="2670675"/>
              <a:ext cx="688025" cy="798950"/>
            </a:xfrm>
            <a:custGeom>
              <a:avLst/>
              <a:gdLst/>
              <a:ahLst/>
              <a:cxnLst/>
              <a:rect l="l" t="t" r="r" b="b"/>
              <a:pathLst>
                <a:path w="27521" h="31958" extrusionOk="0">
                  <a:moveTo>
                    <a:pt x="1" y="1"/>
                  </a:moveTo>
                  <a:lnTo>
                    <a:pt x="1" y="31957"/>
                  </a:lnTo>
                  <a:lnTo>
                    <a:pt x="27521" y="15979"/>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2"/>
            <p:cNvSpPr/>
            <p:nvPr/>
          </p:nvSpPr>
          <p:spPr>
            <a:xfrm>
              <a:off x="2072075" y="1479000"/>
              <a:ext cx="688000" cy="795600"/>
            </a:xfrm>
            <a:custGeom>
              <a:avLst/>
              <a:gdLst/>
              <a:ahLst/>
              <a:cxnLst/>
              <a:rect l="l" t="t" r="r" b="b"/>
              <a:pathLst>
                <a:path w="27520" h="31824" extrusionOk="0">
                  <a:moveTo>
                    <a:pt x="27520" y="1"/>
                  </a:moveTo>
                  <a:lnTo>
                    <a:pt x="0" y="15845"/>
                  </a:lnTo>
                  <a:lnTo>
                    <a:pt x="27520" y="31823"/>
                  </a:lnTo>
                  <a:lnTo>
                    <a:pt x="2752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2"/>
            <p:cNvSpPr/>
            <p:nvPr/>
          </p:nvSpPr>
          <p:spPr>
            <a:xfrm>
              <a:off x="1967825" y="2486400"/>
              <a:ext cx="322750" cy="371950"/>
            </a:xfrm>
            <a:custGeom>
              <a:avLst/>
              <a:gdLst/>
              <a:ahLst/>
              <a:cxnLst/>
              <a:rect l="l" t="t" r="r" b="b"/>
              <a:pathLst>
                <a:path w="12910" h="14878" extrusionOk="0">
                  <a:moveTo>
                    <a:pt x="1" y="0"/>
                  </a:moveTo>
                  <a:lnTo>
                    <a:pt x="1" y="14877"/>
                  </a:lnTo>
                  <a:lnTo>
                    <a:pt x="12910" y="7505"/>
                  </a:lnTo>
                  <a:lnTo>
                    <a:pt x="13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2"/>
            <p:cNvSpPr/>
            <p:nvPr/>
          </p:nvSpPr>
          <p:spPr>
            <a:xfrm>
              <a:off x="2065400" y="1412275"/>
              <a:ext cx="218500" cy="254375"/>
            </a:xfrm>
            <a:custGeom>
              <a:avLst/>
              <a:gdLst/>
              <a:ahLst/>
              <a:cxnLst/>
              <a:rect l="l" t="t" r="r" b="b"/>
              <a:pathLst>
                <a:path w="8740" h="10175" extrusionOk="0">
                  <a:moveTo>
                    <a:pt x="0" y="1"/>
                  </a:moveTo>
                  <a:lnTo>
                    <a:pt x="0" y="10175"/>
                  </a:lnTo>
                  <a:lnTo>
                    <a:pt x="8740" y="5005"/>
                  </a:lnTo>
                  <a:lnTo>
                    <a:pt x="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2"/>
            <p:cNvSpPr/>
            <p:nvPr/>
          </p:nvSpPr>
          <p:spPr>
            <a:xfrm>
              <a:off x="2760050" y="1878450"/>
              <a:ext cx="691350" cy="1191725"/>
            </a:xfrm>
            <a:custGeom>
              <a:avLst/>
              <a:gdLst/>
              <a:ahLst/>
              <a:cxnLst/>
              <a:rect l="l" t="t" r="r" b="b"/>
              <a:pathLst>
                <a:path w="27654" h="47669" extrusionOk="0">
                  <a:moveTo>
                    <a:pt x="27654" y="1"/>
                  </a:moveTo>
                  <a:lnTo>
                    <a:pt x="1" y="15845"/>
                  </a:lnTo>
                  <a:lnTo>
                    <a:pt x="1" y="47668"/>
                  </a:lnTo>
                  <a:lnTo>
                    <a:pt x="27521" y="31823"/>
                  </a:lnTo>
                  <a:lnTo>
                    <a:pt x="27654" y="31690"/>
                  </a:lnTo>
                  <a:lnTo>
                    <a:pt x="27654"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2"/>
            <p:cNvSpPr/>
            <p:nvPr/>
          </p:nvSpPr>
          <p:spPr>
            <a:xfrm>
              <a:off x="2760050" y="1479000"/>
              <a:ext cx="691350" cy="795600"/>
            </a:xfrm>
            <a:custGeom>
              <a:avLst/>
              <a:gdLst/>
              <a:ahLst/>
              <a:cxnLst/>
              <a:rect l="l" t="t" r="r" b="b"/>
              <a:pathLst>
                <a:path w="27654" h="31824" extrusionOk="0">
                  <a:moveTo>
                    <a:pt x="1" y="1"/>
                  </a:moveTo>
                  <a:lnTo>
                    <a:pt x="1" y="31823"/>
                  </a:lnTo>
                  <a:lnTo>
                    <a:pt x="27654" y="15979"/>
                  </a:lnTo>
                  <a:lnTo>
                    <a:pt x="27654" y="15845"/>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2"/>
            <p:cNvSpPr/>
            <p:nvPr/>
          </p:nvSpPr>
          <p:spPr>
            <a:xfrm>
              <a:off x="2072075" y="3865700"/>
              <a:ext cx="688000" cy="795600"/>
            </a:xfrm>
            <a:custGeom>
              <a:avLst/>
              <a:gdLst/>
              <a:ahLst/>
              <a:cxnLst/>
              <a:rect l="l" t="t" r="r" b="b"/>
              <a:pathLst>
                <a:path w="27520" h="31824" extrusionOk="0">
                  <a:moveTo>
                    <a:pt x="27520" y="1"/>
                  </a:moveTo>
                  <a:lnTo>
                    <a:pt x="0" y="15979"/>
                  </a:lnTo>
                  <a:lnTo>
                    <a:pt x="27520" y="31824"/>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2"/>
            <p:cNvSpPr/>
            <p:nvPr/>
          </p:nvSpPr>
          <p:spPr>
            <a:xfrm>
              <a:off x="1384075" y="4661275"/>
              <a:ext cx="688025" cy="795600"/>
            </a:xfrm>
            <a:custGeom>
              <a:avLst/>
              <a:gdLst/>
              <a:ahLst/>
              <a:cxnLst/>
              <a:rect l="l" t="t" r="r" b="b"/>
              <a:pathLst>
                <a:path w="27521" h="31824" extrusionOk="0">
                  <a:moveTo>
                    <a:pt x="1" y="1"/>
                  </a:moveTo>
                  <a:lnTo>
                    <a:pt x="1" y="31823"/>
                  </a:lnTo>
                  <a:lnTo>
                    <a:pt x="27520"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2"/>
            <p:cNvSpPr/>
            <p:nvPr/>
          </p:nvSpPr>
          <p:spPr>
            <a:xfrm>
              <a:off x="2760050" y="3865700"/>
              <a:ext cx="691350" cy="1591175"/>
            </a:xfrm>
            <a:custGeom>
              <a:avLst/>
              <a:gdLst/>
              <a:ahLst/>
              <a:cxnLst/>
              <a:rect l="l" t="t" r="r" b="b"/>
              <a:pathLst>
                <a:path w="27654" h="63647" extrusionOk="0">
                  <a:moveTo>
                    <a:pt x="1" y="1"/>
                  </a:moveTo>
                  <a:lnTo>
                    <a:pt x="1" y="31824"/>
                  </a:lnTo>
                  <a:lnTo>
                    <a:pt x="1" y="63646"/>
                  </a:lnTo>
                  <a:lnTo>
                    <a:pt x="27521" y="47802"/>
                  </a:lnTo>
                  <a:lnTo>
                    <a:pt x="27654" y="47802"/>
                  </a:lnTo>
                  <a:lnTo>
                    <a:pt x="27654"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2"/>
            <p:cNvSpPr/>
            <p:nvPr/>
          </p:nvSpPr>
          <p:spPr>
            <a:xfrm>
              <a:off x="2760050" y="3469600"/>
              <a:ext cx="691350" cy="795575"/>
            </a:xfrm>
            <a:custGeom>
              <a:avLst/>
              <a:gdLst/>
              <a:ahLst/>
              <a:cxnLst/>
              <a:rect l="l" t="t" r="r" b="b"/>
              <a:pathLst>
                <a:path w="27654" h="31823" extrusionOk="0">
                  <a:moveTo>
                    <a:pt x="27654" y="0"/>
                  </a:moveTo>
                  <a:lnTo>
                    <a:pt x="1" y="15845"/>
                  </a:lnTo>
                  <a:lnTo>
                    <a:pt x="27654" y="31823"/>
                  </a:lnTo>
                  <a:lnTo>
                    <a:pt x="2765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2"/>
            <p:cNvSpPr/>
            <p:nvPr/>
          </p:nvSpPr>
          <p:spPr>
            <a:xfrm>
              <a:off x="3448050" y="3469600"/>
              <a:ext cx="691350" cy="1591150"/>
            </a:xfrm>
            <a:custGeom>
              <a:avLst/>
              <a:gdLst/>
              <a:ahLst/>
              <a:cxnLst/>
              <a:rect l="l" t="t" r="r" b="b"/>
              <a:pathLst>
                <a:path w="27654" h="63646" extrusionOk="0">
                  <a:moveTo>
                    <a:pt x="134" y="0"/>
                  </a:moveTo>
                  <a:lnTo>
                    <a:pt x="1" y="31823"/>
                  </a:lnTo>
                  <a:lnTo>
                    <a:pt x="134" y="31823"/>
                  </a:lnTo>
                  <a:lnTo>
                    <a:pt x="134" y="63646"/>
                  </a:lnTo>
                  <a:lnTo>
                    <a:pt x="27654" y="47668"/>
                  </a:lnTo>
                  <a:lnTo>
                    <a:pt x="27654" y="15845"/>
                  </a:lnTo>
                  <a:lnTo>
                    <a:pt x="134"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2"/>
            <p:cNvSpPr/>
            <p:nvPr/>
          </p:nvSpPr>
          <p:spPr>
            <a:xfrm>
              <a:off x="2760050" y="2670675"/>
              <a:ext cx="1379350" cy="1195050"/>
            </a:xfrm>
            <a:custGeom>
              <a:avLst/>
              <a:gdLst/>
              <a:ahLst/>
              <a:cxnLst/>
              <a:rect l="l" t="t" r="r" b="b"/>
              <a:pathLst>
                <a:path w="55174" h="47802" extrusionOk="0">
                  <a:moveTo>
                    <a:pt x="27654" y="1"/>
                  </a:moveTo>
                  <a:lnTo>
                    <a:pt x="1" y="15979"/>
                  </a:lnTo>
                  <a:lnTo>
                    <a:pt x="1" y="47802"/>
                  </a:lnTo>
                  <a:lnTo>
                    <a:pt x="27654" y="31957"/>
                  </a:lnTo>
                  <a:lnTo>
                    <a:pt x="55174" y="15979"/>
                  </a:lnTo>
                  <a:lnTo>
                    <a:pt x="27654"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6" name="Google Shape;56;p2"/>
          <p:cNvGrpSpPr/>
          <p:nvPr/>
        </p:nvGrpSpPr>
        <p:grpSpPr>
          <a:xfrm>
            <a:off x="-26847" y="-280618"/>
            <a:ext cx="2865062" cy="3613974"/>
            <a:chOff x="-26858" y="-227337"/>
            <a:chExt cx="2186403" cy="2757917"/>
          </a:xfrm>
        </p:grpSpPr>
        <p:sp>
          <p:nvSpPr>
            <p:cNvPr id="57" name="Google Shape;57;p2"/>
            <p:cNvSpPr/>
            <p:nvPr/>
          </p:nvSpPr>
          <p:spPr>
            <a:xfrm rot="10800000">
              <a:off x="-26858" y="614063"/>
              <a:ext cx="365586" cy="420700"/>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2"/>
            <p:cNvSpPr/>
            <p:nvPr/>
          </p:nvSpPr>
          <p:spPr>
            <a:xfrm rot="10800000">
              <a:off x="-26858" y="823521"/>
              <a:ext cx="365586" cy="422485"/>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2"/>
            <p:cNvSpPr/>
            <p:nvPr/>
          </p:nvSpPr>
          <p:spPr>
            <a:xfrm rot="10800000">
              <a:off x="-26858" y="1455450"/>
              <a:ext cx="365586" cy="420713"/>
            </a:xfrm>
            <a:custGeom>
              <a:avLst/>
              <a:gdLst/>
              <a:ahLst/>
              <a:cxnLst/>
              <a:rect l="l" t="t" r="r" b="b"/>
              <a:pathLst>
                <a:path w="27654" h="31824" extrusionOk="0">
                  <a:moveTo>
                    <a:pt x="27653" y="1"/>
                  </a:moveTo>
                  <a:lnTo>
                    <a:pt x="0" y="15845"/>
                  </a:lnTo>
                  <a:lnTo>
                    <a:pt x="27653" y="31823"/>
                  </a:lnTo>
                  <a:lnTo>
                    <a:pt x="27653"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2"/>
            <p:cNvSpPr/>
            <p:nvPr/>
          </p:nvSpPr>
          <p:spPr>
            <a:xfrm rot="10800000">
              <a:off x="-26858" y="1034750"/>
              <a:ext cx="365586" cy="631942"/>
            </a:xfrm>
            <a:custGeom>
              <a:avLst/>
              <a:gdLst/>
              <a:ahLst/>
              <a:cxnLst/>
              <a:rect l="l" t="t" r="r" b="b"/>
              <a:pathLst>
                <a:path w="27654" h="47802" extrusionOk="0">
                  <a:moveTo>
                    <a:pt x="0" y="0"/>
                  </a:moveTo>
                  <a:lnTo>
                    <a:pt x="0" y="31823"/>
                  </a:lnTo>
                  <a:lnTo>
                    <a:pt x="134" y="31956"/>
                  </a:lnTo>
                  <a:lnTo>
                    <a:pt x="27653" y="47801"/>
                  </a:lnTo>
                  <a:lnTo>
                    <a:pt x="27653" y="15978"/>
                  </a:lnTo>
                  <a:lnTo>
                    <a:pt x="0"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2"/>
            <p:cNvSpPr/>
            <p:nvPr/>
          </p:nvSpPr>
          <p:spPr>
            <a:xfrm rot="10800000">
              <a:off x="-26858" y="-17866"/>
              <a:ext cx="365586" cy="631942"/>
            </a:xfrm>
            <a:custGeom>
              <a:avLst/>
              <a:gdLst/>
              <a:ahLst/>
              <a:cxnLst/>
              <a:rect l="l" t="t" r="r" b="b"/>
              <a:pathLst>
                <a:path w="27654" h="47802" extrusionOk="0">
                  <a:moveTo>
                    <a:pt x="27653" y="1"/>
                  </a:moveTo>
                  <a:lnTo>
                    <a:pt x="0" y="15979"/>
                  </a:lnTo>
                  <a:lnTo>
                    <a:pt x="0" y="47802"/>
                  </a:lnTo>
                  <a:lnTo>
                    <a:pt x="134" y="47802"/>
                  </a:lnTo>
                  <a:lnTo>
                    <a:pt x="27653" y="31824"/>
                  </a:lnTo>
                  <a:lnTo>
                    <a:pt x="27653"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2"/>
            <p:cNvSpPr/>
            <p:nvPr/>
          </p:nvSpPr>
          <p:spPr>
            <a:xfrm rot="10800000">
              <a:off x="-26858" y="-227337"/>
              <a:ext cx="363828" cy="420713"/>
            </a:xfrm>
            <a:custGeom>
              <a:avLst/>
              <a:gdLst/>
              <a:ahLst/>
              <a:cxnLst/>
              <a:rect l="l" t="t" r="r" b="b"/>
              <a:pathLst>
                <a:path w="27521" h="31824" extrusionOk="0">
                  <a:moveTo>
                    <a:pt x="27520" y="1"/>
                  </a:moveTo>
                  <a:lnTo>
                    <a:pt x="1" y="15979"/>
                  </a:lnTo>
                  <a:lnTo>
                    <a:pt x="27520" y="31823"/>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2"/>
            <p:cNvSpPr/>
            <p:nvPr/>
          </p:nvSpPr>
          <p:spPr>
            <a:xfrm rot="10800000">
              <a:off x="-26858" y="402834"/>
              <a:ext cx="365586" cy="420700"/>
            </a:xfrm>
            <a:custGeom>
              <a:avLst/>
              <a:gdLst/>
              <a:ahLst/>
              <a:cxnLst/>
              <a:rect l="l" t="t" r="r" b="b"/>
              <a:pathLst>
                <a:path w="27654" h="31823" extrusionOk="0">
                  <a:moveTo>
                    <a:pt x="0" y="0"/>
                  </a:moveTo>
                  <a:lnTo>
                    <a:pt x="0" y="31823"/>
                  </a:lnTo>
                  <a:lnTo>
                    <a:pt x="27653" y="15845"/>
                  </a:lnTo>
                  <a:lnTo>
                    <a:pt x="0" y="0"/>
                  </a:lnTo>
                  <a:close/>
                </a:path>
              </a:pathLst>
            </a:custGeom>
            <a:solidFill>
              <a:srgbClr val="00A6A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2"/>
            <p:cNvSpPr/>
            <p:nvPr/>
          </p:nvSpPr>
          <p:spPr>
            <a:xfrm rot="10800000">
              <a:off x="-26858" y="614063"/>
              <a:ext cx="365586" cy="420700"/>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2"/>
            <p:cNvSpPr/>
            <p:nvPr/>
          </p:nvSpPr>
          <p:spPr>
            <a:xfrm rot="10800000">
              <a:off x="-26858" y="823521"/>
              <a:ext cx="365586" cy="422485"/>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2"/>
            <p:cNvSpPr/>
            <p:nvPr/>
          </p:nvSpPr>
          <p:spPr>
            <a:xfrm rot="10800000">
              <a:off x="338715" y="823521"/>
              <a:ext cx="363828" cy="422485"/>
            </a:xfrm>
            <a:custGeom>
              <a:avLst/>
              <a:gdLst/>
              <a:ahLst/>
              <a:cxnLst/>
              <a:rect l="l" t="t" r="r" b="b"/>
              <a:pathLst>
                <a:path w="27521" h="31958" extrusionOk="0">
                  <a:moveTo>
                    <a:pt x="27520" y="1"/>
                  </a:moveTo>
                  <a:lnTo>
                    <a:pt x="1" y="15979"/>
                  </a:lnTo>
                  <a:lnTo>
                    <a:pt x="27520" y="31957"/>
                  </a:lnTo>
                  <a:lnTo>
                    <a:pt x="2752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2"/>
            <p:cNvSpPr/>
            <p:nvPr/>
          </p:nvSpPr>
          <p:spPr>
            <a:xfrm rot="10800000">
              <a:off x="338715" y="614063"/>
              <a:ext cx="363828" cy="420700"/>
            </a:xfrm>
            <a:custGeom>
              <a:avLst/>
              <a:gdLst/>
              <a:ahLst/>
              <a:cxnLst/>
              <a:rect l="l" t="t" r="r" b="b"/>
              <a:pathLst>
                <a:path w="27521" h="31823" extrusionOk="0">
                  <a:moveTo>
                    <a:pt x="1" y="0"/>
                  </a:moveTo>
                  <a:lnTo>
                    <a:pt x="1" y="31823"/>
                  </a:lnTo>
                  <a:lnTo>
                    <a:pt x="27520" y="15978"/>
                  </a:lnTo>
                  <a:lnTo>
                    <a:pt x="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2"/>
            <p:cNvSpPr/>
            <p:nvPr/>
          </p:nvSpPr>
          <p:spPr>
            <a:xfrm rot="10800000">
              <a:off x="-26858" y="823521"/>
              <a:ext cx="365586" cy="422485"/>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2"/>
            <p:cNvSpPr/>
            <p:nvPr/>
          </p:nvSpPr>
          <p:spPr>
            <a:xfrm rot="10800000">
              <a:off x="702529" y="614063"/>
              <a:ext cx="363828" cy="420700"/>
            </a:xfrm>
            <a:custGeom>
              <a:avLst/>
              <a:gdLst/>
              <a:ahLst/>
              <a:cxnLst/>
              <a:rect l="l" t="t" r="r" b="b"/>
              <a:pathLst>
                <a:path w="27521" h="31823" extrusionOk="0">
                  <a:moveTo>
                    <a:pt x="27521" y="0"/>
                  </a:moveTo>
                  <a:lnTo>
                    <a:pt x="1" y="15978"/>
                  </a:lnTo>
                  <a:lnTo>
                    <a:pt x="27521" y="31823"/>
                  </a:lnTo>
                  <a:lnTo>
                    <a:pt x="2752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2"/>
            <p:cNvSpPr/>
            <p:nvPr/>
          </p:nvSpPr>
          <p:spPr>
            <a:xfrm rot="10800000">
              <a:off x="702529" y="823521"/>
              <a:ext cx="363828" cy="422485"/>
            </a:xfrm>
            <a:custGeom>
              <a:avLst/>
              <a:gdLst/>
              <a:ahLst/>
              <a:cxnLst/>
              <a:rect l="l" t="t" r="r" b="b"/>
              <a:pathLst>
                <a:path w="27521" h="31958" extrusionOk="0">
                  <a:moveTo>
                    <a:pt x="1" y="1"/>
                  </a:moveTo>
                  <a:lnTo>
                    <a:pt x="1" y="31957"/>
                  </a:lnTo>
                  <a:lnTo>
                    <a:pt x="27521"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71;p2"/>
            <p:cNvSpPr/>
            <p:nvPr/>
          </p:nvSpPr>
          <p:spPr>
            <a:xfrm rot="10800000">
              <a:off x="702529" y="1455450"/>
              <a:ext cx="363828" cy="420713"/>
            </a:xfrm>
            <a:custGeom>
              <a:avLst/>
              <a:gdLst/>
              <a:ahLst/>
              <a:cxnLst/>
              <a:rect l="l" t="t" r="r" b="b"/>
              <a:pathLst>
                <a:path w="27521" h="31824" extrusionOk="0">
                  <a:moveTo>
                    <a:pt x="27521" y="1"/>
                  </a:moveTo>
                  <a:lnTo>
                    <a:pt x="1" y="15845"/>
                  </a:lnTo>
                  <a:lnTo>
                    <a:pt x="27521" y="31823"/>
                  </a:lnTo>
                  <a:lnTo>
                    <a:pt x="27521" y="1"/>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2"/>
            <p:cNvSpPr/>
            <p:nvPr/>
          </p:nvSpPr>
          <p:spPr>
            <a:xfrm rot="10800000">
              <a:off x="700771" y="1034750"/>
              <a:ext cx="367344" cy="630184"/>
            </a:xfrm>
            <a:custGeom>
              <a:avLst/>
              <a:gdLst/>
              <a:ahLst/>
              <a:cxnLst/>
              <a:rect l="l" t="t" r="r" b="b"/>
              <a:pathLst>
                <a:path w="27787" h="47669" extrusionOk="0">
                  <a:moveTo>
                    <a:pt x="1" y="1"/>
                  </a:moveTo>
                  <a:lnTo>
                    <a:pt x="134" y="31823"/>
                  </a:lnTo>
                  <a:lnTo>
                    <a:pt x="27787" y="47668"/>
                  </a:lnTo>
                  <a:lnTo>
                    <a:pt x="27654" y="15845"/>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2"/>
            <p:cNvSpPr/>
            <p:nvPr/>
          </p:nvSpPr>
          <p:spPr>
            <a:xfrm rot="10800000">
              <a:off x="338715" y="1034750"/>
              <a:ext cx="363828" cy="630184"/>
            </a:xfrm>
            <a:custGeom>
              <a:avLst/>
              <a:gdLst/>
              <a:ahLst/>
              <a:cxnLst/>
              <a:rect l="l" t="t" r="r" b="b"/>
              <a:pathLst>
                <a:path w="27521" h="47669" extrusionOk="0">
                  <a:moveTo>
                    <a:pt x="27520" y="1"/>
                  </a:moveTo>
                  <a:lnTo>
                    <a:pt x="1" y="15845"/>
                  </a:lnTo>
                  <a:lnTo>
                    <a:pt x="1" y="47668"/>
                  </a:lnTo>
                  <a:lnTo>
                    <a:pt x="27520" y="31823"/>
                  </a:lnTo>
                  <a:lnTo>
                    <a:pt x="27520" y="31690"/>
                  </a:lnTo>
                  <a:lnTo>
                    <a:pt x="27520"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2"/>
            <p:cNvSpPr/>
            <p:nvPr/>
          </p:nvSpPr>
          <p:spPr>
            <a:xfrm rot="10800000">
              <a:off x="467491" y="2409300"/>
              <a:ext cx="106289" cy="121280"/>
            </a:xfrm>
            <a:custGeom>
              <a:avLst/>
              <a:gdLst/>
              <a:ahLst/>
              <a:cxnLst/>
              <a:rect l="l" t="t" r="r" b="b"/>
              <a:pathLst>
                <a:path w="8040" h="9174" extrusionOk="0">
                  <a:moveTo>
                    <a:pt x="8040" y="0"/>
                  </a:moveTo>
                  <a:lnTo>
                    <a:pt x="1" y="4604"/>
                  </a:lnTo>
                  <a:lnTo>
                    <a:pt x="8040" y="9174"/>
                  </a:lnTo>
                  <a:lnTo>
                    <a:pt x="804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2"/>
            <p:cNvSpPr/>
            <p:nvPr/>
          </p:nvSpPr>
          <p:spPr>
            <a:xfrm rot="10800000">
              <a:off x="338715" y="1876150"/>
              <a:ext cx="363828" cy="421150"/>
            </a:xfrm>
            <a:custGeom>
              <a:avLst/>
              <a:gdLst/>
              <a:ahLst/>
              <a:cxnLst/>
              <a:rect l="l" t="t" r="r" b="b"/>
              <a:pathLst>
                <a:path w="27521" h="31857" extrusionOk="0">
                  <a:moveTo>
                    <a:pt x="1" y="0"/>
                  </a:moveTo>
                  <a:lnTo>
                    <a:pt x="1" y="31857"/>
                  </a:lnTo>
                  <a:lnTo>
                    <a:pt x="27520" y="15845"/>
                  </a:lnTo>
                  <a:lnTo>
                    <a:pt x="1" y="0"/>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2"/>
            <p:cNvSpPr/>
            <p:nvPr/>
          </p:nvSpPr>
          <p:spPr>
            <a:xfrm rot="10800000">
              <a:off x="338715" y="-227337"/>
              <a:ext cx="727642" cy="420713"/>
            </a:xfrm>
            <a:custGeom>
              <a:avLst/>
              <a:gdLst/>
              <a:ahLst/>
              <a:cxnLst/>
              <a:rect l="l" t="t" r="r" b="b"/>
              <a:pathLst>
                <a:path w="55041" h="31824" extrusionOk="0">
                  <a:moveTo>
                    <a:pt x="27521" y="1"/>
                  </a:moveTo>
                  <a:lnTo>
                    <a:pt x="1" y="15979"/>
                  </a:lnTo>
                  <a:lnTo>
                    <a:pt x="27521" y="31823"/>
                  </a:lnTo>
                  <a:lnTo>
                    <a:pt x="55040" y="15979"/>
                  </a:lnTo>
                  <a:lnTo>
                    <a:pt x="27521"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2"/>
            <p:cNvSpPr/>
            <p:nvPr/>
          </p:nvSpPr>
          <p:spPr>
            <a:xfrm rot="10800000">
              <a:off x="338715" y="-17866"/>
              <a:ext cx="363828" cy="631942"/>
            </a:xfrm>
            <a:custGeom>
              <a:avLst/>
              <a:gdLst/>
              <a:ahLst/>
              <a:cxnLst/>
              <a:rect l="l" t="t" r="r" b="b"/>
              <a:pathLst>
                <a:path w="27521" h="47802" extrusionOk="0">
                  <a:moveTo>
                    <a:pt x="1" y="1"/>
                  </a:moveTo>
                  <a:lnTo>
                    <a:pt x="1" y="31824"/>
                  </a:lnTo>
                  <a:lnTo>
                    <a:pt x="27520" y="47802"/>
                  </a:lnTo>
                  <a:lnTo>
                    <a:pt x="27520" y="15979"/>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2"/>
            <p:cNvSpPr/>
            <p:nvPr/>
          </p:nvSpPr>
          <p:spPr>
            <a:xfrm rot="10800000">
              <a:off x="338715" y="402834"/>
              <a:ext cx="363828" cy="420700"/>
            </a:xfrm>
            <a:custGeom>
              <a:avLst/>
              <a:gdLst/>
              <a:ahLst/>
              <a:cxnLst/>
              <a:rect l="l" t="t" r="r" b="b"/>
              <a:pathLst>
                <a:path w="27521" h="31823" extrusionOk="0">
                  <a:moveTo>
                    <a:pt x="27520" y="0"/>
                  </a:moveTo>
                  <a:lnTo>
                    <a:pt x="1" y="15845"/>
                  </a:lnTo>
                  <a:lnTo>
                    <a:pt x="27520" y="31823"/>
                  </a:lnTo>
                  <a:lnTo>
                    <a:pt x="2752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2"/>
            <p:cNvSpPr/>
            <p:nvPr/>
          </p:nvSpPr>
          <p:spPr>
            <a:xfrm rot="10800000">
              <a:off x="-26858" y="402834"/>
              <a:ext cx="365586" cy="420700"/>
            </a:xfrm>
            <a:custGeom>
              <a:avLst/>
              <a:gdLst/>
              <a:ahLst/>
              <a:cxnLst/>
              <a:rect l="l" t="t" r="r" b="b"/>
              <a:pathLst>
                <a:path w="27654" h="31823" extrusionOk="0">
                  <a:moveTo>
                    <a:pt x="0" y="0"/>
                  </a:moveTo>
                  <a:lnTo>
                    <a:pt x="0" y="31823"/>
                  </a:lnTo>
                  <a:lnTo>
                    <a:pt x="27653" y="15845"/>
                  </a:lnTo>
                  <a:lnTo>
                    <a:pt x="0"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2"/>
            <p:cNvSpPr/>
            <p:nvPr/>
          </p:nvSpPr>
          <p:spPr>
            <a:xfrm rot="10800000">
              <a:off x="-26858" y="823521"/>
              <a:ext cx="365586" cy="422485"/>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2"/>
            <p:cNvSpPr/>
            <p:nvPr/>
          </p:nvSpPr>
          <p:spPr>
            <a:xfrm rot="10800000">
              <a:off x="702529" y="402834"/>
              <a:ext cx="363828" cy="420700"/>
            </a:xfrm>
            <a:custGeom>
              <a:avLst/>
              <a:gdLst/>
              <a:ahLst/>
              <a:cxnLst/>
              <a:rect l="l" t="t" r="r" b="b"/>
              <a:pathLst>
                <a:path w="27521" h="31823" extrusionOk="0">
                  <a:moveTo>
                    <a:pt x="1" y="0"/>
                  </a:moveTo>
                  <a:lnTo>
                    <a:pt x="1" y="31823"/>
                  </a:lnTo>
                  <a:lnTo>
                    <a:pt x="27521" y="15845"/>
                  </a:lnTo>
                  <a:lnTo>
                    <a:pt x="1"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2"/>
            <p:cNvSpPr/>
            <p:nvPr/>
          </p:nvSpPr>
          <p:spPr>
            <a:xfrm rot="10800000">
              <a:off x="338715" y="614063"/>
              <a:ext cx="727642" cy="631942"/>
            </a:xfrm>
            <a:custGeom>
              <a:avLst/>
              <a:gdLst/>
              <a:ahLst/>
              <a:cxnLst/>
              <a:rect l="l" t="t" r="r" b="b"/>
              <a:pathLst>
                <a:path w="55041" h="47802" extrusionOk="0">
                  <a:moveTo>
                    <a:pt x="55040" y="1"/>
                  </a:moveTo>
                  <a:lnTo>
                    <a:pt x="27521" y="15979"/>
                  </a:lnTo>
                  <a:lnTo>
                    <a:pt x="1" y="31957"/>
                  </a:lnTo>
                  <a:lnTo>
                    <a:pt x="27521" y="47802"/>
                  </a:lnTo>
                  <a:lnTo>
                    <a:pt x="55040" y="31957"/>
                  </a:lnTo>
                  <a:lnTo>
                    <a:pt x="55040"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2"/>
            <p:cNvSpPr/>
            <p:nvPr/>
          </p:nvSpPr>
          <p:spPr>
            <a:xfrm rot="10800000">
              <a:off x="1066343" y="823521"/>
              <a:ext cx="365586" cy="422485"/>
            </a:xfrm>
            <a:custGeom>
              <a:avLst/>
              <a:gdLst/>
              <a:ahLst/>
              <a:cxnLst/>
              <a:rect l="l" t="t" r="r" b="b"/>
              <a:pathLst>
                <a:path w="27654" h="31958" extrusionOk="0">
                  <a:moveTo>
                    <a:pt x="27654" y="1"/>
                  </a:moveTo>
                  <a:lnTo>
                    <a:pt x="1" y="15979"/>
                  </a:lnTo>
                  <a:lnTo>
                    <a:pt x="27654" y="31957"/>
                  </a:lnTo>
                  <a:lnTo>
                    <a:pt x="27654"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2"/>
            <p:cNvSpPr/>
            <p:nvPr/>
          </p:nvSpPr>
          <p:spPr>
            <a:xfrm rot="10800000">
              <a:off x="1066343" y="614063"/>
              <a:ext cx="365586" cy="420700"/>
            </a:xfrm>
            <a:custGeom>
              <a:avLst/>
              <a:gdLst/>
              <a:ahLst/>
              <a:cxnLst/>
              <a:rect l="l" t="t" r="r" b="b"/>
              <a:pathLst>
                <a:path w="27654" h="31823" extrusionOk="0">
                  <a:moveTo>
                    <a:pt x="1" y="0"/>
                  </a:moveTo>
                  <a:lnTo>
                    <a:pt x="1" y="31823"/>
                  </a:lnTo>
                  <a:lnTo>
                    <a:pt x="27654" y="15978"/>
                  </a:lnTo>
                  <a:lnTo>
                    <a:pt x="1" y="0"/>
                  </a:lnTo>
                  <a:close/>
                </a:path>
              </a:pathLst>
            </a:custGeom>
            <a:solidFill>
              <a:srgbClr val="E3651D"/>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2"/>
            <p:cNvSpPr/>
            <p:nvPr/>
          </p:nvSpPr>
          <p:spPr>
            <a:xfrm rot="10800000">
              <a:off x="702529" y="823521"/>
              <a:ext cx="363828" cy="422485"/>
            </a:xfrm>
            <a:custGeom>
              <a:avLst/>
              <a:gdLst/>
              <a:ahLst/>
              <a:cxnLst/>
              <a:rect l="l" t="t" r="r" b="b"/>
              <a:pathLst>
                <a:path w="27521" h="31958" extrusionOk="0">
                  <a:moveTo>
                    <a:pt x="1" y="1"/>
                  </a:moveTo>
                  <a:lnTo>
                    <a:pt x="1" y="31957"/>
                  </a:lnTo>
                  <a:lnTo>
                    <a:pt x="27521" y="15979"/>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2"/>
            <p:cNvSpPr/>
            <p:nvPr/>
          </p:nvSpPr>
          <p:spPr>
            <a:xfrm rot="10800000">
              <a:off x="1431916" y="1455450"/>
              <a:ext cx="363814" cy="420713"/>
            </a:xfrm>
            <a:custGeom>
              <a:avLst/>
              <a:gdLst/>
              <a:ahLst/>
              <a:cxnLst/>
              <a:rect l="l" t="t" r="r" b="b"/>
              <a:pathLst>
                <a:path w="27520" h="31824" extrusionOk="0">
                  <a:moveTo>
                    <a:pt x="27520" y="1"/>
                  </a:moveTo>
                  <a:lnTo>
                    <a:pt x="0" y="15845"/>
                  </a:lnTo>
                  <a:lnTo>
                    <a:pt x="27520" y="31823"/>
                  </a:lnTo>
                  <a:lnTo>
                    <a:pt x="2752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2"/>
            <p:cNvSpPr/>
            <p:nvPr/>
          </p:nvSpPr>
          <p:spPr>
            <a:xfrm rot="10800000">
              <a:off x="1680188" y="1146763"/>
              <a:ext cx="170670" cy="196687"/>
            </a:xfrm>
            <a:custGeom>
              <a:avLst/>
              <a:gdLst/>
              <a:ahLst/>
              <a:cxnLst/>
              <a:rect l="l" t="t" r="r" b="b"/>
              <a:pathLst>
                <a:path w="12910" h="14878" extrusionOk="0">
                  <a:moveTo>
                    <a:pt x="1" y="0"/>
                  </a:moveTo>
                  <a:lnTo>
                    <a:pt x="1" y="14877"/>
                  </a:lnTo>
                  <a:lnTo>
                    <a:pt x="12910" y="7505"/>
                  </a:lnTo>
                  <a:lnTo>
                    <a:pt x="13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2"/>
            <p:cNvSpPr/>
            <p:nvPr/>
          </p:nvSpPr>
          <p:spPr>
            <a:xfrm rot="10800000">
              <a:off x="1683717" y="1776934"/>
              <a:ext cx="115543" cy="134514"/>
            </a:xfrm>
            <a:custGeom>
              <a:avLst/>
              <a:gdLst/>
              <a:ahLst/>
              <a:cxnLst/>
              <a:rect l="l" t="t" r="r" b="b"/>
              <a:pathLst>
                <a:path w="8740" h="10175" extrusionOk="0">
                  <a:moveTo>
                    <a:pt x="0" y="1"/>
                  </a:moveTo>
                  <a:lnTo>
                    <a:pt x="0" y="10175"/>
                  </a:lnTo>
                  <a:lnTo>
                    <a:pt x="8740" y="5005"/>
                  </a:lnTo>
                  <a:lnTo>
                    <a:pt x="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89;p2"/>
            <p:cNvSpPr/>
            <p:nvPr/>
          </p:nvSpPr>
          <p:spPr>
            <a:xfrm rot="10800000">
              <a:off x="1066343" y="1034750"/>
              <a:ext cx="365586" cy="630184"/>
            </a:xfrm>
            <a:custGeom>
              <a:avLst/>
              <a:gdLst/>
              <a:ahLst/>
              <a:cxnLst/>
              <a:rect l="l" t="t" r="r" b="b"/>
              <a:pathLst>
                <a:path w="27654" h="47669" extrusionOk="0">
                  <a:moveTo>
                    <a:pt x="27654" y="1"/>
                  </a:moveTo>
                  <a:lnTo>
                    <a:pt x="1" y="15845"/>
                  </a:lnTo>
                  <a:lnTo>
                    <a:pt x="1" y="47668"/>
                  </a:lnTo>
                  <a:lnTo>
                    <a:pt x="27521" y="31823"/>
                  </a:lnTo>
                  <a:lnTo>
                    <a:pt x="27654" y="31690"/>
                  </a:lnTo>
                  <a:lnTo>
                    <a:pt x="27654"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90;p2"/>
            <p:cNvSpPr/>
            <p:nvPr/>
          </p:nvSpPr>
          <p:spPr>
            <a:xfrm rot="10800000">
              <a:off x="1066343" y="1455450"/>
              <a:ext cx="365586" cy="420713"/>
            </a:xfrm>
            <a:custGeom>
              <a:avLst/>
              <a:gdLst/>
              <a:ahLst/>
              <a:cxnLst/>
              <a:rect l="l" t="t" r="r" b="b"/>
              <a:pathLst>
                <a:path w="27654" h="31824" extrusionOk="0">
                  <a:moveTo>
                    <a:pt x="1" y="1"/>
                  </a:moveTo>
                  <a:lnTo>
                    <a:pt x="1" y="31823"/>
                  </a:lnTo>
                  <a:lnTo>
                    <a:pt x="27654" y="15979"/>
                  </a:lnTo>
                  <a:lnTo>
                    <a:pt x="27654" y="15845"/>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2"/>
            <p:cNvSpPr/>
            <p:nvPr/>
          </p:nvSpPr>
          <p:spPr>
            <a:xfrm rot="10800000">
              <a:off x="1431916" y="193363"/>
              <a:ext cx="363814" cy="420713"/>
            </a:xfrm>
            <a:custGeom>
              <a:avLst/>
              <a:gdLst/>
              <a:ahLst/>
              <a:cxnLst/>
              <a:rect l="l" t="t" r="r" b="b"/>
              <a:pathLst>
                <a:path w="27520" h="31824" extrusionOk="0">
                  <a:moveTo>
                    <a:pt x="27520" y="1"/>
                  </a:moveTo>
                  <a:lnTo>
                    <a:pt x="0" y="15979"/>
                  </a:lnTo>
                  <a:lnTo>
                    <a:pt x="27520" y="31824"/>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2"/>
            <p:cNvSpPr/>
            <p:nvPr/>
          </p:nvSpPr>
          <p:spPr>
            <a:xfrm rot="10800000">
              <a:off x="1795717" y="-227337"/>
              <a:ext cx="363828" cy="420713"/>
            </a:xfrm>
            <a:custGeom>
              <a:avLst/>
              <a:gdLst/>
              <a:ahLst/>
              <a:cxnLst/>
              <a:rect l="l" t="t" r="r" b="b"/>
              <a:pathLst>
                <a:path w="27521" h="31824" extrusionOk="0">
                  <a:moveTo>
                    <a:pt x="1" y="1"/>
                  </a:moveTo>
                  <a:lnTo>
                    <a:pt x="1" y="31823"/>
                  </a:lnTo>
                  <a:lnTo>
                    <a:pt x="27520"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93;p2"/>
            <p:cNvSpPr/>
            <p:nvPr/>
          </p:nvSpPr>
          <p:spPr>
            <a:xfrm rot="10800000">
              <a:off x="1066343" y="-227337"/>
              <a:ext cx="365586" cy="841413"/>
            </a:xfrm>
            <a:custGeom>
              <a:avLst/>
              <a:gdLst/>
              <a:ahLst/>
              <a:cxnLst/>
              <a:rect l="l" t="t" r="r" b="b"/>
              <a:pathLst>
                <a:path w="27654" h="63647" extrusionOk="0">
                  <a:moveTo>
                    <a:pt x="1" y="1"/>
                  </a:moveTo>
                  <a:lnTo>
                    <a:pt x="1" y="31824"/>
                  </a:lnTo>
                  <a:lnTo>
                    <a:pt x="1" y="63646"/>
                  </a:lnTo>
                  <a:lnTo>
                    <a:pt x="27521" y="47802"/>
                  </a:lnTo>
                  <a:lnTo>
                    <a:pt x="27654" y="47802"/>
                  </a:lnTo>
                  <a:lnTo>
                    <a:pt x="27654"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2"/>
            <p:cNvSpPr/>
            <p:nvPr/>
          </p:nvSpPr>
          <p:spPr>
            <a:xfrm rot="10800000">
              <a:off x="1066343" y="402834"/>
              <a:ext cx="365586" cy="420700"/>
            </a:xfrm>
            <a:custGeom>
              <a:avLst/>
              <a:gdLst/>
              <a:ahLst/>
              <a:cxnLst/>
              <a:rect l="l" t="t" r="r" b="b"/>
              <a:pathLst>
                <a:path w="27654" h="31823" extrusionOk="0">
                  <a:moveTo>
                    <a:pt x="27654" y="0"/>
                  </a:moveTo>
                  <a:lnTo>
                    <a:pt x="1" y="15845"/>
                  </a:lnTo>
                  <a:lnTo>
                    <a:pt x="27654" y="31823"/>
                  </a:lnTo>
                  <a:lnTo>
                    <a:pt x="2765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5;p2"/>
            <p:cNvSpPr/>
            <p:nvPr/>
          </p:nvSpPr>
          <p:spPr>
            <a:xfrm rot="10800000">
              <a:off x="702529" y="-17866"/>
              <a:ext cx="365586" cy="841400"/>
            </a:xfrm>
            <a:custGeom>
              <a:avLst/>
              <a:gdLst/>
              <a:ahLst/>
              <a:cxnLst/>
              <a:rect l="l" t="t" r="r" b="b"/>
              <a:pathLst>
                <a:path w="27654" h="63646" extrusionOk="0">
                  <a:moveTo>
                    <a:pt x="134" y="0"/>
                  </a:moveTo>
                  <a:lnTo>
                    <a:pt x="1" y="31823"/>
                  </a:lnTo>
                  <a:lnTo>
                    <a:pt x="134" y="31823"/>
                  </a:lnTo>
                  <a:lnTo>
                    <a:pt x="134" y="63646"/>
                  </a:lnTo>
                  <a:lnTo>
                    <a:pt x="27654" y="47668"/>
                  </a:lnTo>
                  <a:lnTo>
                    <a:pt x="27654" y="15845"/>
                  </a:lnTo>
                  <a:lnTo>
                    <a:pt x="134"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96;p2"/>
            <p:cNvSpPr/>
            <p:nvPr/>
          </p:nvSpPr>
          <p:spPr>
            <a:xfrm rot="10800000">
              <a:off x="702529" y="614063"/>
              <a:ext cx="729400" cy="631942"/>
            </a:xfrm>
            <a:custGeom>
              <a:avLst/>
              <a:gdLst/>
              <a:ahLst/>
              <a:cxnLst/>
              <a:rect l="l" t="t" r="r" b="b"/>
              <a:pathLst>
                <a:path w="55174" h="47802" extrusionOk="0">
                  <a:moveTo>
                    <a:pt x="27654" y="1"/>
                  </a:moveTo>
                  <a:lnTo>
                    <a:pt x="1" y="15979"/>
                  </a:lnTo>
                  <a:lnTo>
                    <a:pt x="1" y="47802"/>
                  </a:lnTo>
                  <a:lnTo>
                    <a:pt x="27654" y="31957"/>
                  </a:lnTo>
                  <a:lnTo>
                    <a:pt x="55174" y="15979"/>
                  </a:lnTo>
                  <a:lnTo>
                    <a:pt x="27654"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HANKS">
  <p:cSld name="TITLE_1">
    <p:bg>
      <p:bgPr>
        <a:solidFill>
          <a:schemeClr val="dk1"/>
        </a:solidFill>
        <a:effectLst/>
      </p:bgPr>
    </p:bg>
    <p:spTree>
      <p:nvGrpSpPr>
        <p:cNvPr id="1" name="Shape 97"/>
        <p:cNvGrpSpPr/>
        <p:nvPr/>
      </p:nvGrpSpPr>
      <p:grpSpPr>
        <a:xfrm>
          <a:off x="0" y="0"/>
          <a:ext cx="0" cy="0"/>
          <a:chOff x="0" y="0"/>
          <a:chExt cx="0" cy="0"/>
        </a:xfrm>
      </p:grpSpPr>
      <p:sp>
        <p:nvSpPr>
          <p:cNvPr id="98" name="Google Shape;98;p3"/>
          <p:cNvSpPr txBox="1">
            <a:spLocks noGrp="1"/>
          </p:cNvSpPr>
          <p:nvPr>
            <p:ph type="ctrTitle"/>
          </p:nvPr>
        </p:nvSpPr>
        <p:spPr>
          <a:xfrm>
            <a:off x="1795512" y="1545452"/>
            <a:ext cx="5553000" cy="2052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6000"/>
              <a:buFont typeface="Barlow Condensed Medium"/>
              <a:buNone/>
              <a:defRPr sz="6000">
                <a:latin typeface="Barlow Condensed Medium"/>
                <a:ea typeface="Barlow Condensed Medium"/>
                <a:cs typeface="Barlow Condensed Medium"/>
                <a:sym typeface="Barlow Condensed Medium"/>
              </a:defRPr>
            </a:lvl1pPr>
            <a:lvl2pPr lvl="1" algn="r" rtl="0">
              <a:spcBef>
                <a:spcPts val="0"/>
              </a:spcBef>
              <a:spcAft>
                <a:spcPts val="0"/>
              </a:spcAft>
              <a:buClr>
                <a:srgbClr val="0B139E"/>
              </a:buClr>
              <a:buSzPts val="5200"/>
              <a:buNone/>
              <a:defRPr sz="5200">
                <a:solidFill>
                  <a:srgbClr val="0B139E"/>
                </a:solidFill>
              </a:defRPr>
            </a:lvl2pPr>
            <a:lvl3pPr lvl="2" algn="r" rtl="0">
              <a:spcBef>
                <a:spcPts val="0"/>
              </a:spcBef>
              <a:spcAft>
                <a:spcPts val="0"/>
              </a:spcAft>
              <a:buClr>
                <a:srgbClr val="0B139E"/>
              </a:buClr>
              <a:buSzPts val="5200"/>
              <a:buNone/>
              <a:defRPr sz="5200">
                <a:solidFill>
                  <a:srgbClr val="0B139E"/>
                </a:solidFill>
              </a:defRPr>
            </a:lvl3pPr>
            <a:lvl4pPr lvl="3" algn="r" rtl="0">
              <a:spcBef>
                <a:spcPts val="0"/>
              </a:spcBef>
              <a:spcAft>
                <a:spcPts val="0"/>
              </a:spcAft>
              <a:buClr>
                <a:srgbClr val="0B139E"/>
              </a:buClr>
              <a:buSzPts val="5200"/>
              <a:buNone/>
              <a:defRPr sz="5200">
                <a:solidFill>
                  <a:srgbClr val="0B139E"/>
                </a:solidFill>
              </a:defRPr>
            </a:lvl4pPr>
            <a:lvl5pPr lvl="4" algn="r" rtl="0">
              <a:spcBef>
                <a:spcPts val="0"/>
              </a:spcBef>
              <a:spcAft>
                <a:spcPts val="0"/>
              </a:spcAft>
              <a:buClr>
                <a:srgbClr val="0B139E"/>
              </a:buClr>
              <a:buSzPts val="5200"/>
              <a:buNone/>
              <a:defRPr sz="5200">
                <a:solidFill>
                  <a:srgbClr val="0B139E"/>
                </a:solidFill>
              </a:defRPr>
            </a:lvl5pPr>
            <a:lvl6pPr lvl="5" algn="r" rtl="0">
              <a:spcBef>
                <a:spcPts val="0"/>
              </a:spcBef>
              <a:spcAft>
                <a:spcPts val="0"/>
              </a:spcAft>
              <a:buClr>
                <a:srgbClr val="0B139E"/>
              </a:buClr>
              <a:buSzPts val="5200"/>
              <a:buNone/>
              <a:defRPr sz="5200">
                <a:solidFill>
                  <a:srgbClr val="0B139E"/>
                </a:solidFill>
              </a:defRPr>
            </a:lvl6pPr>
            <a:lvl7pPr lvl="6" algn="r" rtl="0">
              <a:spcBef>
                <a:spcPts val="0"/>
              </a:spcBef>
              <a:spcAft>
                <a:spcPts val="0"/>
              </a:spcAft>
              <a:buClr>
                <a:srgbClr val="0B139E"/>
              </a:buClr>
              <a:buSzPts val="5200"/>
              <a:buNone/>
              <a:defRPr sz="5200">
                <a:solidFill>
                  <a:srgbClr val="0B139E"/>
                </a:solidFill>
              </a:defRPr>
            </a:lvl7pPr>
            <a:lvl8pPr lvl="7" algn="r" rtl="0">
              <a:spcBef>
                <a:spcPts val="0"/>
              </a:spcBef>
              <a:spcAft>
                <a:spcPts val="0"/>
              </a:spcAft>
              <a:buClr>
                <a:srgbClr val="0B139E"/>
              </a:buClr>
              <a:buSzPts val="5200"/>
              <a:buNone/>
              <a:defRPr sz="5200">
                <a:solidFill>
                  <a:srgbClr val="0B139E"/>
                </a:solidFill>
              </a:defRPr>
            </a:lvl8pPr>
            <a:lvl9pPr lvl="8" algn="r" rtl="0">
              <a:spcBef>
                <a:spcPts val="0"/>
              </a:spcBef>
              <a:spcAft>
                <a:spcPts val="0"/>
              </a:spcAft>
              <a:buClr>
                <a:srgbClr val="0B139E"/>
              </a:buClr>
              <a:buSzPts val="5200"/>
              <a:buNone/>
              <a:defRPr sz="5200">
                <a:solidFill>
                  <a:srgbClr val="0B139E"/>
                </a:solidFill>
              </a:defRPr>
            </a:lvl9pPr>
          </a:lstStyle>
          <a:p>
            <a:endParaRPr/>
          </a:p>
        </p:txBody>
      </p:sp>
      <p:grpSp>
        <p:nvGrpSpPr>
          <p:cNvPr id="99" name="Google Shape;99;p3"/>
          <p:cNvGrpSpPr/>
          <p:nvPr/>
        </p:nvGrpSpPr>
        <p:grpSpPr>
          <a:xfrm flipH="1">
            <a:off x="-9" y="2397713"/>
            <a:ext cx="2550204" cy="2757917"/>
            <a:chOff x="1384075" y="241450"/>
            <a:chExt cx="4822625" cy="5215425"/>
          </a:xfrm>
        </p:grpSpPr>
        <p:sp>
          <p:nvSpPr>
            <p:cNvPr id="100" name="Google Shape;100;p3"/>
            <p:cNvSpPr/>
            <p:nvPr/>
          </p:nvSpPr>
          <p:spPr>
            <a:xfrm>
              <a:off x="5518700" y="2670675"/>
              <a:ext cx="688000" cy="798950"/>
            </a:xfrm>
            <a:custGeom>
              <a:avLst/>
              <a:gdLst/>
              <a:ahLst/>
              <a:cxnLst/>
              <a:rect l="l" t="t" r="r" b="b"/>
              <a:pathLst>
                <a:path w="27520" h="31958" extrusionOk="0">
                  <a:moveTo>
                    <a:pt x="27520" y="1"/>
                  </a:moveTo>
                  <a:lnTo>
                    <a:pt x="0" y="15979"/>
                  </a:lnTo>
                  <a:lnTo>
                    <a:pt x="27520" y="31957"/>
                  </a:lnTo>
                  <a:lnTo>
                    <a:pt x="2752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01;p3"/>
            <p:cNvSpPr/>
            <p:nvPr/>
          </p:nvSpPr>
          <p:spPr>
            <a:xfrm>
              <a:off x="4827375" y="3070150"/>
              <a:ext cx="691350" cy="795575"/>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3"/>
            <p:cNvSpPr/>
            <p:nvPr/>
          </p:nvSpPr>
          <p:spPr>
            <a:xfrm>
              <a:off x="4827375" y="2670675"/>
              <a:ext cx="691350" cy="798950"/>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3"/>
            <p:cNvSpPr/>
            <p:nvPr/>
          </p:nvSpPr>
          <p:spPr>
            <a:xfrm>
              <a:off x="4827375" y="1479000"/>
              <a:ext cx="691350" cy="795600"/>
            </a:xfrm>
            <a:custGeom>
              <a:avLst/>
              <a:gdLst/>
              <a:ahLst/>
              <a:cxnLst/>
              <a:rect l="l" t="t" r="r" b="b"/>
              <a:pathLst>
                <a:path w="27654" h="31824" extrusionOk="0">
                  <a:moveTo>
                    <a:pt x="27653" y="1"/>
                  </a:moveTo>
                  <a:lnTo>
                    <a:pt x="0" y="15845"/>
                  </a:lnTo>
                  <a:lnTo>
                    <a:pt x="27653" y="31823"/>
                  </a:lnTo>
                  <a:lnTo>
                    <a:pt x="27653"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4;p3"/>
            <p:cNvSpPr/>
            <p:nvPr/>
          </p:nvSpPr>
          <p:spPr>
            <a:xfrm>
              <a:off x="4827375" y="1875125"/>
              <a:ext cx="691350" cy="1195050"/>
            </a:xfrm>
            <a:custGeom>
              <a:avLst/>
              <a:gdLst/>
              <a:ahLst/>
              <a:cxnLst/>
              <a:rect l="l" t="t" r="r" b="b"/>
              <a:pathLst>
                <a:path w="27654" h="47802" extrusionOk="0">
                  <a:moveTo>
                    <a:pt x="0" y="0"/>
                  </a:moveTo>
                  <a:lnTo>
                    <a:pt x="0" y="31823"/>
                  </a:lnTo>
                  <a:lnTo>
                    <a:pt x="134" y="31956"/>
                  </a:lnTo>
                  <a:lnTo>
                    <a:pt x="27653" y="47801"/>
                  </a:lnTo>
                  <a:lnTo>
                    <a:pt x="27653" y="15978"/>
                  </a:lnTo>
                  <a:lnTo>
                    <a:pt x="0"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3"/>
            <p:cNvSpPr/>
            <p:nvPr/>
          </p:nvSpPr>
          <p:spPr>
            <a:xfrm>
              <a:off x="5518700" y="2274575"/>
              <a:ext cx="688000" cy="795600"/>
            </a:xfrm>
            <a:custGeom>
              <a:avLst/>
              <a:gdLst/>
              <a:ahLst/>
              <a:cxnLst/>
              <a:rect l="l" t="t" r="r" b="b"/>
              <a:pathLst>
                <a:path w="27520" h="31824" extrusionOk="0">
                  <a:moveTo>
                    <a:pt x="0" y="0"/>
                  </a:moveTo>
                  <a:lnTo>
                    <a:pt x="0" y="31823"/>
                  </a:lnTo>
                  <a:lnTo>
                    <a:pt x="27520" y="15978"/>
                  </a:lnTo>
                  <a:lnTo>
                    <a:pt x="0"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3"/>
            <p:cNvSpPr/>
            <p:nvPr/>
          </p:nvSpPr>
          <p:spPr>
            <a:xfrm>
              <a:off x="4827375" y="3865700"/>
              <a:ext cx="691350" cy="1195050"/>
            </a:xfrm>
            <a:custGeom>
              <a:avLst/>
              <a:gdLst/>
              <a:ahLst/>
              <a:cxnLst/>
              <a:rect l="l" t="t" r="r" b="b"/>
              <a:pathLst>
                <a:path w="27654" h="47802" extrusionOk="0">
                  <a:moveTo>
                    <a:pt x="27653" y="1"/>
                  </a:moveTo>
                  <a:lnTo>
                    <a:pt x="0" y="15979"/>
                  </a:lnTo>
                  <a:lnTo>
                    <a:pt x="0" y="47802"/>
                  </a:lnTo>
                  <a:lnTo>
                    <a:pt x="134" y="47802"/>
                  </a:lnTo>
                  <a:lnTo>
                    <a:pt x="27653" y="31824"/>
                  </a:lnTo>
                  <a:lnTo>
                    <a:pt x="27653"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3"/>
            <p:cNvSpPr/>
            <p:nvPr/>
          </p:nvSpPr>
          <p:spPr>
            <a:xfrm>
              <a:off x="4830700" y="4661275"/>
              <a:ext cx="688025" cy="795600"/>
            </a:xfrm>
            <a:custGeom>
              <a:avLst/>
              <a:gdLst/>
              <a:ahLst/>
              <a:cxnLst/>
              <a:rect l="l" t="t" r="r" b="b"/>
              <a:pathLst>
                <a:path w="27521" h="31824" extrusionOk="0">
                  <a:moveTo>
                    <a:pt x="27520" y="1"/>
                  </a:moveTo>
                  <a:lnTo>
                    <a:pt x="1" y="15979"/>
                  </a:lnTo>
                  <a:lnTo>
                    <a:pt x="27520" y="31823"/>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3"/>
            <p:cNvSpPr/>
            <p:nvPr/>
          </p:nvSpPr>
          <p:spPr>
            <a:xfrm>
              <a:off x="5518700" y="3865700"/>
              <a:ext cx="688000" cy="795600"/>
            </a:xfrm>
            <a:custGeom>
              <a:avLst/>
              <a:gdLst/>
              <a:ahLst/>
              <a:cxnLst/>
              <a:rect l="l" t="t" r="r" b="b"/>
              <a:pathLst>
                <a:path w="27520" h="31824" extrusionOk="0">
                  <a:moveTo>
                    <a:pt x="0" y="1"/>
                  </a:moveTo>
                  <a:lnTo>
                    <a:pt x="0" y="31824"/>
                  </a:lnTo>
                  <a:lnTo>
                    <a:pt x="27520"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3"/>
            <p:cNvSpPr/>
            <p:nvPr/>
          </p:nvSpPr>
          <p:spPr>
            <a:xfrm>
              <a:off x="5518700" y="2670675"/>
              <a:ext cx="688000" cy="798950"/>
            </a:xfrm>
            <a:custGeom>
              <a:avLst/>
              <a:gdLst/>
              <a:ahLst/>
              <a:cxnLst/>
              <a:rect l="l" t="t" r="r" b="b"/>
              <a:pathLst>
                <a:path w="27520" h="31958" extrusionOk="0">
                  <a:moveTo>
                    <a:pt x="27520" y="1"/>
                  </a:moveTo>
                  <a:lnTo>
                    <a:pt x="0" y="15979"/>
                  </a:lnTo>
                  <a:lnTo>
                    <a:pt x="27520" y="31957"/>
                  </a:lnTo>
                  <a:lnTo>
                    <a:pt x="2752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110;p3"/>
            <p:cNvSpPr/>
            <p:nvPr/>
          </p:nvSpPr>
          <p:spPr>
            <a:xfrm>
              <a:off x="4827375" y="3469600"/>
              <a:ext cx="691350" cy="795575"/>
            </a:xfrm>
            <a:custGeom>
              <a:avLst/>
              <a:gdLst/>
              <a:ahLst/>
              <a:cxnLst/>
              <a:rect l="l" t="t" r="r" b="b"/>
              <a:pathLst>
                <a:path w="27654" h="31823" extrusionOk="0">
                  <a:moveTo>
                    <a:pt x="0" y="0"/>
                  </a:moveTo>
                  <a:lnTo>
                    <a:pt x="0" y="31823"/>
                  </a:lnTo>
                  <a:lnTo>
                    <a:pt x="27653" y="15845"/>
                  </a:lnTo>
                  <a:lnTo>
                    <a:pt x="0" y="0"/>
                  </a:lnTo>
                  <a:close/>
                </a:path>
              </a:pathLst>
            </a:custGeom>
            <a:solidFill>
              <a:srgbClr val="00A6A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11;p3"/>
            <p:cNvSpPr/>
            <p:nvPr/>
          </p:nvSpPr>
          <p:spPr>
            <a:xfrm>
              <a:off x="4827375" y="3070150"/>
              <a:ext cx="691350" cy="795575"/>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12;p3"/>
            <p:cNvSpPr/>
            <p:nvPr/>
          </p:nvSpPr>
          <p:spPr>
            <a:xfrm>
              <a:off x="4827375" y="2670675"/>
              <a:ext cx="691350" cy="798950"/>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3"/>
            <p:cNvSpPr/>
            <p:nvPr/>
          </p:nvSpPr>
          <p:spPr>
            <a:xfrm>
              <a:off x="4139375" y="2670675"/>
              <a:ext cx="688025" cy="798950"/>
            </a:xfrm>
            <a:custGeom>
              <a:avLst/>
              <a:gdLst/>
              <a:ahLst/>
              <a:cxnLst/>
              <a:rect l="l" t="t" r="r" b="b"/>
              <a:pathLst>
                <a:path w="27521" h="31958" extrusionOk="0">
                  <a:moveTo>
                    <a:pt x="27520" y="1"/>
                  </a:moveTo>
                  <a:lnTo>
                    <a:pt x="1" y="15979"/>
                  </a:lnTo>
                  <a:lnTo>
                    <a:pt x="27520" y="31957"/>
                  </a:lnTo>
                  <a:lnTo>
                    <a:pt x="2752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3"/>
            <p:cNvSpPr/>
            <p:nvPr/>
          </p:nvSpPr>
          <p:spPr>
            <a:xfrm>
              <a:off x="4139375" y="3070150"/>
              <a:ext cx="688025" cy="795575"/>
            </a:xfrm>
            <a:custGeom>
              <a:avLst/>
              <a:gdLst/>
              <a:ahLst/>
              <a:cxnLst/>
              <a:rect l="l" t="t" r="r" b="b"/>
              <a:pathLst>
                <a:path w="27521" h="31823" extrusionOk="0">
                  <a:moveTo>
                    <a:pt x="1" y="0"/>
                  </a:moveTo>
                  <a:lnTo>
                    <a:pt x="1" y="31823"/>
                  </a:lnTo>
                  <a:lnTo>
                    <a:pt x="27520" y="15978"/>
                  </a:lnTo>
                  <a:lnTo>
                    <a:pt x="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115;p3"/>
            <p:cNvSpPr/>
            <p:nvPr/>
          </p:nvSpPr>
          <p:spPr>
            <a:xfrm>
              <a:off x="4827375" y="2670675"/>
              <a:ext cx="691350" cy="798950"/>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3"/>
            <p:cNvSpPr/>
            <p:nvPr/>
          </p:nvSpPr>
          <p:spPr>
            <a:xfrm>
              <a:off x="3451375" y="3070150"/>
              <a:ext cx="688025" cy="795575"/>
            </a:xfrm>
            <a:custGeom>
              <a:avLst/>
              <a:gdLst/>
              <a:ahLst/>
              <a:cxnLst/>
              <a:rect l="l" t="t" r="r" b="b"/>
              <a:pathLst>
                <a:path w="27521" h="31823" extrusionOk="0">
                  <a:moveTo>
                    <a:pt x="27521" y="0"/>
                  </a:moveTo>
                  <a:lnTo>
                    <a:pt x="1" y="15978"/>
                  </a:lnTo>
                  <a:lnTo>
                    <a:pt x="27521" y="31823"/>
                  </a:lnTo>
                  <a:lnTo>
                    <a:pt x="2752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3"/>
            <p:cNvSpPr/>
            <p:nvPr/>
          </p:nvSpPr>
          <p:spPr>
            <a:xfrm>
              <a:off x="3451375" y="2670675"/>
              <a:ext cx="688025" cy="798950"/>
            </a:xfrm>
            <a:custGeom>
              <a:avLst/>
              <a:gdLst/>
              <a:ahLst/>
              <a:cxnLst/>
              <a:rect l="l" t="t" r="r" b="b"/>
              <a:pathLst>
                <a:path w="27521" h="31958" extrusionOk="0">
                  <a:moveTo>
                    <a:pt x="1" y="1"/>
                  </a:moveTo>
                  <a:lnTo>
                    <a:pt x="1" y="31957"/>
                  </a:lnTo>
                  <a:lnTo>
                    <a:pt x="27521"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3"/>
            <p:cNvSpPr/>
            <p:nvPr/>
          </p:nvSpPr>
          <p:spPr>
            <a:xfrm>
              <a:off x="3451375" y="1479000"/>
              <a:ext cx="688025" cy="795600"/>
            </a:xfrm>
            <a:custGeom>
              <a:avLst/>
              <a:gdLst/>
              <a:ahLst/>
              <a:cxnLst/>
              <a:rect l="l" t="t" r="r" b="b"/>
              <a:pathLst>
                <a:path w="27521" h="31824" extrusionOk="0">
                  <a:moveTo>
                    <a:pt x="27521" y="1"/>
                  </a:moveTo>
                  <a:lnTo>
                    <a:pt x="1" y="15845"/>
                  </a:lnTo>
                  <a:lnTo>
                    <a:pt x="27521" y="31823"/>
                  </a:lnTo>
                  <a:lnTo>
                    <a:pt x="27521" y="1"/>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119;p3"/>
            <p:cNvSpPr/>
            <p:nvPr/>
          </p:nvSpPr>
          <p:spPr>
            <a:xfrm>
              <a:off x="3448050" y="1878450"/>
              <a:ext cx="694675" cy="1191725"/>
            </a:xfrm>
            <a:custGeom>
              <a:avLst/>
              <a:gdLst/>
              <a:ahLst/>
              <a:cxnLst/>
              <a:rect l="l" t="t" r="r" b="b"/>
              <a:pathLst>
                <a:path w="27787" h="47669" extrusionOk="0">
                  <a:moveTo>
                    <a:pt x="1" y="1"/>
                  </a:moveTo>
                  <a:lnTo>
                    <a:pt x="134" y="31823"/>
                  </a:lnTo>
                  <a:lnTo>
                    <a:pt x="27787" y="47668"/>
                  </a:lnTo>
                  <a:lnTo>
                    <a:pt x="27654" y="15845"/>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3"/>
            <p:cNvSpPr/>
            <p:nvPr/>
          </p:nvSpPr>
          <p:spPr>
            <a:xfrm>
              <a:off x="4139375" y="1878450"/>
              <a:ext cx="688025" cy="1191725"/>
            </a:xfrm>
            <a:custGeom>
              <a:avLst/>
              <a:gdLst/>
              <a:ahLst/>
              <a:cxnLst/>
              <a:rect l="l" t="t" r="r" b="b"/>
              <a:pathLst>
                <a:path w="27521" h="47669" extrusionOk="0">
                  <a:moveTo>
                    <a:pt x="27520" y="1"/>
                  </a:moveTo>
                  <a:lnTo>
                    <a:pt x="1" y="15845"/>
                  </a:lnTo>
                  <a:lnTo>
                    <a:pt x="1" y="47668"/>
                  </a:lnTo>
                  <a:lnTo>
                    <a:pt x="27520" y="31823"/>
                  </a:lnTo>
                  <a:lnTo>
                    <a:pt x="27520" y="31690"/>
                  </a:lnTo>
                  <a:lnTo>
                    <a:pt x="27520"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3"/>
            <p:cNvSpPr/>
            <p:nvPr/>
          </p:nvSpPr>
          <p:spPr>
            <a:xfrm>
              <a:off x="4382875" y="241450"/>
              <a:ext cx="201000" cy="229350"/>
            </a:xfrm>
            <a:custGeom>
              <a:avLst/>
              <a:gdLst/>
              <a:ahLst/>
              <a:cxnLst/>
              <a:rect l="l" t="t" r="r" b="b"/>
              <a:pathLst>
                <a:path w="8040" h="9174" extrusionOk="0">
                  <a:moveTo>
                    <a:pt x="8040" y="0"/>
                  </a:moveTo>
                  <a:lnTo>
                    <a:pt x="1" y="4604"/>
                  </a:lnTo>
                  <a:lnTo>
                    <a:pt x="8040" y="9174"/>
                  </a:lnTo>
                  <a:lnTo>
                    <a:pt x="804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3"/>
            <p:cNvSpPr/>
            <p:nvPr/>
          </p:nvSpPr>
          <p:spPr>
            <a:xfrm>
              <a:off x="4139375" y="682600"/>
              <a:ext cx="688025" cy="796425"/>
            </a:xfrm>
            <a:custGeom>
              <a:avLst/>
              <a:gdLst/>
              <a:ahLst/>
              <a:cxnLst/>
              <a:rect l="l" t="t" r="r" b="b"/>
              <a:pathLst>
                <a:path w="27521" h="31857" extrusionOk="0">
                  <a:moveTo>
                    <a:pt x="1" y="0"/>
                  </a:moveTo>
                  <a:lnTo>
                    <a:pt x="1" y="31857"/>
                  </a:lnTo>
                  <a:lnTo>
                    <a:pt x="27520" y="15845"/>
                  </a:lnTo>
                  <a:lnTo>
                    <a:pt x="1" y="0"/>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3"/>
            <p:cNvSpPr/>
            <p:nvPr/>
          </p:nvSpPr>
          <p:spPr>
            <a:xfrm>
              <a:off x="3451375" y="4661275"/>
              <a:ext cx="1376025" cy="795600"/>
            </a:xfrm>
            <a:custGeom>
              <a:avLst/>
              <a:gdLst/>
              <a:ahLst/>
              <a:cxnLst/>
              <a:rect l="l" t="t" r="r" b="b"/>
              <a:pathLst>
                <a:path w="55041" h="31824" extrusionOk="0">
                  <a:moveTo>
                    <a:pt x="27521" y="1"/>
                  </a:moveTo>
                  <a:lnTo>
                    <a:pt x="1" y="15979"/>
                  </a:lnTo>
                  <a:lnTo>
                    <a:pt x="27521" y="31823"/>
                  </a:lnTo>
                  <a:lnTo>
                    <a:pt x="55040" y="15979"/>
                  </a:lnTo>
                  <a:lnTo>
                    <a:pt x="27521"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3"/>
            <p:cNvSpPr/>
            <p:nvPr/>
          </p:nvSpPr>
          <p:spPr>
            <a:xfrm>
              <a:off x="4139375" y="3865700"/>
              <a:ext cx="688025" cy="1195050"/>
            </a:xfrm>
            <a:custGeom>
              <a:avLst/>
              <a:gdLst/>
              <a:ahLst/>
              <a:cxnLst/>
              <a:rect l="l" t="t" r="r" b="b"/>
              <a:pathLst>
                <a:path w="27521" h="47802" extrusionOk="0">
                  <a:moveTo>
                    <a:pt x="1" y="1"/>
                  </a:moveTo>
                  <a:lnTo>
                    <a:pt x="1" y="31824"/>
                  </a:lnTo>
                  <a:lnTo>
                    <a:pt x="27520" y="47802"/>
                  </a:lnTo>
                  <a:lnTo>
                    <a:pt x="27520" y="15979"/>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125;p3"/>
            <p:cNvSpPr/>
            <p:nvPr/>
          </p:nvSpPr>
          <p:spPr>
            <a:xfrm>
              <a:off x="4139375" y="3469600"/>
              <a:ext cx="688025" cy="795575"/>
            </a:xfrm>
            <a:custGeom>
              <a:avLst/>
              <a:gdLst/>
              <a:ahLst/>
              <a:cxnLst/>
              <a:rect l="l" t="t" r="r" b="b"/>
              <a:pathLst>
                <a:path w="27521" h="31823" extrusionOk="0">
                  <a:moveTo>
                    <a:pt x="27520" y="0"/>
                  </a:moveTo>
                  <a:lnTo>
                    <a:pt x="1" y="15845"/>
                  </a:lnTo>
                  <a:lnTo>
                    <a:pt x="27520" y="31823"/>
                  </a:lnTo>
                  <a:lnTo>
                    <a:pt x="2752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26;p3"/>
            <p:cNvSpPr/>
            <p:nvPr/>
          </p:nvSpPr>
          <p:spPr>
            <a:xfrm>
              <a:off x="4827375" y="3469600"/>
              <a:ext cx="691350" cy="795575"/>
            </a:xfrm>
            <a:custGeom>
              <a:avLst/>
              <a:gdLst/>
              <a:ahLst/>
              <a:cxnLst/>
              <a:rect l="l" t="t" r="r" b="b"/>
              <a:pathLst>
                <a:path w="27654" h="31823" extrusionOk="0">
                  <a:moveTo>
                    <a:pt x="0" y="0"/>
                  </a:moveTo>
                  <a:lnTo>
                    <a:pt x="0" y="31823"/>
                  </a:lnTo>
                  <a:lnTo>
                    <a:pt x="27653" y="15845"/>
                  </a:lnTo>
                  <a:lnTo>
                    <a:pt x="0"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127;p3"/>
            <p:cNvSpPr/>
            <p:nvPr/>
          </p:nvSpPr>
          <p:spPr>
            <a:xfrm>
              <a:off x="4827375" y="2670675"/>
              <a:ext cx="691350" cy="798950"/>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128;p3"/>
            <p:cNvSpPr/>
            <p:nvPr/>
          </p:nvSpPr>
          <p:spPr>
            <a:xfrm>
              <a:off x="3451375" y="3469600"/>
              <a:ext cx="688025" cy="795575"/>
            </a:xfrm>
            <a:custGeom>
              <a:avLst/>
              <a:gdLst/>
              <a:ahLst/>
              <a:cxnLst/>
              <a:rect l="l" t="t" r="r" b="b"/>
              <a:pathLst>
                <a:path w="27521" h="31823" extrusionOk="0">
                  <a:moveTo>
                    <a:pt x="1" y="0"/>
                  </a:moveTo>
                  <a:lnTo>
                    <a:pt x="1" y="31823"/>
                  </a:lnTo>
                  <a:lnTo>
                    <a:pt x="27521" y="15845"/>
                  </a:lnTo>
                  <a:lnTo>
                    <a:pt x="1"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129;p3"/>
            <p:cNvSpPr/>
            <p:nvPr/>
          </p:nvSpPr>
          <p:spPr>
            <a:xfrm>
              <a:off x="3451375" y="2670675"/>
              <a:ext cx="1376025" cy="1195050"/>
            </a:xfrm>
            <a:custGeom>
              <a:avLst/>
              <a:gdLst/>
              <a:ahLst/>
              <a:cxnLst/>
              <a:rect l="l" t="t" r="r" b="b"/>
              <a:pathLst>
                <a:path w="55041" h="47802" extrusionOk="0">
                  <a:moveTo>
                    <a:pt x="55040" y="1"/>
                  </a:moveTo>
                  <a:lnTo>
                    <a:pt x="27521" y="15979"/>
                  </a:lnTo>
                  <a:lnTo>
                    <a:pt x="1" y="31957"/>
                  </a:lnTo>
                  <a:lnTo>
                    <a:pt x="27521" y="47802"/>
                  </a:lnTo>
                  <a:lnTo>
                    <a:pt x="55040" y="31957"/>
                  </a:lnTo>
                  <a:lnTo>
                    <a:pt x="55040"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3"/>
            <p:cNvSpPr/>
            <p:nvPr/>
          </p:nvSpPr>
          <p:spPr>
            <a:xfrm>
              <a:off x="2760050" y="2670675"/>
              <a:ext cx="691350" cy="798950"/>
            </a:xfrm>
            <a:custGeom>
              <a:avLst/>
              <a:gdLst/>
              <a:ahLst/>
              <a:cxnLst/>
              <a:rect l="l" t="t" r="r" b="b"/>
              <a:pathLst>
                <a:path w="27654" h="31958" extrusionOk="0">
                  <a:moveTo>
                    <a:pt x="27654" y="1"/>
                  </a:moveTo>
                  <a:lnTo>
                    <a:pt x="1" y="15979"/>
                  </a:lnTo>
                  <a:lnTo>
                    <a:pt x="27654" y="31957"/>
                  </a:lnTo>
                  <a:lnTo>
                    <a:pt x="27654"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131;p3"/>
            <p:cNvSpPr/>
            <p:nvPr/>
          </p:nvSpPr>
          <p:spPr>
            <a:xfrm>
              <a:off x="2760050" y="3070150"/>
              <a:ext cx="691350" cy="795575"/>
            </a:xfrm>
            <a:custGeom>
              <a:avLst/>
              <a:gdLst/>
              <a:ahLst/>
              <a:cxnLst/>
              <a:rect l="l" t="t" r="r" b="b"/>
              <a:pathLst>
                <a:path w="27654" h="31823" extrusionOk="0">
                  <a:moveTo>
                    <a:pt x="1" y="0"/>
                  </a:moveTo>
                  <a:lnTo>
                    <a:pt x="1" y="31823"/>
                  </a:lnTo>
                  <a:lnTo>
                    <a:pt x="27654" y="15978"/>
                  </a:lnTo>
                  <a:lnTo>
                    <a:pt x="1" y="0"/>
                  </a:lnTo>
                  <a:close/>
                </a:path>
              </a:pathLst>
            </a:custGeom>
            <a:solidFill>
              <a:srgbClr val="E3651D"/>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32;p3"/>
            <p:cNvSpPr/>
            <p:nvPr/>
          </p:nvSpPr>
          <p:spPr>
            <a:xfrm>
              <a:off x="3451375" y="2670675"/>
              <a:ext cx="688025" cy="798950"/>
            </a:xfrm>
            <a:custGeom>
              <a:avLst/>
              <a:gdLst/>
              <a:ahLst/>
              <a:cxnLst/>
              <a:rect l="l" t="t" r="r" b="b"/>
              <a:pathLst>
                <a:path w="27521" h="31958" extrusionOk="0">
                  <a:moveTo>
                    <a:pt x="1" y="1"/>
                  </a:moveTo>
                  <a:lnTo>
                    <a:pt x="1" y="31957"/>
                  </a:lnTo>
                  <a:lnTo>
                    <a:pt x="27521" y="15979"/>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33;p3"/>
            <p:cNvSpPr/>
            <p:nvPr/>
          </p:nvSpPr>
          <p:spPr>
            <a:xfrm>
              <a:off x="2072075" y="1479000"/>
              <a:ext cx="688000" cy="795600"/>
            </a:xfrm>
            <a:custGeom>
              <a:avLst/>
              <a:gdLst/>
              <a:ahLst/>
              <a:cxnLst/>
              <a:rect l="l" t="t" r="r" b="b"/>
              <a:pathLst>
                <a:path w="27520" h="31824" extrusionOk="0">
                  <a:moveTo>
                    <a:pt x="27520" y="1"/>
                  </a:moveTo>
                  <a:lnTo>
                    <a:pt x="0" y="15845"/>
                  </a:lnTo>
                  <a:lnTo>
                    <a:pt x="27520" y="31823"/>
                  </a:lnTo>
                  <a:lnTo>
                    <a:pt x="2752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134;p3"/>
            <p:cNvSpPr/>
            <p:nvPr/>
          </p:nvSpPr>
          <p:spPr>
            <a:xfrm>
              <a:off x="1967825" y="2486400"/>
              <a:ext cx="322750" cy="371950"/>
            </a:xfrm>
            <a:custGeom>
              <a:avLst/>
              <a:gdLst/>
              <a:ahLst/>
              <a:cxnLst/>
              <a:rect l="l" t="t" r="r" b="b"/>
              <a:pathLst>
                <a:path w="12910" h="14878" extrusionOk="0">
                  <a:moveTo>
                    <a:pt x="1" y="0"/>
                  </a:moveTo>
                  <a:lnTo>
                    <a:pt x="1" y="14877"/>
                  </a:lnTo>
                  <a:lnTo>
                    <a:pt x="12910" y="7505"/>
                  </a:lnTo>
                  <a:lnTo>
                    <a:pt x="13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135;p3"/>
            <p:cNvSpPr/>
            <p:nvPr/>
          </p:nvSpPr>
          <p:spPr>
            <a:xfrm>
              <a:off x="2065400" y="1412275"/>
              <a:ext cx="218500" cy="254375"/>
            </a:xfrm>
            <a:custGeom>
              <a:avLst/>
              <a:gdLst/>
              <a:ahLst/>
              <a:cxnLst/>
              <a:rect l="l" t="t" r="r" b="b"/>
              <a:pathLst>
                <a:path w="8740" h="10175" extrusionOk="0">
                  <a:moveTo>
                    <a:pt x="0" y="1"/>
                  </a:moveTo>
                  <a:lnTo>
                    <a:pt x="0" y="10175"/>
                  </a:lnTo>
                  <a:lnTo>
                    <a:pt x="8740" y="5005"/>
                  </a:lnTo>
                  <a:lnTo>
                    <a:pt x="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136;p3"/>
            <p:cNvSpPr/>
            <p:nvPr/>
          </p:nvSpPr>
          <p:spPr>
            <a:xfrm>
              <a:off x="2760050" y="1878450"/>
              <a:ext cx="691350" cy="1191725"/>
            </a:xfrm>
            <a:custGeom>
              <a:avLst/>
              <a:gdLst/>
              <a:ahLst/>
              <a:cxnLst/>
              <a:rect l="l" t="t" r="r" b="b"/>
              <a:pathLst>
                <a:path w="27654" h="47669" extrusionOk="0">
                  <a:moveTo>
                    <a:pt x="27654" y="1"/>
                  </a:moveTo>
                  <a:lnTo>
                    <a:pt x="1" y="15845"/>
                  </a:lnTo>
                  <a:lnTo>
                    <a:pt x="1" y="47668"/>
                  </a:lnTo>
                  <a:lnTo>
                    <a:pt x="27521" y="31823"/>
                  </a:lnTo>
                  <a:lnTo>
                    <a:pt x="27654" y="31690"/>
                  </a:lnTo>
                  <a:lnTo>
                    <a:pt x="27654"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137;p3"/>
            <p:cNvSpPr/>
            <p:nvPr/>
          </p:nvSpPr>
          <p:spPr>
            <a:xfrm>
              <a:off x="2760050" y="1479000"/>
              <a:ext cx="691350" cy="795600"/>
            </a:xfrm>
            <a:custGeom>
              <a:avLst/>
              <a:gdLst/>
              <a:ahLst/>
              <a:cxnLst/>
              <a:rect l="l" t="t" r="r" b="b"/>
              <a:pathLst>
                <a:path w="27654" h="31824" extrusionOk="0">
                  <a:moveTo>
                    <a:pt x="1" y="1"/>
                  </a:moveTo>
                  <a:lnTo>
                    <a:pt x="1" y="31823"/>
                  </a:lnTo>
                  <a:lnTo>
                    <a:pt x="27654" y="15979"/>
                  </a:lnTo>
                  <a:lnTo>
                    <a:pt x="27654" y="15845"/>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3"/>
            <p:cNvSpPr/>
            <p:nvPr/>
          </p:nvSpPr>
          <p:spPr>
            <a:xfrm>
              <a:off x="2072075" y="3865700"/>
              <a:ext cx="688000" cy="795600"/>
            </a:xfrm>
            <a:custGeom>
              <a:avLst/>
              <a:gdLst/>
              <a:ahLst/>
              <a:cxnLst/>
              <a:rect l="l" t="t" r="r" b="b"/>
              <a:pathLst>
                <a:path w="27520" h="31824" extrusionOk="0">
                  <a:moveTo>
                    <a:pt x="27520" y="1"/>
                  </a:moveTo>
                  <a:lnTo>
                    <a:pt x="0" y="15979"/>
                  </a:lnTo>
                  <a:lnTo>
                    <a:pt x="27520" y="31824"/>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39;p3"/>
            <p:cNvSpPr/>
            <p:nvPr/>
          </p:nvSpPr>
          <p:spPr>
            <a:xfrm>
              <a:off x="1384075" y="4661275"/>
              <a:ext cx="688025" cy="795600"/>
            </a:xfrm>
            <a:custGeom>
              <a:avLst/>
              <a:gdLst/>
              <a:ahLst/>
              <a:cxnLst/>
              <a:rect l="l" t="t" r="r" b="b"/>
              <a:pathLst>
                <a:path w="27521" h="31824" extrusionOk="0">
                  <a:moveTo>
                    <a:pt x="1" y="1"/>
                  </a:moveTo>
                  <a:lnTo>
                    <a:pt x="1" y="31823"/>
                  </a:lnTo>
                  <a:lnTo>
                    <a:pt x="27520"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140;p3"/>
            <p:cNvSpPr/>
            <p:nvPr/>
          </p:nvSpPr>
          <p:spPr>
            <a:xfrm>
              <a:off x="2760050" y="3865700"/>
              <a:ext cx="691350" cy="1591175"/>
            </a:xfrm>
            <a:custGeom>
              <a:avLst/>
              <a:gdLst/>
              <a:ahLst/>
              <a:cxnLst/>
              <a:rect l="l" t="t" r="r" b="b"/>
              <a:pathLst>
                <a:path w="27654" h="63647" extrusionOk="0">
                  <a:moveTo>
                    <a:pt x="1" y="1"/>
                  </a:moveTo>
                  <a:lnTo>
                    <a:pt x="1" y="31824"/>
                  </a:lnTo>
                  <a:lnTo>
                    <a:pt x="1" y="63646"/>
                  </a:lnTo>
                  <a:lnTo>
                    <a:pt x="27521" y="47802"/>
                  </a:lnTo>
                  <a:lnTo>
                    <a:pt x="27654" y="47802"/>
                  </a:lnTo>
                  <a:lnTo>
                    <a:pt x="27654"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3"/>
            <p:cNvSpPr/>
            <p:nvPr/>
          </p:nvSpPr>
          <p:spPr>
            <a:xfrm>
              <a:off x="2760050" y="3469600"/>
              <a:ext cx="691350" cy="795575"/>
            </a:xfrm>
            <a:custGeom>
              <a:avLst/>
              <a:gdLst/>
              <a:ahLst/>
              <a:cxnLst/>
              <a:rect l="l" t="t" r="r" b="b"/>
              <a:pathLst>
                <a:path w="27654" h="31823" extrusionOk="0">
                  <a:moveTo>
                    <a:pt x="27654" y="0"/>
                  </a:moveTo>
                  <a:lnTo>
                    <a:pt x="1" y="15845"/>
                  </a:lnTo>
                  <a:lnTo>
                    <a:pt x="27654" y="31823"/>
                  </a:lnTo>
                  <a:lnTo>
                    <a:pt x="2765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142;p3"/>
            <p:cNvSpPr/>
            <p:nvPr/>
          </p:nvSpPr>
          <p:spPr>
            <a:xfrm>
              <a:off x="3448050" y="3469600"/>
              <a:ext cx="691350" cy="1591150"/>
            </a:xfrm>
            <a:custGeom>
              <a:avLst/>
              <a:gdLst/>
              <a:ahLst/>
              <a:cxnLst/>
              <a:rect l="l" t="t" r="r" b="b"/>
              <a:pathLst>
                <a:path w="27654" h="63646" extrusionOk="0">
                  <a:moveTo>
                    <a:pt x="134" y="0"/>
                  </a:moveTo>
                  <a:lnTo>
                    <a:pt x="1" y="31823"/>
                  </a:lnTo>
                  <a:lnTo>
                    <a:pt x="134" y="31823"/>
                  </a:lnTo>
                  <a:lnTo>
                    <a:pt x="134" y="63646"/>
                  </a:lnTo>
                  <a:lnTo>
                    <a:pt x="27654" y="47668"/>
                  </a:lnTo>
                  <a:lnTo>
                    <a:pt x="27654" y="15845"/>
                  </a:lnTo>
                  <a:lnTo>
                    <a:pt x="134"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43;p3"/>
            <p:cNvSpPr/>
            <p:nvPr/>
          </p:nvSpPr>
          <p:spPr>
            <a:xfrm>
              <a:off x="2760050" y="2670675"/>
              <a:ext cx="1379350" cy="1195050"/>
            </a:xfrm>
            <a:custGeom>
              <a:avLst/>
              <a:gdLst/>
              <a:ahLst/>
              <a:cxnLst/>
              <a:rect l="l" t="t" r="r" b="b"/>
              <a:pathLst>
                <a:path w="55174" h="47802" extrusionOk="0">
                  <a:moveTo>
                    <a:pt x="27654" y="1"/>
                  </a:moveTo>
                  <a:lnTo>
                    <a:pt x="1" y="15979"/>
                  </a:lnTo>
                  <a:lnTo>
                    <a:pt x="1" y="47802"/>
                  </a:lnTo>
                  <a:lnTo>
                    <a:pt x="27654" y="31957"/>
                  </a:lnTo>
                  <a:lnTo>
                    <a:pt x="55174" y="15979"/>
                  </a:lnTo>
                  <a:lnTo>
                    <a:pt x="27654"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4" name="Google Shape;144;p3"/>
          <p:cNvGrpSpPr/>
          <p:nvPr/>
        </p:nvGrpSpPr>
        <p:grpSpPr>
          <a:xfrm flipH="1">
            <a:off x="6278928" y="-258568"/>
            <a:ext cx="2865062" cy="3613974"/>
            <a:chOff x="-26858" y="-227337"/>
            <a:chExt cx="2186403" cy="2757917"/>
          </a:xfrm>
        </p:grpSpPr>
        <p:sp>
          <p:nvSpPr>
            <p:cNvPr id="145" name="Google Shape;145;p3"/>
            <p:cNvSpPr/>
            <p:nvPr/>
          </p:nvSpPr>
          <p:spPr>
            <a:xfrm rot="10800000">
              <a:off x="-26858" y="614063"/>
              <a:ext cx="365586" cy="420700"/>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3"/>
            <p:cNvSpPr/>
            <p:nvPr/>
          </p:nvSpPr>
          <p:spPr>
            <a:xfrm rot="10800000">
              <a:off x="-26858" y="823521"/>
              <a:ext cx="365586" cy="422485"/>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3"/>
            <p:cNvSpPr/>
            <p:nvPr/>
          </p:nvSpPr>
          <p:spPr>
            <a:xfrm rot="10800000">
              <a:off x="-26858" y="1455450"/>
              <a:ext cx="365586" cy="420713"/>
            </a:xfrm>
            <a:custGeom>
              <a:avLst/>
              <a:gdLst/>
              <a:ahLst/>
              <a:cxnLst/>
              <a:rect l="l" t="t" r="r" b="b"/>
              <a:pathLst>
                <a:path w="27654" h="31824" extrusionOk="0">
                  <a:moveTo>
                    <a:pt x="27653" y="1"/>
                  </a:moveTo>
                  <a:lnTo>
                    <a:pt x="0" y="15845"/>
                  </a:lnTo>
                  <a:lnTo>
                    <a:pt x="27653" y="31823"/>
                  </a:lnTo>
                  <a:lnTo>
                    <a:pt x="27653"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148;p3"/>
            <p:cNvSpPr/>
            <p:nvPr/>
          </p:nvSpPr>
          <p:spPr>
            <a:xfrm rot="10800000">
              <a:off x="-26858" y="1034750"/>
              <a:ext cx="365586" cy="631942"/>
            </a:xfrm>
            <a:custGeom>
              <a:avLst/>
              <a:gdLst/>
              <a:ahLst/>
              <a:cxnLst/>
              <a:rect l="l" t="t" r="r" b="b"/>
              <a:pathLst>
                <a:path w="27654" h="47802" extrusionOk="0">
                  <a:moveTo>
                    <a:pt x="0" y="0"/>
                  </a:moveTo>
                  <a:lnTo>
                    <a:pt x="0" y="31823"/>
                  </a:lnTo>
                  <a:lnTo>
                    <a:pt x="134" y="31956"/>
                  </a:lnTo>
                  <a:lnTo>
                    <a:pt x="27653" y="47801"/>
                  </a:lnTo>
                  <a:lnTo>
                    <a:pt x="27653" y="15978"/>
                  </a:lnTo>
                  <a:lnTo>
                    <a:pt x="0"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149;p3"/>
            <p:cNvSpPr/>
            <p:nvPr/>
          </p:nvSpPr>
          <p:spPr>
            <a:xfrm rot="10800000">
              <a:off x="-26858" y="-17866"/>
              <a:ext cx="365586" cy="631942"/>
            </a:xfrm>
            <a:custGeom>
              <a:avLst/>
              <a:gdLst/>
              <a:ahLst/>
              <a:cxnLst/>
              <a:rect l="l" t="t" r="r" b="b"/>
              <a:pathLst>
                <a:path w="27654" h="47802" extrusionOk="0">
                  <a:moveTo>
                    <a:pt x="27653" y="1"/>
                  </a:moveTo>
                  <a:lnTo>
                    <a:pt x="0" y="15979"/>
                  </a:lnTo>
                  <a:lnTo>
                    <a:pt x="0" y="47802"/>
                  </a:lnTo>
                  <a:lnTo>
                    <a:pt x="134" y="47802"/>
                  </a:lnTo>
                  <a:lnTo>
                    <a:pt x="27653" y="31824"/>
                  </a:lnTo>
                  <a:lnTo>
                    <a:pt x="27653"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3"/>
            <p:cNvSpPr/>
            <p:nvPr/>
          </p:nvSpPr>
          <p:spPr>
            <a:xfrm rot="10800000">
              <a:off x="-26858" y="-227337"/>
              <a:ext cx="363828" cy="420713"/>
            </a:xfrm>
            <a:custGeom>
              <a:avLst/>
              <a:gdLst/>
              <a:ahLst/>
              <a:cxnLst/>
              <a:rect l="l" t="t" r="r" b="b"/>
              <a:pathLst>
                <a:path w="27521" h="31824" extrusionOk="0">
                  <a:moveTo>
                    <a:pt x="27520" y="1"/>
                  </a:moveTo>
                  <a:lnTo>
                    <a:pt x="1" y="15979"/>
                  </a:lnTo>
                  <a:lnTo>
                    <a:pt x="27520" y="31823"/>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3"/>
            <p:cNvSpPr/>
            <p:nvPr/>
          </p:nvSpPr>
          <p:spPr>
            <a:xfrm rot="10800000">
              <a:off x="-26858" y="402834"/>
              <a:ext cx="365586" cy="420700"/>
            </a:xfrm>
            <a:custGeom>
              <a:avLst/>
              <a:gdLst/>
              <a:ahLst/>
              <a:cxnLst/>
              <a:rect l="l" t="t" r="r" b="b"/>
              <a:pathLst>
                <a:path w="27654" h="31823" extrusionOk="0">
                  <a:moveTo>
                    <a:pt x="0" y="0"/>
                  </a:moveTo>
                  <a:lnTo>
                    <a:pt x="0" y="31823"/>
                  </a:lnTo>
                  <a:lnTo>
                    <a:pt x="27653" y="15845"/>
                  </a:lnTo>
                  <a:lnTo>
                    <a:pt x="0" y="0"/>
                  </a:lnTo>
                  <a:close/>
                </a:path>
              </a:pathLst>
            </a:custGeom>
            <a:solidFill>
              <a:srgbClr val="00A6A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3"/>
            <p:cNvSpPr/>
            <p:nvPr/>
          </p:nvSpPr>
          <p:spPr>
            <a:xfrm rot="10800000">
              <a:off x="-26858" y="614063"/>
              <a:ext cx="365586" cy="420700"/>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3"/>
            <p:cNvSpPr/>
            <p:nvPr/>
          </p:nvSpPr>
          <p:spPr>
            <a:xfrm rot="10800000">
              <a:off x="-26858" y="823521"/>
              <a:ext cx="365586" cy="422485"/>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3"/>
            <p:cNvSpPr/>
            <p:nvPr/>
          </p:nvSpPr>
          <p:spPr>
            <a:xfrm rot="10800000">
              <a:off x="338715" y="823521"/>
              <a:ext cx="363828" cy="422485"/>
            </a:xfrm>
            <a:custGeom>
              <a:avLst/>
              <a:gdLst/>
              <a:ahLst/>
              <a:cxnLst/>
              <a:rect l="l" t="t" r="r" b="b"/>
              <a:pathLst>
                <a:path w="27521" h="31958" extrusionOk="0">
                  <a:moveTo>
                    <a:pt x="27520" y="1"/>
                  </a:moveTo>
                  <a:lnTo>
                    <a:pt x="1" y="15979"/>
                  </a:lnTo>
                  <a:lnTo>
                    <a:pt x="27520" y="31957"/>
                  </a:lnTo>
                  <a:lnTo>
                    <a:pt x="2752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3"/>
            <p:cNvSpPr/>
            <p:nvPr/>
          </p:nvSpPr>
          <p:spPr>
            <a:xfrm rot="10800000">
              <a:off x="338715" y="614063"/>
              <a:ext cx="363828" cy="420700"/>
            </a:xfrm>
            <a:custGeom>
              <a:avLst/>
              <a:gdLst/>
              <a:ahLst/>
              <a:cxnLst/>
              <a:rect l="l" t="t" r="r" b="b"/>
              <a:pathLst>
                <a:path w="27521" h="31823" extrusionOk="0">
                  <a:moveTo>
                    <a:pt x="1" y="0"/>
                  </a:moveTo>
                  <a:lnTo>
                    <a:pt x="1" y="31823"/>
                  </a:lnTo>
                  <a:lnTo>
                    <a:pt x="27520" y="15978"/>
                  </a:lnTo>
                  <a:lnTo>
                    <a:pt x="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3"/>
            <p:cNvSpPr/>
            <p:nvPr/>
          </p:nvSpPr>
          <p:spPr>
            <a:xfrm rot="10800000">
              <a:off x="-26858" y="823521"/>
              <a:ext cx="365586" cy="422485"/>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3"/>
            <p:cNvSpPr/>
            <p:nvPr/>
          </p:nvSpPr>
          <p:spPr>
            <a:xfrm rot="10800000">
              <a:off x="702529" y="614063"/>
              <a:ext cx="363828" cy="420700"/>
            </a:xfrm>
            <a:custGeom>
              <a:avLst/>
              <a:gdLst/>
              <a:ahLst/>
              <a:cxnLst/>
              <a:rect l="l" t="t" r="r" b="b"/>
              <a:pathLst>
                <a:path w="27521" h="31823" extrusionOk="0">
                  <a:moveTo>
                    <a:pt x="27521" y="0"/>
                  </a:moveTo>
                  <a:lnTo>
                    <a:pt x="1" y="15978"/>
                  </a:lnTo>
                  <a:lnTo>
                    <a:pt x="27521" y="31823"/>
                  </a:lnTo>
                  <a:lnTo>
                    <a:pt x="2752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3"/>
            <p:cNvSpPr/>
            <p:nvPr/>
          </p:nvSpPr>
          <p:spPr>
            <a:xfrm rot="10800000">
              <a:off x="702529" y="823521"/>
              <a:ext cx="363828" cy="422485"/>
            </a:xfrm>
            <a:custGeom>
              <a:avLst/>
              <a:gdLst/>
              <a:ahLst/>
              <a:cxnLst/>
              <a:rect l="l" t="t" r="r" b="b"/>
              <a:pathLst>
                <a:path w="27521" h="31958" extrusionOk="0">
                  <a:moveTo>
                    <a:pt x="1" y="1"/>
                  </a:moveTo>
                  <a:lnTo>
                    <a:pt x="1" y="31957"/>
                  </a:lnTo>
                  <a:lnTo>
                    <a:pt x="27521"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3"/>
            <p:cNvSpPr/>
            <p:nvPr/>
          </p:nvSpPr>
          <p:spPr>
            <a:xfrm rot="10800000">
              <a:off x="702529" y="1455450"/>
              <a:ext cx="363828" cy="420713"/>
            </a:xfrm>
            <a:custGeom>
              <a:avLst/>
              <a:gdLst/>
              <a:ahLst/>
              <a:cxnLst/>
              <a:rect l="l" t="t" r="r" b="b"/>
              <a:pathLst>
                <a:path w="27521" h="31824" extrusionOk="0">
                  <a:moveTo>
                    <a:pt x="27521" y="1"/>
                  </a:moveTo>
                  <a:lnTo>
                    <a:pt x="1" y="15845"/>
                  </a:lnTo>
                  <a:lnTo>
                    <a:pt x="27521" y="31823"/>
                  </a:lnTo>
                  <a:lnTo>
                    <a:pt x="27521" y="1"/>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3"/>
            <p:cNvSpPr/>
            <p:nvPr/>
          </p:nvSpPr>
          <p:spPr>
            <a:xfrm rot="10800000">
              <a:off x="700771" y="1034750"/>
              <a:ext cx="367344" cy="630184"/>
            </a:xfrm>
            <a:custGeom>
              <a:avLst/>
              <a:gdLst/>
              <a:ahLst/>
              <a:cxnLst/>
              <a:rect l="l" t="t" r="r" b="b"/>
              <a:pathLst>
                <a:path w="27787" h="47669" extrusionOk="0">
                  <a:moveTo>
                    <a:pt x="1" y="1"/>
                  </a:moveTo>
                  <a:lnTo>
                    <a:pt x="134" y="31823"/>
                  </a:lnTo>
                  <a:lnTo>
                    <a:pt x="27787" y="47668"/>
                  </a:lnTo>
                  <a:lnTo>
                    <a:pt x="27654" y="15845"/>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3"/>
            <p:cNvSpPr/>
            <p:nvPr/>
          </p:nvSpPr>
          <p:spPr>
            <a:xfrm rot="10800000">
              <a:off x="338715" y="1034750"/>
              <a:ext cx="363828" cy="630184"/>
            </a:xfrm>
            <a:custGeom>
              <a:avLst/>
              <a:gdLst/>
              <a:ahLst/>
              <a:cxnLst/>
              <a:rect l="l" t="t" r="r" b="b"/>
              <a:pathLst>
                <a:path w="27521" h="47669" extrusionOk="0">
                  <a:moveTo>
                    <a:pt x="27520" y="1"/>
                  </a:moveTo>
                  <a:lnTo>
                    <a:pt x="1" y="15845"/>
                  </a:lnTo>
                  <a:lnTo>
                    <a:pt x="1" y="47668"/>
                  </a:lnTo>
                  <a:lnTo>
                    <a:pt x="27520" y="31823"/>
                  </a:lnTo>
                  <a:lnTo>
                    <a:pt x="27520" y="31690"/>
                  </a:lnTo>
                  <a:lnTo>
                    <a:pt x="27520"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3"/>
            <p:cNvSpPr/>
            <p:nvPr/>
          </p:nvSpPr>
          <p:spPr>
            <a:xfrm rot="10800000">
              <a:off x="467491" y="2409300"/>
              <a:ext cx="106289" cy="121280"/>
            </a:xfrm>
            <a:custGeom>
              <a:avLst/>
              <a:gdLst/>
              <a:ahLst/>
              <a:cxnLst/>
              <a:rect l="l" t="t" r="r" b="b"/>
              <a:pathLst>
                <a:path w="8040" h="9174" extrusionOk="0">
                  <a:moveTo>
                    <a:pt x="8040" y="0"/>
                  </a:moveTo>
                  <a:lnTo>
                    <a:pt x="1" y="4604"/>
                  </a:lnTo>
                  <a:lnTo>
                    <a:pt x="8040" y="9174"/>
                  </a:lnTo>
                  <a:lnTo>
                    <a:pt x="804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3"/>
            <p:cNvSpPr/>
            <p:nvPr/>
          </p:nvSpPr>
          <p:spPr>
            <a:xfrm rot="10800000">
              <a:off x="338715" y="1876150"/>
              <a:ext cx="363828" cy="421150"/>
            </a:xfrm>
            <a:custGeom>
              <a:avLst/>
              <a:gdLst/>
              <a:ahLst/>
              <a:cxnLst/>
              <a:rect l="l" t="t" r="r" b="b"/>
              <a:pathLst>
                <a:path w="27521" h="31857" extrusionOk="0">
                  <a:moveTo>
                    <a:pt x="1" y="0"/>
                  </a:moveTo>
                  <a:lnTo>
                    <a:pt x="1" y="31857"/>
                  </a:lnTo>
                  <a:lnTo>
                    <a:pt x="27520" y="15845"/>
                  </a:lnTo>
                  <a:lnTo>
                    <a:pt x="1" y="0"/>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3"/>
            <p:cNvSpPr/>
            <p:nvPr/>
          </p:nvSpPr>
          <p:spPr>
            <a:xfrm rot="10800000">
              <a:off x="338715" y="-227337"/>
              <a:ext cx="727642" cy="420713"/>
            </a:xfrm>
            <a:custGeom>
              <a:avLst/>
              <a:gdLst/>
              <a:ahLst/>
              <a:cxnLst/>
              <a:rect l="l" t="t" r="r" b="b"/>
              <a:pathLst>
                <a:path w="55041" h="31824" extrusionOk="0">
                  <a:moveTo>
                    <a:pt x="27521" y="1"/>
                  </a:moveTo>
                  <a:lnTo>
                    <a:pt x="1" y="15979"/>
                  </a:lnTo>
                  <a:lnTo>
                    <a:pt x="27521" y="31823"/>
                  </a:lnTo>
                  <a:lnTo>
                    <a:pt x="55040" y="15979"/>
                  </a:lnTo>
                  <a:lnTo>
                    <a:pt x="27521"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3"/>
            <p:cNvSpPr/>
            <p:nvPr/>
          </p:nvSpPr>
          <p:spPr>
            <a:xfrm rot="10800000">
              <a:off x="338715" y="-17866"/>
              <a:ext cx="363828" cy="631942"/>
            </a:xfrm>
            <a:custGeom>
              <a:avLst/>
              <a:gdLst/>
              <a:ahLst/>
              <a:cxnLst/>
              <a:rect l="l" t="t" r="r" b="b"/>
              <a:pathLst>
                <a:path w="27521" h="47802" extrusionOk="0">
                  <a:moveTo>
                    <a:pt x="1" y="1"/>
                  </a:moveTo>
                  <a:lnTo>
                    <a:pt x="1" y="31824"/>
                  </a:lnTo>
                  <a:lnTo>
                    <a:pt x="27520" y="47802"/>
                  </a:lnTo>
                  <a:lnTo>
                    <a:pt x="27520" y="15979"/>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3"/>
            <p:cNvSpPr/>
            <p:nvPr/>
          </p:nvSpPr>
          <p:spPr>
            <a:xfrm rot="10800000">
              <a:off x="338715" y="402834"/>
              <a:ext cx="363828" cy="420700"/>
            </a:xfrm>
            <a:custGeom>
              <a:avLst/>
              <a:gdLst/>
              <a:ahLst/>
              <a:cxnLst/>
              <a:rect l="l" t="t" r="r" b="b"/>
              <a:pathLst>
                <a:path w="27521" h="31823" extrusionOk="0">
                  <a:moveTo>
                    <a:pt x="27520" y="0"/>
                  </a:moveTo>
                  <a:lnTo>
                    <a:pt x="1" y="15845"/>
                  </a:lnTo>
                  <a:lnTo>
                    <a:pt x="27520" y="31823"/>
                  </a:lnTo>
                  <a:lnTo>
                    <a:pt x="2752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3"/>
            <p:cNvSpPr/>
            <p:nvPr/>
          </p:nvSpPr>
          <p:spPr>
            <a:xfrm rot="10800000">
              <a:off x="-26858" y="402834"/>
              <a:ext cx="365586" cy="420700"/>
            </a:xfrm>
            <a:custGeom>
              <a:avLst/>
              <a:gdLst/>
              <a:ahLst/>
              <a:cxnLst/>
              <a:rect l="l" t="t" r="r" b="b"/>
              <a:pathLst>
                <a:path w="27654" h="31823" extrusionOk="0">
                  <a:moveTo>
                    <a:pt x="0" y="0"/>
                  </a:moveTo>
                  <a:lnTo>
                    <a:pt x="0" y="31823"/>
                  </a:lnTo>
                  <a:lnTo>
                    <a:pt x="27653" y="15845"/>
                  </a:lnTo>
                  <a:lnTo>
                    <a:pt x="0"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3"/>
            <p:cNvSpPr/>
            <p:nvPr/>
          </p:nvSpPr>
          <p:spPr>
            <a:xfrm rot="10800000">
              <a:off x="-26858" y="823521"/>
              <a:ext cx="365586" cy="422485"/>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69;p3"/>
            <p:cNvSpPr/>
            <p:nvPr/>
          </p:nvSpPr>
          <p:spPr>
            <a:xfrm rot="10800000">
              <a:off x="702529" y="402834"/>
              <a:ext cx="363828" cy="420700"/>
            </a:xfrm>
            <a:custGeom>
              <a:avLst/>
              <a:gdLst/>
              <a:ahLst/>
              <a:cxnLst/>
              <a:rect l="l" t="t" r="r" b="b"/>
              <a:pathLst>
                <a:path w="27521" h="31823" extrusionOk="0">
                  <a:moveTo>
                    <a:pt x="1" y="0"/>
                  </a:moveTo>
                  <a:lnTo>
                    <a:pt x="1" y="31823"/>
                  </a:lnTo>
                  <a:lnTo>
                    <a:pt x="27521" y="15845"/>
                  </a:lnTo>
                  <a:lnTo>
                    <a:pt x="1"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3"/>
            <p:cNvSpPr/>
            <p:nvPr/>
          </p:nvSpPr>
          <p:spPr>
            <a:xfrm rot="10800000">
              <a:off x="338715" y="614063"/>
              <a:ext cx="727642" cy="631942"/>
            </a:xfrm>
            <a:custGeom>
              <a:avLst/>
              <a:gdLst/>
              <a:ahLst/>
              <a:cxnLst/>
              <a:rect l="l" t="t" r="r" b="b"/>
              <a:pathLst>
                <a:path w="55041" h="47802" extrusionOk="0">
                  <a:moveTo>
                    <a:pt x="55040" y="1"/>
                  </a:moveTo>
                  <a:lnTo>
                    <a:pt x="27521" y="15979"/>
                  </a:lnTo>
                  <a:lnTo>
                    <a:pt x="1" y="31957"/>
                  </a:lnTo>
                  <a:lnTo>
                    <a:pt x="27521" y="47802"/>
                  </a:lnTo>
                  <a:lnTo>
                    <a:pt x="55040" y="31957"/>
                  </a:lnTo>
                  <a:lnTo>
                    <a:pt x="55040"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3"/>
            <p:cNvSpPr/>
            <p:nvPr/>
          </p:nvSpPr>
          <p:spPr>
            <a:xfrm rot="10800000">
              <a:off x="1066343" y="823521"/>
              <a:ext cx="365586" cy="422485"/>
            </a:xfrm>
            <a:custGeom>
              <a:avLst/>
              <a:gdLst/>
              <a:ahLst/>
              <a:cxnLst/>
              <a:rect l="l" t="t" r="r" b="b"/>
              <a:pathLst>
                <a:path w="27654" h="31958" extrusionOk="0">
                  <a:moveTo>
                    <a:pt x="27654" y="1"/>
                  </a:moveTo>
                  <a:lnTo>
                    <a:pt x="1" y="15979"/>
                  </a:lnTo>
                  <a:lnTo>
                    <a:pt x="27654" y="31957"/>
                  </a:lnTo>
                  <a:lnTo>
                    <a:pt x="27654"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3"/>
            <p:cNvSpPr/>
            <p:nvPr/>
          </p:nvSpPr>
          <p:spPr>
            <a:xfrm rot="10800000">
              <a:off x="1066343" y="614063"/>
              <a:ext cx="365586" cy="420700"/>
            </a:xfrm>
            <a:custGeom>
              <a:avLst/>
              <a:gdLst/>
              <a:ahLst/>
              <a:cxnLst/>
              <a:rect l="l" t="t" r="r" b="b"/>
              <a:pathLst>
                <a:path w="27654" h="31823" extrusionOk="0">
                  <a:moveTo>
                    <a:pt x="1" y="0"/>
                  </a:moveTo>
                  <a:lnTo>
                    <a:pt x="1" y="31823"/>
                  </a:lnTo>
                  <a:lnTo>
                    <a:pt x="27654" y="15978"/>
                  </a:lnTo>
                  <a:lnTo>
                    <a:pt x="1" y="0"/>
                  </a:lnTo>
                  <a:close/>
                </a:path>
              </a:pathLst>
            </a:custGeom>
            <a:solidFill>
              <a:srgbClr val="E3651D"/>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3"/>
            <p:cNvSpPr/>
            <p:nvPr/>
          </p:nvSpPr>
          <p:spPr>
            <a:xfrm rot="10800000">
              <a:off x="702529" y="823521"/>
              <a:ext cx="363828" cy="422485"/>
            </a:xfrm>
            <a:custGeom>
              <a:avLst/>
              <a:gdLst/>
              <a:ahLst/>
              <a:cxnLst/>
              <a:rect l="l" t="t" r="r" b="b"/>
              <a:pathLst>
                <a:path w="27521" h="31958" extrusionOk="0">
                  <a:moveTo>
                    <a:pt x="1" y="1"/>
                  </a:moveTo>
                  <a:lnTo>
                    <a:pt x="1" y="31957"/>
                  </a:lnTo>
                  <a:lnTo>
                    <a:pt x="27521" y="15979"/>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3"/>
            <p:cNvSpPr/>
            <p:nvPr/>
          </p:nvSpPr>
          <p:spPr>
            <a:xfrm rot="10800000">
              <a:off x="1431916" y="1455450"/>
              <a:ext cx="363814" cy="420713"/>
            </a:xfrm>
            <a:custGeom>
              <a:avLst/>
              <a:gdLst/>
              <a:ahLst/>
              <a:cxnLst/>
              <a:rect l="l" t="t" r="r" b="b"/>
              <a:pathLst>
                <a:path w="27520" h="31824" extrusionOk="0">
                  <a:moveTo>
                    <a:pt x="27520" y="1"/>
                  </a:moveTo>
                  <a:lnTo>
                    <a:pt x="0" y="15845"/>
                  </a:lnTo>
                  <a:lnTo>
                    <a:pt x="27520" y="31823"/>
                  </a:lnTo>
                  <a:lnTo>
                    <a:pt x="2752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3"/>
            <p:cNvSpPr/>
            <p:nvPr/>
          </p:nvSpPr>
          <p:spPr>
            <a:xfrm rot="10800000">
              <a:off x="1680188" y="1146763"/>
              <a:ext cx="170670" cy="196687"/>
            </a:xfrm>
            <a:custGeom>
              <a:avLst/>
              <a:gdLst/>
              <a:ahLst/>
              <a:cxnLst/>
              <a:rect l="l" t="t" r="r" b="b"/>
              <a:pathLst>
                <a:path w="12910" h="14878" extrusionOk="0">
                  <a:moveTo>
                    <a:pt x="1" y="0"/>
                  </a:moveTo>
                  <a:lnTo>
                    <a:pt x="1" y="14877"/>
                  </a:lnTo>
                  <a:lnTo>
                    <a:pt x="12910" y="7505"/>
                  </a:lnTo>
                  <a:lnTo>
                    <a:pt x="13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3"/>
            <p:cNvSpPr/>
            <p:nvPr/>
          </p:nvSpPr>
          <p:spPr>
            <a:xfrm rot="10800000">
              <a:off x="1683717" y="1776934"/>
              <a:ext cx="115543" cy="134514"/>
            </a:xfrm>
            <a:custGeom>
              <a:avLst/>
              <a:gdLst/>
              <a:ahLst/>
              <a:cxnLst/>
              <a:rect l="l" t="t" r="r" b="b"/>
              <a:pathLst>
                <a:path w="8740" h="10175" extrusionOk="0">
                  <a:moveTo>
                    <a:pt x="0" y="1"/>
                  </a:moveTo>
                  <a:lnTo>
                    <a:pt x="0" y="10175"/>
                  </a:lnTo>
                  <a:lnTo>
                    <a:pt x="8740" y="5005"/>
                  </a:lnTo>
                  <a:lnTo>
                    <a:pt x="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3"/>
            <p:cNvSpPr/>
            <p:nvPr/>
          </p:nvSpPr>
          <p:spPr>
            <a:xfrm rot="10800000">
              <a:off x="1066343" y="1034750"/>
              <a:ext cx="365586" cy="630184"/>
            </a:xfrm>
            <a:custGeom>
              <a:avLst/>
              <a:gdLst/>
              <a:ahLst/>
              <a:cxnLst/>
              <a:rect l="l" t="t" r="r" b="b"/>
              <a:pathLst>
                <a:path w="27654" h="47669" extrusionOk="0">
                  <a:moveTo>
                    <a:pt x="27654" y="1"/>
                  </a:moveTo>
                  <a:lnTo>
                    <a:pt x="1" y="15845"/>
                  </a:lnTo>
                  <a:lnTo>
                    <a:pt x="1" y="47668"/>
                  </a:lnTo>
                  <a:lnTo>
                    <a:pt x="27521" y="31823"/>
                  </a:lnTo>
                  <a:lnTo>
                    <a:pt x="27654" y="31690"/>
                  </a:lnTo>
                  <a:lnTo>
                    <a:pt x="27654"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3"/>
            <p:cNvSpPr/>
            <p:nvPr/>
          </p:nvSpPr>
          <p:spPr>
            <a:xfrm rot="10800000">
              <a:off x="1066343" y="1455450"/>
              <a:ext cx="365586" cy="420713"/>
            </a:xfrm>
            <a:custGeom>
              <a:avLst/>
              <a:gdLst/>
              <a:ahLst/>
              <a:cxnLst/>
              <a:rect l="l" t="t" r="r" b="b"/>
              <a:pathLst>
                <a:path w="27654" h="31824" extrusionOk="0">
                  <a:moveTo>
                    <a:pt x="1" y="1"/>
                  </a:moveTo>
                  <a:lnTo>
                    <a:pt x="1" y="31823"/>
                  </a:lnTo>
                  <a:lnTo>
                    <a:pt x="27654" y="15979"/>
                  </a:lnTo>
                  <a:lnTo>
                    <a:pt x="27654" y="15845"/>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3"/>
            <p:cNvSpPr/>
            <p:nvPr/>
          </p:nvSpPr>
          <p:spPr>
            <a:xfrm rot="10800000">
              <a:off x="1431916" y="193363"/>
              <a:ext cx="363814" cy="420713"/>
            </a:xfrm>
            <a:custGeom>
              <a:avLst/>
              <a:gdLst/>
              <a:ahLst/>
              <a:cxnLst/>
              <a:rect l="l" t="t" r="r" b="b"/>
              <a:pathLst>
                <a:path w="27520" h="31824" extrusionOk="0">
                  <a:moveTo>
                    <a:pt x="27520" y="1"/>
                  </a:moveTo>
                  <a:lnTo>
                    <a:pt x="0" y="15979"/>
                  </a:lnTo>
                  <a:lnTo>
                    <a:pt x="27520" y="31824"/>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3"/>
            <p:cNvSpPr/>
            <p:nvPr/>
          </p:nvSpPr>
          <p:spPr>
            <a:xfrm rot="10800000">
              <a:off x="1795717" y="-227337"/>
              <a:ext cx="363828" cy="420713"/>
            </a:xfrm>
            <a:custGeom>
              <a:avLst/>
              <a:gdLst/>
              <a:ahLst/>
              <a:cxnLst/>
              <a:rect l="l" t="t" r="r" b="b"/>
              <a:pathLst>
                <a:path w="27521" h="31824" extrusionOk="0">
                  <a:moveTo>
                    <a:pt x="1" y="1"/>
                  </a:moveTo>
                  <a:lnTo>
                    <a:pt x="1" y="31823"/>
                  </a:lnTo>
                  <a:lnTo>
                    <a:pt x="27520"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3"/>
            <p:cNvSpPr/>
            <p:nvPr/>
          </p:nvSpPr>
          <p:spPr>
            <a:xfrm rot="10800000">
              <a:off x="1066343" y="-227337"/>
              <a:ext cx="365586" cy="841413"/>
            </a:xfrm>
            <a:custGeom>
              <a:avLst/>
              <a:gdLst/>
              <a:ahLst/>
              <a:cxnLst/>
              <a:rect l="l" t="t" r="r" b="b"/>
              <a:pathLst>
                <a:path w="27654" h="63647" extrusionOk="0">
                  <a:moveTo>
                    <a:pt x="1" y="1"/>
                  </a:moveTo>
                  <a:lnTo>
                    <a:pt x="1" y="31824"/>
                  </a:lnTo>
                  <a:lnTo>
                    <a:pt x="1" y="63646"/>
                  </a:lnTo>
                  <a:lnTo>
                    <a:pt x="27521" y="47802"/>
                  </a:lnTo>
                  <a:lnTo>
                    <a:pt x="27654" y="47802"/>
                  </a:lnTo>
                  <a:lnTo>
                    <a:pt x="27654"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3"/>
            <p:cNvSpPr/>
            <p:nvPr/>
          </p:nvSpPr>
          <p:spPr>
            <a:xfrm rot="10800000">
              <a:off x="1066343" y="402834"/>
              <a:ext cx="365586" cy="420700"/>
            </a:xfrm>
            <a:custGeom>
              <a:avLst/>
              <a:gdLst/>
              <a:ahLst/>
              <a:cxnLst/>
              <a:rect l="l" t="t" r="r" b="b"/>
              <a:pathLst>
                <a:path w="27654" h="31823" extrusionOk="0">
                  <a:moveTo>
                    <a:pt x="27654" y="0"/>
                  </a:moveTo>
                  <a:lnTo>
                    <a:pt x="1" y="15845"/>
                  </a:lnTo>
                  <a:lnTo>
                    <a:pt x="27654" y="31823"/>
                  </a:lnTo>
                  <a:lnTo>
                    <a:pt x="2765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3"/>
            <p:cNvSpPr/>
            <p:nvPr/>
          </p:nvSpPr>
          <p:spPr>
            <a:xfrm rot="10800000">
              <a:off x="702529" y="-17866"/>
              <a:ext cx="365586" cy="841400"/>
            </a:xfrm>
            <a:custGeom>
              <a:avLst/>
              <a:gdLst/>
              <a:ahLst/>
              <a:cxnLst/>
              <a:rect l="l" t="t" r="r" b="b"/>
              <a:pathLst>
                <a:path w="27654" h="63646" extrusionOk="0">
                  <a:moveTo>
                    <a:pt x="134" y="0"/>
                  </a:moveTo>
                  <a:lnTo>
                    <a:pt x="1" y="31823"/>
                  </a:lnTo>
                  <a:lnTo>
                    <a:pt x="134" y="31823"/>
                  </a:lnTo>
                  <a:lnTo>
                    <a:pt x="134" y="63646"/>
                  </a:lnTo>
                  <a:lnTo>
                    <a:pt x="27654" y="47668"/>
                  </a:lnTo>
                  <a:lnTo>
                    <a:pt x="27654" y="15845"/>
                  </a:lnTo>
                  <a:lnTo>
                    <a:pt x="134"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3"/>
            <p:cNvSpPr/>
            <p:nvPr/>
          </p:nvSpPr>
          <p:spPr>
            <a:xfrm rot="10800000">
              <a:off x="702529" y="614063"/>
              <a:ext cx="729400" cy="631942"/>
            </a:xfrm>
            <a:custGeom>
              <a:avLst/>
              <a:gdLst/>
              <a:ahLst/>
              <a:cxnLst/>
              <a:rect l="l" t="t" r="r" b="b"/>
              <a:pathLst>
                <a:path w="55174" h="47802" extrusionOk="0">
                  <a:moveTo>
                    <a:pt x="27654" y="1"/>
                  </a:moveTo>
                  <a:lnTo>
                    <a:pt x="1" y="15979"/>
                  </a:lnTo>
                  <a:lnTo>
                    <a:pt x="1" y="47802"/>
                  </a:lnTo>
                  <a:lnTo>
                    <a:pt x="27654" y="31957"/>
                  </a:lnTo>
                  <a:lnTo>
                    <a:pt x="55174" y="15979"/>
                  </a:lnTo>
                  <a:lnTo>
                    <a:pt x="27654"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S">
  <p:cSld name="CUSTOM">
    <p:spTree>
      <p:nvGrpSpPr>
        <p:cNvPr id="1" name="Shape 185"/>
        <p:cNvGrpSpPr/>
        <p:nvPr/>
      </p:nvGrpSpPr>
      <p:grpSpPr>
        <a:xfrm>
          <a:off x="0" y="0"/>
          <a:ext cx="0" cy="0"/>
          <a:chOff x="0" y="0"/>
          <a:chExt cx="0" cy="0"/>
        </a:xfrm>
      </p:grpSpPr>
      <p:grpSp>
        <p:nvGrpSpPr>
          <p:cNvPr id="186" name="Google Shape;186;p4"/>
          <p:cNvGrpSpPr/>
          <p:nvPr/>
        </p:nvGrpSpPr>
        <p:grpSpPr>
          <a:xfrm>
            <a:off x="6396261" y="-26651"/>
            <a:ext cx="2761414" cy="1094590"/>
            <a:chOff x="5543377" y="-26648"/>
            <a:chExt cx="3613943" cy="1432521"/>
          </a:xfrm>
        </p:grpSpPr>
        <p:sp>
          <p:nvSpPr>
            <p:cNvPr id="187" name="Google Shape;187;p4"/>
            <p:cNvSpPr/>
            <p:nvPr/>
          </p:nvSpPr>
          <p:spPr>
            <a:xfrm rot="-5400000">
              <a:off x="7539604" y="-62757"/>
              <a:ext cx="479036" cy="551254"/>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4"/>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4"/>
            <p:cNvSpPr/>
            <p:nvPr/>
          </p:nvSpPr>
          <p:spPr>
            <a:xfrm rot="-5400000">
              <a:off x="6437042" y="-62766"/>
              <a:ext cx="479036" cy="551271"/>
            </a:xfrm>
            <a:custGeom>
              <a:avLst/>
              <a:gdLst/>
              <a:ahLst/>
              <a:cxnLst/>
              <a:rect l="l" t="t" r="r" b="b"/>
              <a:pathLst>
                <a:path w="27654" h="31824" extrusionOk="0">
                  <a:moveTo>
                    <a:pt x="27653" y="1"/>
                  </a:moveTo>
                  <a:lnTo>
                    <a:pt x="0" y="15845"/>
                  </a:lnTo>
                  <a:lnTo>
                    <a:pt x="27653" y="31823"/>
                  </a:lnTo>
                  <a:lnTo>
                    <a:pt x="27653"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4"/>
            <p:cNvSpPr/>
            <p:nvPr/>
          </p:nvSpPr>
          <p:spPr>
            <a:xfrm rot="-5400000">
              <a:off x="6849922" y="-201155"/>
              <a:ext cx="479036" cy="828050"/>
            </a:xfrm>
            <a:custGeom>
              <a:avLst/>
              <a:gdLst/>
              <a:ahLst/>
              <a:cxnLst/>
              <a:rect l="l" t="t" r="r" b="b"/>
              <a:pathLst>
                <a:path w="27654" h="47802" extrusionOk="0">
                  <a:moveTo>
                    <a:pt x="0" y="0"/>
                  </a:moveTo>
                  <a:lnTo>
                    <a:pt x="0" y="31823"/>
                  </a:lnTo>
                  <a:lnTo>
                    <a:pt x="134" y="31956"/>
                  </a:lnTo>
                  <a:lnTo>
                    <a:pt x="27653" y="47801"/>
                  </a:lnTo>
                  <a:lnTo>
                    <a:pt x="27653" y="15978"/>
                  </a:lnTo>
                  <a:lnTo>
                    <a:pt x="0"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4"/>
            <p:cNvSpPr/>
            <p:nvPr/>
          </p:nvSpPr>
          <p:spPr>
            <a:xfrm rot="-5400000">
              <a:off x="8229270" y="-201155"/>
              <a:ext cx="479036" cy="828050"/>
            </a:xfrm>
            <a:custGeom>
              <a:avLst/>
              <a:gdLst/>
              <a:ahLst/>
              <a:cxnLst/>
              <a:rect l="l" t="t" r="r" b="b"/>
              <a:pathLst>
                <a:path w="27654" h="47802" extrusionOk="0">
                  <a:moveTo>
                    <a:pt x="27653" y="1"/>
                  </a:moveTo>
                  <a:lnTo>
                    <a:pt x="0" y="15979"/>
                  </a:lnTo>
                  <a:lnTo>
                    <a:pt x="0" y="47802"/>
                  </a:lnTo>
                  <a:lnTo>
                    <a:pt x="134" y="47802"/>
                  </a:lnTo>
                  <a:lnTo>
                    <a:pt x="27653" y="31824"/>
                  </a:lnTo>
                  <a:lnTo>
                    <a:pt x="27653"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4"/>
            <p:cNvSpPr/>
            <p:nvPr/>
          </p:nvSpPr>
          <p:spPr>
            <a:xfrm rot="-5400000">
              <a:off x="8643318" y="-63918"/>
              <a:ext cx="476733" cy="551271"/>
            </a:xfrm>
            <a:custGeom>
              <a:avLst/>
              <a:gdLst/>
              <a:ahLst/>
              <a:cxnLst/>
              <a:rect l="l" t="t" r="r" b="b"/>
              <a:pathLst>
                <a:path w="27521" h="31824" extrusionOk="0">
                  <a:moveTo>
                    <a:pt x="27520" y="1"/>
                  </a:moveTo>
                  <a:lnTo>
                    <a:pt x="1" y="15979"/>
                  </a:lnTo>
                  <a:lnTo>
                    <a:pt x="27520" y="31823"/>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4"/>
            <p:cNvSpPr/>
            <p:nvPr/>
          </p:nvSpPr>
          <p:spPr>
            <a:xfrm rot="-5400000">
              <a:off x="7816399" y="-62757"/>
              <a:ext cx="479036" cy="551254"/>
            </a:xfrm>
            <a:custGeom>
              <a:avLst/>
              <a:gdLst/>
              <a:ahLst/>
              <a:cxnLst/>
              <a:rect l="l" t="t" r="r" b="b"/>
              <a:pathLst>
                <a:path w="27654" h="31823" extrusionOk="0">
                  <a:moveTo>
                    <a:pt x="0" y="0"/>
                  </a:moveTo>
                  <a:lnTo>
                    <a:pt x="0" y="31823"/>
                  </a:lnTo>
                  <a:lnTo>
                    <a:pt x="27653" y="15845"/>
                  </a:lnTo>
                  <a:lnTo>
                    <a:pt x="0" y="0"/>
                  </a:lnTo>
                  <a:close/>
                </a:path>
              </a:pathLst>
            </a:custGeom>
            <a:solidFill>
              <a:srgbClr val="00A6A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4"/>
            <p:cNvSpPr/>
            <p:nvPr/>
          </p:nvSpPr>
          <p:spPr>
            <a:xfrm rot="-5400000">
              <a:off x="7539604" y="-62757"/>
              <a:ext cx="479036" cy="551254"/>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4"/>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4"/>
            <p:cNvSpPr/>
            <p:nvPr/>
          </p:nvSpPr>
          <p:spPr>
            <a:xfrm rot="-5400000">
              <a:off x="7265113" y="413968"/>
              <a:ext cx="476733" cy="553592"/>
            </a:xfrm>
            <a:custGeom>
              <a:avLst/>
              <a:gdLst/>
              <a:ahLst/>
              <a:cxnLst/>
              <a:rect l="l" t="t" r="r" b="b"/>
              <a:pathLst>
                <a:path w="27521" h="31958" extrusionOk="0">
                  <a:moveTo>
                    <a:pt x="27520" y="1"/>
                  </a:moveTo>
                  <a:lnTo>
                    <a:pt x="1" y="15979"/>
                  </a:lnTo>
                  <a:lnTo>
                    <a:pt x="27520" y="31957"/>
                  </a:lnTo>
                  <a:lnTo>
                    <a:pt x="2752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4"/>
            <p:cNvSpPr/>
            <p:nvPr/>
          </p:nvSpPr>
          <p:spPr>
            <a:xfrm rot="-5400000">
              <a:off x="7540756" y="415137"/>
              <a:ext cx="476733" cy="551254"/>
            </a:xfrm>
            <a:custGeom>
              <a:avLst/>
              <a:gdLst/>
              <a:ahLst/>
              <a:cxnLst/>
              <a:rect l="l" t="t" r="r" b="b"/>
              <a:pathLst>
                <a:path w="27521" h="31823" extrusionOk="0">
                  <a:moveTo>
                    <a:pt x="1" y="0"/>
                  </a:moveTo>
                  <a:lnTo>
                    <a:pt x="1" y="31823"/>
                  </a:lnTo>
                  <a:lnTo>
                    <a:pt x="27520" y="15978"/>
                  </a:lnTo>
                  <a:lnTo>
                    <a:pt x="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4"/>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4"/>
            <p:cNvSpPr/>
            <p:nvPr/>
          </p:nvSpPr>
          <p:spPr>
            <a:xfrm rot="-5400000">
              <a:off x="6852226" y="277891"/>
              <a:ext cx="476733" cy="825746"/>
            </a:xfrm>
            <a:custGeom>
              <a:avLst/>
              <a:gdLst/>
              <a:ahLst/>
              <a:cxnLst/>
              <a:rect l="l" t="t" r="r" b="b"/>
              <a:pathLst>
                <a:path w="27521" h="47669" extrusionOk="0">
                  <a:moveTo>
                    <a:pt x="27520" y="1"/>
                  </a:moveTo>
                  <a:lnTo>
                    <a:pt x="1" y="15845"/>
                  </a:lnTo>
                  <a:lnTo>
                    <a:pt x="1" y="47668"/>
                  </a:lnTo>
                  <a:lnTo>
                    <a:pt x="27520" y="31823"/>
                  </a:lnTo>
                  <a:lnTo>
                    <a:pt x="27520" y="31690"/>
                  </a:lnTo>
                  <a:lnTo>
                    <a:pt x="27520"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4"/>
            <p:cNvSpPr/>
            <p:nvPr/>
          </p:nvSpPr>
          <p:spPr>
            <a:xfrm rot="-5400000">
              <a:off x="5553199" y="611305"/>
              <a:ext cx="139273" cy="158917"/>
            </a:xfrm>
            <a:custGeom>
              <a:avLst/>
              <a:gdLst/>
              <a:ahLst/>
              <a:cxnLst/>
              <a:rect l="l" t="t" r="r" b="b"/>
              <a:pathLst>
                <a:path w="8040" h="9174" extrusionOk="0">
                  <a:moveTo>
                    <a:pt x="8040" y="0"/>
                  </a:moveTo>
                  <a:lnTo>
                    <a:pt x="1" y="4604"/>
                  </a:lnTo>
                  <a:lnTo>
                    <a:pt x="8040" y="9174"/>
                  </a:lnTo>
                  <a:lnTo>
                    <a:pt x="804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4"/>
            <p:cNvSpPr/>
            <p:nvPr/>
          </p:nvSpPr>
          <p:spPr>
            <a:xfrm rot="-5400000">
              <a:off x="5886623" y="414843"/>
              <a:ext cx="476733" cy="551843"/>
            </a:xfrm>
            <a:custGeom>
              <a:avLst/>
              <a:gdLst/>
              <a:ahLst/>
              <a:cxnLst/>
              <a:rect l="l" t="t" r="r" b="b"/>
              <a:pathLst>
                <a:path w="27521" h="31857" extrusionOk="0">
                  <a:moveTo>
                    <a:pt x="1" y="0"/>
                  </a:moveTo>
                  <a:lnTo>
                    <a:pt x="1" y="31857"/>
                  </a:lnTo>
                  <a:lnTo>
                    <a:pt x="27520" y="15845"/>
                  </a:lnTo>
                  <a:lnTo>
                    <a:pt x="1" y="0"/>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4"/>
            <p:cNvSpPr/>
            <p:nvPr/>
          </p:nvSpPr>
          <p:spPr>
            <a:xfrm rot="-5400000">
              <a:off x="8404961" y="653513"/>
              <a:ext cx="953448" cy="551271"/>
            </a:xfrm>
            <a:custGeom>
              <a:avLst/>
              <a:gdLst/>
              <a:ahLst/>
              <a:cxnLst/>
              <a:rect l="l" t="t" r="r" b="b"/>
              <a:pathLst>
                <a:path w="55041" h="31824" extrusionOk="0">
                  <a:moveTo>
                    <a:pt x="27521" y="1"/>
                  </a:moveTo>
                  <a:lnTo>
                    <a:pt x="1" y="15979"/>
                  </a:lnTo>
                  <a:lnTo>
                    <a:pt x="27521" y="31823"/>
                  </a:lnTo>
                  <a:lnTo>
                    <a:pt x="55040" y="15979"/>
                  </a:lnTo>
                  <a:lnTo>
                    <a:pt x="27521"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4"/>
            <p:cNvSpPr/>
            <p:nvPr/>
          </p:nvSpPr>
          <p:spPr>
            <a:xfrm rot="-5400000">
              <a:off x="8230422" y="276739"/>
              <a:ext cx="476733" cy="828050"/>
            </a:xfrm>
            <a:custGeom>
              <a:avLst/>
              <a:gdLst/>
              <a:ahLst/>
              <a:cxnLst/>
              <a:rect l="l" t="t" r="r" b="b"/>
              <a:pathLst>
                <a:path w="27521" h="47802" extrusionOk="0">
                  <a:moveTo>
                    <a:pt x="1" y="1"/>
                  </a:moveTo>
                  <a:lnTo>
                    <a:pt x="1" y="31824"/>
                  </a:lnTo>
                  <a:lnTo>
                    <a:pt x="27520" y="47802"/>
                  </a:lnTo>
                  <a:lnTo>
                    <a:pt x="27520" y="15979"/>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4"/>
            <p:cNvSpPr/>
            <p:nvPr/>
          </p:nvSpPr>
          <p:spPr>
            <a:xfrm rot="-5400000">
              <a:off x="7817551" y="415137"/>
              <a:ext cx="476733" cy="551254"/>
            </a:xfrm>
            <a:custGeom>
              <a:avLst/>
              <a:gdLst/>
              <a:ahLst/>
              <a:cxnLst/>
              <a:rect l="l" t="t" r="r" b="b"/>
              <a:pathLst>
                <a:path w="27521" h="31823" extrusionOk="0">
                  <a:moveTo>
                    <a:pt x="27520" y="0"/>
                  </a:moveTo>
                  <a:lnTo>
                    <a:pt x="1" y="15845"/>
                  </a:lnTo>
                  <a:lnTo>
                    <a:pt x="27520" y="31823"/>
                  </a:lnTo>
                  <a:lnTo>
                    <a:pt x="2752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4"/>
            <p:cNvSpPr/>
            <p:nvPr/>
          </p:nvSpPr>
          <p:spPr>
            <a:xfrm rot="-5400000">
              <a:off x="7816399" y="-62757"/>
              <a:ext cx="479036" cy="551254"/>
            </a:xfrm>
            <a:custGeom>
              <a:avLst/>
              <a:gdLst/>
              <a:ahLst/>
              <a:cxnLst/>
              <a:rect l="l" t="t" r="r" b="b"/>
              <a:pathLst>
                <a:path w="27654" h="31823" extrusionOk="0">
                  <a:moveTo>
                    <a:pt x="0" y="0"/>
                  </a:moveTo>
                  <a:lnTo>
                    <a:pt x="0" y="31823"/>
                  </a:lnTo>
                  <a:lnTo>
                    <a:pt x="27653" y="15845"/>
                  </a:lnTo>
                  <a:lnTo>
                    <a:pt x="0"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4"/>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4"/>
            <p:cNvSpPr/>
            <p:nvPr/>
          </p:nvSpPr>
          <p:spPr>
            <a:xfrm rot="-5400000">
              <a:off x="7163985" y="515124"/>
              <a:ext cx="953448" cy="828050"/>
            </a:xfrm>
            <a:custGeom>
              <a:avLst/>
              <a:gdLst/>
              <a:ahLst/>
              <a:cxnLst/>
              <a:rect l="l" t="t" r="r" b="b"/>
              <a:pathLst>
                <a:path w="55041" h="47802" extrusionOk="0">
                  <a:moveTo>
                    <a:pt x="55040" y="1"/>
                  </a:moveTo>
                  <a:lnTo>
                    <a:pt x="27521" y="15979"/>
                  </a:lnTo>
                  <a:lnTo>
                    <a:pt x="1" y="31957"/>
                  </a:lnTo>
                  <a:lnTo>
                    <a:pt x="27521" y="47802"/>
                  </a:lnTo>
                  <a:lnTo>
                    <a:pt x="55040" y="31957"/>
                  </a:lnTo>
                  <a:lnTo>
                    <a:pt x="55040"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8" name="Google Shape;208;p4"/>
          <p:cNvGrpSpPr/>
          <p:nvPr/>
        </p:nvGrpSpPr>
        <p:grpSpPr>
          <a:xfrm>
            <a:off x="-413096" y="3658798"/>
            <a:ext cx="2192144" cy="1495178"/>
            <a:chOff x="-293170" y="3658798"/>
            <a:chExt cx="2192144" cy="1495178"/>
          </a:xfrm>
        </p:grpSpPr>
        <p:sp>
          <p:nvSpPr>
            <p:cNvPr id="209" name="Google Shape;209;p4"/>
            <p:cNvSpPr/>
            <p:nvPr/>
          </p:nvSpPr>
          <p:spPr>
            <a:xfrm rot="5400000">
              <a:off x="566876" y="4718563"/>
              <a:ext cx="402082" cy="465014"/>
            </a:xfrm>
            <a:custGeom>
              <a:avLst/>
              <a:gdLst/>
              <a:ahLst/>
              <a:cxnLst/>
              <a:rect l="l" t="t" r="r" b="b"/>
              <a:pathLst>
                <a:path w="27521" h="31823" extrusionOk="0">
                  <a:moveTo>
                    <a:pt x="27521" y="0"/>
                  </a:moveTo>
                  <a:lnTo>
                    <a:pt x="1" y="15978"/>
                  </a:lnTo>
                  <a:lnTo>
                    <a:pt x="27521" y="31823"/>
                  </a:lnTo>
                  <a:lnTo>
                    <a:pt x="27521"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4"/>
            <p:cNvSpPr/>
            <p:nvPr/>
          </p:nvSpPr>
          <p:spPr>
            <a:xfrm rot="5400000">
              <a:off x="813966" y="4749204"/>
              <a:ext cx="372910" cy="433031"/>
            </a:xfrm>
            <a:custGeom>
              <a:avLst/>
              <a:gdLst/>
              <a:ahLst/>
              <a:cxnLst/>
              <a:rect l="l" t="t" r="r" b="b"/>
              <a:pathLst>
                <a:path w="27521" h="31958" extrusionOk="0">
                  <a:moveTo>
                    <a:pt x="1" y="1"/>
                  </a:moveTo>
                  <a:lnTo>
                    <a:pt x="1" y="31957"/>
                  </a:lnTo>
                  <a:lnTo>
                    <a:pt x="27521"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4"/>
            <p:cNvSpPr/>
            <p:nvPr/>
          </p:nvSpPr>
          <p:spPr>
            <a:xfrm rot="5400000">
              <a:off x="1460748" y="4750112"/>
              <a:ext cx="372910" cy="431215"/>
            </a:xfrm>
            <a:custGeom>
              <a:avLst/>
              <a:gdLst/>
              <a:ahLst/>
              <a:cxnLst/>
              <a:rect l="l" t="t" r="r" b="b"/>
              <a:pathLst>
                <a:path w="27521" h="31824" extrusionOk="0">
                  <a:moveTo>
                    <a:pt x="27521" y="1"/>
                  </a:moveTo>
                  <a:lnTo>
                    <a:pt x="1" y="15845"/>
                  </a:lnTo>
                  <a:lnTo>
                    <a:pt x="27521" y="31823"/>
                  </a:lnTo>
                  <a:lnTo>
                    <a:pt x="27521" y="1"/>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4"/>
            <p:cNvSpPr/>
            <p:nvPr/>
          </p:nvSpPr>
          <p:spPr>
            <a:xfrm rot="5400000">
              <a:off x="1135098" y="4642762"/>
              <a:ext cx="376514" cy="645915"/>
            </a:xfrm>
            <a:custGeom>
              <a:avLst/>
              <a:gdLst/>
              <a:ahLst/>
              <a:cxnLst/>
              <a:rect l="l" t="t" r="r" b="b"/>
              <a:pathLst>
                <a:path w="27787" h="47669" extrusionOk="0">
                  <a:moveTo>
                    <a:pt x="1" y="1"/>
                  </a:moveTo>
                  <a:lnTo>
                    <a:pt x="134" y="31823"/>
                  </a:lnTo>
                  <a:lnTo>
                    <a:pt x="27787" y="47668"/>
                  </a:lnTo>
                  <a:lnTo>
                    <a:pt x="27654" y="15845"/>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4"/>
            <p:cNvSpPr/>
            <p:nvPr/>
          </p:nvSpPr>
          <p:spPr>
            <a:xfrm rot="5400000">
              <a:off x="813065" y="4375410"/>
              <a:ext cx="374712" cy="433031"/>
            </a:xfrm>
            <a:custGeom>
              <a:avLst/>
              <a:gdLst/>
              <a:ahLst/>
              <a:cxnLst/>
              <a:rect l="l" t="t" r="r" b="b"/>
              <a:pathLst>
                <a:path w="27654" h="31958" extrusionOk="0">
                  <a:moveTo>
                    <a:pt x="27654" y="1"/>
                  </a:moveTo>
                  <a:lnTo>
                    <a:pt x="1" y="15979"/>
                  </a:lnTo>
                  <a:lnTo>
                    <a:pt x="27654" y="31957"/>
                  </a:lnTo>
                  <a:lnTo>
                    <a:pt x="27654"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4"/>
            <p:cNvSpPr/>
            <p:nvPr/>
          </p:nvSpPr>
          <p:spPr>
            <a:xfrm rot="5400000">
              <a:off x="597469" y="4376325"/>
              <a:ext cx="374712" cy="431202"/>
            </a:xfrm>
            <a:custGeom>
              <a:avLst/>
              <a:gdLst/>
              <a:ahLst/>
              <a:cxnLst/>
              <a:rect l="l" t="t" r="r" b="b"/>
              <a:pathLst>
                <a:path w="27654" h="31823" extrusionOk="0">
                  <a:moveTo>
                    <a:pt x="1" y="0"/>
                  </a:moveTo>
                  <a:lnTo>
                    <a:pt x="1" y="31823"/>
                  </a:lnTo>
                  <a:lnTo>
                    <a:pt x="27654" y="15978"/>
                  </a:lnTo>
                  <a:lnTo>
                    <a:pt x="1" y="0"/>
                  </a:lnTo>
                  <a:close/>
                </a:path>
              </a:pathLst>
            </a:custGeom>
            <a:solidFill>
              <a:srgbClr val="E3651D"/>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4"/>
            <p:cNvSpPr/>
            <p:nvPr/>
          </p:nvSpPr>
          <p:spPr>
            <a:xfrm rot="5400000">
              <a:off x="813966" y="4749204"/>
              <a:ext cx="372910" cy="433031"/>
            </a:xfrm>
            <a:custGeom>
              <a:avLst/>
              <a:gdLst/>
              <a:ahLst/>
              <a:cxnLst/>
              <a:rect l="l" t="t" r="r" b="b"/>
              <a:pathLst>
                <a:path w="27521" h="31958" extrusionOk="0">
                  <a:moveTo>
                    <a:pt x="1" y="1"/>
                  </a:moveTo>
                  <a:lnTo>
                    <a:pt x="1" y="31957"/>
                  </a:lnTo>
                  <a:lnTo>
                    <a:pt x="27521" y="15979"/>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4"/>
            <p:cNvSpPr/>
            <p:nvPr/>
          </p:nvSpPr>
          <p:spPr>
            <a:xfrm rot="5400000">
              <a:off x="1460754" y="4002531"/>
              <a:ext cx="372896" cy="431215"/>
            </a:xfrm>
            <a:custGeom>
              <a:avLst/>
              <a:gdLst/>
              <a:ahLst/>
              <a:cxnLst/>
              <a:rect l="l" t="t" r="r" b="b"/>
              <a:pathLst>
                <a:path w="27520" h="31824" extrusionOk="0">
                  <a:moveTo>
                    <a:pt x="27520" y="1"/>
                  </a:moveTo>
                  <a:lnTo>
                    <a:pt x="0" y="15845"/>
                  </a:lnTo>
                  <a:lnTo>
                    <a:pt x="27520" y="31823"/>
                  </a:lnTo>
                  <a:lnTo>
                    <a:pt x="2752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4"/>
            <p:cNvSpPr/>
            <p:nvPr/>
          </p:nvSpPr>
          <p:spPr>
            <a:xfrm rot="5400000">
              <a:off x="1128547" y="3961854"/>
              <a:ext cx="174931" cy="201597"/>
            </a:xfrm>
            <a:custGeom>
              <a:avLst/>
              <a:gdLst/>
              <a:ahLst/>
              <a:cxnLst/>
              <a:rect l="l" t="t" r="r" b="b"/>
              <a:pathLst>
                <a:path w="12910" h="14878" extrusionOk="0">
                  <a:moveTo>
                    <a:pt x="1" y="0"/>
                  </a:moveTo>
                  <a:lnTo>
                    <a:pt x="1" y="14877"/>
                  </a:lnTo>
                  <a:lnTo>
                    <a:pt x="12910" y="7505"/>
                  </a:lnTo>
                  <a:lnTo>
                    <a:pt x="13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4"/>
            <p:cNvSpPr/>
            <p:nvPr/>
          </p:nvSpPr>
          <p:spPr>
            <a:xfrm rot="5400000">
              <a:off x="1770825" y="4018351"/>
              <a:ext cx="118427" cy="137871"/>
            </a:xfrm>
            <a:custGeom>
              <a:avLst/>
              <a:gdLst/>
              <a:ahLst/>
              <a:cxnLst/>
              <a:rect l="l" t="t" r="r" b="b"/>
              <a:pathLst>
                <a:path w="8740" h="10175" extrusionOk="0">
                  <a:moveTo>
                    <a:pt x="0" y="1"/>
                  </a:moveTo>
                  <a:lnTo>
                    <a:pt x="0" y="10175"/>
                  </a:lnTo>
                  <a:lnTo>
                    <a:pt x="8740" y="5005"/>
                  </a:lnTo>
                  <a:lnTo>
                    <a:pt x="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4"/>
            <p:cNvSpPr/>
            <p:nvPr/>
          </p:nvSpPr>
          <p:spPr>
            <a:xfrm rot="5400000">
              <a:off x="1135999" y="4268968"/>
              <a:ext cx="374712" cy="645915"/>
            </a:xfrm>
            <a:custGeom>
              <a:avLst/>
              <a:gdLst/>
              <a:ahLst/>
              <a:cxnLst/>
              <a:rect l="l" t="t" r="r" b="b"/>
              <a:pathLst>
                <a:path w="27654" h="47669" extrusionOk="0">
                  <a:moveTo>
                    <a:pt x="27654" y="1"/>
                  </a:moveTo>
                  <a:lnTo>
                    <a:pt x="1" y="15845"/>
                  </a:lnTo>
                  <a:lnTo>
                    <a:pt x="1" y="47668"/>
                  </a:lnTo>
                  <a:lnTo>
                    <a:pt x="27521" y="31823"/>
                  </a:lnTo>
                  <a:lnTo>
                    <a:pt x="27654" y="31690"/>
                  </a:lnTo>
                  <a:lnTo>
                    <a:pt x="27654"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4"/>
            <p:cNvSpPr/>
            <p:nvPr/>
          </p:nvSpPr>
          <p:spPr>
            <a:xfrm rot="5400000">
              <a:off x="1459847" y="4376318"/>
              <a:ext cx="374712" cy="431215"/>
            </a:xfrm>
            <a:custGeom>
              <a:avLst/>
              <a:gdLst/>
              <a:ahLst/>
              <a:cxnLst/>
              <a:rect l="l" t="t" r="r" b="b"/>
              <a:pathLst>
                <a:path w="27654" h="31824" extrusionOk="0">
                  <a:moveTo>
                    <a:pt x="1" y="1"/>
                  </a:moveTo>
                  <a:lnTo>
                    <a:pt x="1" y="31823"/>
                  </a:lnTo>
                  <a:lnTo>
                    <a:pt x="27654" y="15979"/>
                  </a:lnTo>
                  <a:lnTo>
                    <a:pt x="27654" y="15845"/>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4"/>
            <p:cNvSpPr/>
            <p:nvPr/>
          </p:nvSpPr>
          <p:spPr>
            <a:xfrm rot="5400000">
              <a:off x="167191" y="4002531"/>
              <a:ext cx="372896" cy="431215"/>
            </a:xfrm>
            <a:custGeom>
              <a:avLst/>
              <a:gdLst/>
              <a:ahLst/>
              <a:cxnLst/>
              <a:rect l="l" t="t" r="r" b="b"/>
              <a:pathLst>
                <a:path w="27520" h="31824" extrusionOk="0">
                  <a:moveTo>
                    <a:pt x="27520" y="1"/>
                  </a:moveTo>
                  <a:lnTo>
                    <a:pt x="0" y="15979"/>
                  </a:lnTo>
                  <a:lnTo>
                    <a:pt x="27520" y="31824"/>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4"/>
            <p:cNvSpPr/>
            <p:nvPr/>
          </p:nvSpPr>
          <p:spPr>
            <a:xfrm rot="5400000">
              <a:off x="-264008" y="3629645"/>
              <a:ext cx="372910" cy="431215"/>
            </a:xfrm>
            <a:custGeom>
              <a:avLst/>
              <a:gdLst/>
              <a:ahLst/>
              <a:cxnLst/>
              <a:rect l="l" t="t" r="r" b="b"/>
              <a:pathLst>
                <a:path w="27521" h="31824" extrusionOk="0">
                  <a:moveTo>
                    <a:pt x="1" y="1"/>
                  </a:moveTo>
                  <a:lnTo>
                    <a:pt x="1" y="31823"/>
                  </a:lnTo>
                  <a:lnTo>
                    <a:pt x="27520"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4"/>
            <p:cNvSpPr/>
            <p:nvPr/>
          </p:nvSpPr>
          <p:spPr>
            <a:xfrm rot="5400000">
              <a:off x="-49317" y="4160717"/>
              <a:ext cx="374712" cy="862417"/>
            </a:xfrm>
            <a:custGeom>
              <a:avLst/>
              <a:gdLst/>
              <a:ahLst/>
              <a:cxnLst/>
              <a:rect l="l" t="t" r="r" b="b"/>
              <a:pathLst>
                <a:path w="27654" h="63647" extrusionOk="0">
                  <a:moveTo>
                    <a:pt x="1" y="1"/>
                  </a:moveTo>
                  <a:lnTo>
                    <a:pt x="1" y="31824"/>
                  </a:lnTo>
                  <a:lnTo>
                    <a:pt x="1" y="63646"/>
                  </a:lnTo>
                  <a:lnTo>
                    <a:pt x="27521" y="47802"/>
                  </a:lnTo>
                  <a:lnTo>
                    <a:pt x="27654" y="47802"/>
                  </a:lnTo>
                  <a:lnTo>
                    <a:pt x="27654"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4"/>
            <p:cNvSpPr/>
            <p:nvPr/>
          </p:nvSpPr>
          <p:spPr>
            <a:xfrm rot="5400000">
              <a:off x="380972" y="4376325"/>
              <a:ext cx="374712" cy="431202"/>
            </a:xfrm>
            <a:custGeom>
              <a:avLst/>
              <a:gdLst/>
              <a:ahLst/>
              <a:cxnLst/>
              <a:rect l="l" t="t" r="r" b="b"/>
              <a:pathLst>
                <a:path w="27654" h="31823" extrusionOk="0">
                  <a:moveTo>
                    <a:pt x="27654" y="0"/>
                  </a:moveTo>
                  <a:lnTo>
                    <a:pt x="1" y="15845"/>
                  </a:lnTo>
                  <a:lnTo>
                    <a:pt x="27654" y="31823"/>
                  </a:lnTo>
                  <a:lnTo>
                    <a:pt x="2765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4"/>
            <p:cNvSpPr/>
            <p:nvPr/>
          </p:nvSpPr>
          <p:spPr>
            <a:xfrm rot="5400000">
              <a:off x="139325" y="4533617"/>
              <a:ext cx="374712" cy="862403"/>
            </a:xfrm>
            <a:custGeom>
              <a:avLst/>
              <a:gdLst/>
              <a:ahLst/>
              <a:cxnLst/>
              <a:rect l="l" t="t" r="r" b="b"/>
              <a:pathLst>
                <a:path w="27654" h="63646" extrusionOk="0">
                  <a:moveTo>
                    <a:pt x="134" y="0"/>
                  </a:moveTo>
                  <a:lnTo>
                    <a:pt x="1" y="31823"/>
                  </a:lnTo>
                  <a:lnTo>
                    <a:pt x="134" y="31823"/>
                  </a:lnTo>
                  <a:lnTo>
                    <a:pt x="134" y="63646"/>
                  </a:lnTo>
                  <a:lnTo>
                    <a:pt x="27654" y="47668"/>
                  </a:lnTo>
                  <a:lnTo>
                    <a:pt x="27654" y="15845"/>
                  </a:lnTo>
                  <a:lnTo>
                    <a:pt x="134"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4"/>
            <p:cNvSpPr/>
            <p:nvPr/>
          </p:nvSpPr>
          <p:spPr>
            <a:xfrm rot="5400000">
              <a:off x="519274" y="4454515"/>
              <a:ext cx="747608" cy="647717"/>
            </a:xfrm>
            <a:custGeom>
              <a:avLst/>
              <a:gdLst/>
              <a:ahLst/>
              <a:cxnLst/>
              <a:rect l="l" t="t" r="r" b="b"/>
              <a:pathLst>
                <a:path w="55174" h="47802" extrusionOk="0">
                  <a:moveTo>
                    <a:pt x="27654" y="1"/>
                  </a:moveTo>
                  <a:lnTo>
                    <a:pt x="1" y="15979"/>
                  </a:lnTo>
                  <a:lnTo>
                    <a:pt x="1" y="47802"/>
                  </a:lnTo>
                  <a:lnTo>
                    <a:pt x="27654" y="31957"/>
                  </a:lnTo>
                  <a:lnTo>
                    <a:pt x="55174" y="15979"/>
                  </a:lnTo>
                  <a:lnTo>
                    <a:pt x="27654"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7" name="Google Shape;227;p4"/>
          <p:cNvSpPr txBox="1">
            <a:spLocks noGrp="1"/>
          </p:cNvSpPr>
          <p:nvPr>
            <p:ph type="ctrTitle"/>
          </p:nvPr>
        </p:nvSpPr>
        <p:spPr>
          <a:xfrm>
            <a:off x="4155425" y="2054338"/>
            <a:ext cx="68076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3600"/>
              <a:buFont typeface="Barlow Condensed"/>
              <a:buNone/>
              <a:defRPr sz="3600">
                <a:latin typeface="Barlow Condensed"/>
                <a:ea typeface="Barlow Condensed"/>
                <a:cs typeface="Barlow Condensed"/>
                <a:sym typeface="Barlow Condensed"/>
              </a:defRPr>
            </a:lvl1pPr>
            <a:lvl2pPr lvl="1" rtl="0">
              <a:spcBef>
                <a:spcPts val="0"/>
              </a:spcBef>
              <a:spcAft>
                <a:spcPts val="0"/>
              </a:spcAft>
              <a:buSzPts val="3600"/>
              <a:buFont typeface="Barlow Condensed"/>
              <a:buNone/>
              <a:defRPr sz="3600">
                <a:latin typeface="Barlow Condensed"/>
                <a:ea typeface="Barlow Condensed"/>
                <a:cs typeface="Barlow Condensed"/>
                <a:sym typeface="Barlow Condensed"/>
              </a:defRPr>
            </a:lvl2pPr>
            <a:lvl3pPr lvl="2" rtl="0">
              <a:spcBef>
                <a:spcPts val="0"/>
              </a:spcBef>
              <a:spcAft>
                <a:spcPts val="0"/>
              </a:spcAft>
              <a:buSzPts val="3600"/>
              <a:buFont typeface="Barlow Condensed"/>
              <a:buNone/>
              <a:defRPr sz="3600">
                <a:latin typeface="Barlow Condensed"/>
                <a:ea typeface="Barlow Condensed"/>
                <a:cs typeface="Barlow Condensed"/>
                <a:sym typeface="Barlow Condensed"/>
              </a:defRPr>
            </a:lvl3pPr>
            <a:lvl4pPr lvl="3" rtl="0">
              <a:spcBef>
                <a:spcPts val="0"/>
              </a:spcBef>
              <a:spcAft>
                <a:spcPts val="0"/>
              </a:spcAft>
              <a:buSzPts val="3600"/>
              <a:buFont typeface="Barlow Condensed"/>
              <a:buNone/>
              <a:defRPr sz="3600">
                <a:latin typeface="Barlow Condensed"/>
                <a:ea typeface="Barlow Condensed"/>
                <a:cs typeface="Barlow Condensed"/>
                <a:sym typeface="Barlow Condensed"/>
              </a:defRPr>
            </a:lvl4pPr>
            <a:lvl5pPr lvl="4" rtl="0">
              <a:spcBef>
                <a:spcPts val="0"/>
              </a:spcBef>
              <a:spcAft>
                <a:spcPts val="0"/>
              </a:spcAft>
              <a:buSzPts val="3600"/>
              <a:buFont typeface="Barlow Condensed"/>
              <a:buNone/>
              <a:defRPr sz="3600">
                <a:latin typeface="Barlow Condensed"/>
                <a:ea typeface="Barlow Condensed"/>
                <a:cs typeface="Barlow Condensed"/>
                <a:sym typeface="Barlow Condensed"/>
              </a:defRPr>
            </a:lvl5pPr>
            <a:lvl6pPr lvl="5" rtl="0">
              <a:spcBef>
                <a:spcPts val="0"/>
              </a:spcBef>
              <a:spcAft>
                <a:spcPts val="0"/>
              </a:spcAft>
              <a:buSzPts val="3600"/>
              <a:buFont typeface="Barlow Condensed"/>
              <a:buNone/>
              <a:defRPr sz="3600">
                <a:latin typeface="Barlow Condensed"/>
                <a:ea typeface="Barlow Condensed"/>
                <a:cs typeface="Barlow Condensed"/>
                <a:sym typeface="Barlow Condensed"/>
              </a:defRPr>
            </a:lvl6pPr>
            <a:lvl7pPr lvl="6" rtl="0">
              <a:spcBef>
                <a:spcPts val="0"/>
              </a:spcBef>
              <a:spcAft>
                <a:spcPts val="0"/>
              </a:spcAft>
              <a:buSzPts val="3600"/>
              <a:buFont typeface="Barlow Condensed"/>
              <a:buNone/>
              <a:defRPr sz="3600">
                <a:latin typeface="Barlow Condensed"/>
                <a:ea typeface="Barlow Condensed"/>
                <a:cs typeface="Barlow Condensed"/>
                <a:sym typeface="Barlow Condensed"/>
              </a:defRPr>
            </a:lvl7pPr>
            <a:lvl8pPr lvl="7" rtl="0">
              <a:spcBef>
                <a:spcPts val="0"/>
              </a:spcBef>
              <a:spcAft>
                <a:spcPts val="0"/>
              </a:spcAft>
              <a:buSzPts val="3600"/>
              <a:buFont typeface="Barlow Condensed"/>
              <a:buNone/>
              <a:defRPr sz="3600">
                <a:latin typeface="Barlow Condensed"/>
                <a:ea typeface="Barlow Condensed"/>
                <a:cs typeface="Barlow Condensed"/>
                <a:sym typeface="Barlow Condensed"/>
              </a:defRPr>
            </a:lvl8pPr>
            <a:lvl9pPr lvl="8" rtl="0">
              <a:spcBef>
                <a:spcPts val="0"/>
              </a:spcBef>
              <a:spcAft>
                <a:spcPts val="0"/>
              </a:spcAft>
              <a:buSzPts val="3600"/>
              <a:buFont typeface="Barlow Condensed"/>
              <a:buNone/>
              <a:defRPr sz="3600">
                <a:latin typeface="Barlow Condensed"/>
                <a:ea typeface="Barlow Condensed"/>
                <a:cs typeface="Barlow Condensed"/>
                <a:sym typeface="Barlow Condensed"/>
              </a:defRPr>
            </a:lvl9pPr>
          </a:lstStyle>
          <a:p>
            <a:endParaRPr/>
          </a:p>
        </p:txBody>
      </p:sp>
      <p:sp>
        <p:nvSpPr>
          <p:cNvPr id="228" name="Google Shape;228;p4"/>
          <p:cNvSpPr txBox="1">
            <a:spLocks noGrp="1"/>
          </p:cNvSpPr>
          <p:nvPr>
            <p:ph type="title" idx="2" hasCustomPrompt="1"/>
          </p:nvPr>
        </p:nvSpPr>
        <p:spPr>
          <a:xfrm>
            <a:off x="2319727" y="1966888"/>
            <a:ext cx="1460700" cy="5778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SzPts val="3600"/>
              <a:buNone/>
              <a:defRPr sz="3600"/>
            </a:lvl1pPr>
            <a:lvl2pPr lvl="1"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9pPr>
          </a:lstStyle>
          <a:p>
            <a:r>
              <a:t>xx%</a:t>
            </a:r>
          </a:p>
        </p:txBody>
      </p:sp>
      <p:sp>
        <p:nvSpPr>
          <p:cNvPr id="229" name="Google Shape;229;p4"/>
          <p:cNvSpPr txBox="1">
            <a:spLocks noGrp="1"/>
          </p:cNvSpPr>
          <p:nvPr>
            <p:ph type="ctrTitle" idx="3"/>
          </p:nvPr>
        </p:nvSpPr>
        <p:spPr>
          <a:xfrm>
            <a:off x="4155425" y="2719588"/>
            <a:ext cx="68076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3600"/>
              <a:buFont typeface="Barlow Condensed"/>
              <a:buNone/>
              <a:defRPr sz="3600">
                <a:latin typeface="Barlow Condensed"/>
                <a:ea typeface="Barlow Condensed"/>
                <a:cs typeface="Barlow Condensed"/>
                <a:sym typeface="Barlow Condensed"/>
              </a:defRPr>
            </a:lvl1pPr>
            <a:lvl2pPr lvl="1" rtl="0">
              <a:spcBef>
                <a:spcPts val="0"/>
              </a:spcBef>
              <a:spcAft>
                <a:spcPts val="0"/>
              </a:spcAft>
              <a:buSzPts val="3600"/>
              <a:buFont typeface="Barlow Condensed"/>
              <a:buNone/>
              <a:defRPr sz="3600">
                <a:latin typeface="Barlow Condensed"/>
                <a:ea typeface="Barlow Condensed"/>
                <a:cs typeface="Barlow Condensed"/>
                <a:sym typeface="Barlow Condensed"/>
              </a:defRPr>
            </a:lvl2pPr>
            <a:lvl3pPr lvl="2" rtl="0">
              <a:spcBef>
                <a:spcPts val="0"/>
              </a:spcBef>
              <a:spcAft>
                <a:spcPts val="0"/>
              </a:spcAft>
              <a:buSzPts val="3600"/>
              <a:buFont typeface="Barlow Condensed"/>
              <a:buNone/>
              <a:defRPr sz="3600">
                <a:latin typeface="Barlow Condensed"/>
                <a:ea typeface="Barlow Condensed"/>
                <a:cs typeface="Barlow Condensed"/>
                <a:sym typeface="Barlow Condensed"/>
              </a:defRPr>
            </a:lvl3pPr>
            <a:lvl4pPr lvl="3" rtl="0">
              <a:spcBef>
                <a:spcPts val="0"/>
              </a:spcBef>
              <a:spcAft>
                <a:spcPts val="0"/>
              </a:spcAft>
              <a:buSzPts val="3600"/>
              <a:buFont typeface="Barlow Condensed"/>
              <a:buNone/>
              <a:defRPr sz="3600">
                <a:latin typeface="Barlow Condensed"/>
                <a:ea typeface="Barlow Condensed"/>
                <a:cs typeface="Barlow Condensed"/>
                <a:sym typeface="Barlow Condensed"/>
              </a:defRPr>
            </a:lvl4pPr>
            <a:lvl5pPr lvl="4" rtl="0">
              <a:spcBef>
                <a:spcPts val="0"/>
              </a:spcBef>
              <a:spcAft>
                <a:spcPts val="0"/>
              </a:spcAft>
              <a:buSzPts val="3600"/>
              <a:buFont typeface="Barlow Condensed"/>
              <a:buNone/>
              <a:defRPr sz="3600">
                <a:latin typeface="Barlow Condensed"/>
                <a:ea typeface="Barlow Condensed"/>
                <a:cs typeface="Barlow Condensed"/>
                <a:sym typeface="Barlow Condensed"/>
              </a:defRPr>
            </a:lvl5pPr>
            <a:lvl6pPr lvl="5" rtl="0">
              <a:spcBef>
                <a:spcPts val="0"/>
              </a:spcBef>
              <a:spcAft>
                <a:spcPts val="0"/>
              </a:spcAft>
              <a:buSzPts val="3600"/>
              <a:buFont typeface="Barlow Condensed"/>
              <a:buNone/>
              <a:defRPr sz="3600">
                <a:latin typeface="Barlow Condensed"/>
                <a:ea typeface="Barlow Condensed"/>
                <a:cs typeface="Barlow Condensed"/>
                <a:sym typeface="Barlow Condensed"/>
              </a:defRPr>
            </a:lvl6pPr>
            <a:lvl7pPr lvl="6" rtl="0">
              <a:spcBef>
                <a:spcPts val="0"/>
              </a:spcBef>
              <a:spcAft>
                <a:spcPts val="0"/>
              </a:spcAft>
              <a:buSzPts val="3600"/>
              <a:buFont typeface="Barlow Condensed"/>
              <a:buNone/>
              <a:defRPr sz="3600">
                <a:latin typeface="Barlow Condensed"/>
                <a:ea typeface="Barlow Condensed"/>
                <a:cs typeface="Barlow Condensed"/>
                <a:sym typeface="Barlow Condensed"/>
              </a:defRPr>
            </a:lvl7pPr>
            <a:lvl8pPr lvl="7" rtl="0">
              <a:spcBef>
                <a:spcPts val="0"/>
              </a:spcBef>
              <a:spcAft>
                <a:spcPts val="0"/>
              </a:spcAft>
              <a:buSzPts val="3600"/>
              <a:buFont typeface="Barlow Condensed"/>
              <a:buNone/>
              <a:defRPr sz="3600">
                <a:latin typeface="Barlow Condensed"/>
                <a:ea typeface="Barlow Condensed"/>
                <a:cs typeface="Barlow Condensed"/>
                <a:sym typeface="Barlow Condensed"/>
              </a:defRPr>
            </a:lvl8pPr>
            <a:lvl9pPr lvl="8" rtl="0">
              <a:spcBef>
                <a:spcPts val="0"/>
              </a:spcBef>
              <a:spcAft>
                <a:spcPts val="0"/>
              </a:spcAft>
              <a:buSzPts val="3600"/>
              <a:buFont typeface="Barlow Condensed"/>
              <a:buNone/>
              <a:defRPr sz="3600">
                <a:latin typeface="Barlow Condensed"/>
                <a:ea typeface="Barlow Condensed"/>
                <a:cs typeface="Barlow Condensed"/>
                <a:sym typeface="Barlow Condensed"/>
              </a:defRPr>
            </a:lvl9pPr>
          </a:lstStyle>
          <a:p>
            <a:endParaRPr/>
          </a:p>
        </p:txBody>
      </p:sp>
      <p:sp>
        <p:nvSpPr>
          <p:cNvPr id="230" name="Google Shape;230;p4"/>
          <p:cNvSpPr txBox="1">
            <a:spLocks noGrp="1"/>
          </p:cNvSpPr>
          <p:nvPr>
            <p:ph type="title" idx="4" hasCustomPrompt="1"/>
          </p:nvPr>
        </p:nvSpPr>
        <p:spPr>
          <a:xfrm>
            <a:off x="2319727" y="2632138"/>
            <a:ext cx="1460700" cy="5778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SzPts val="3600"/>
              <a:buNone/>
              <a:defRPr sz="3600"/>
            </a:lvl1pPr>
            <a:lvl2pPr lvl="1"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9pPr>
          </a:lstStyle>
          <a:p>
            <a:r>
              <a:t>xx%</a:t>
            </a:r>
          </a:p>
        </p:txBody>
      </p:sp>
      <p:sp>
        <p:nvSpPr>
          <p:cNvPr id="231" name="Google Shape;231;p4"/>
          <p:cNvSpPr txBox="1">
            <a:spLocks noGrp="1"/>
          </p:cNvSpPr>
          <p:nvPr>
            <p:ph type="ctrTitle" idx="5"/>
          </p:nvPr>
        </p:nvSpPr>
        <p:spPr>
          <a:xfrm>
            <a:off x="4155425" y="3384838"/>
            <a:ext cx="68076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3600"/>
              <a:buFont typeface="Barlow Condensed"/>
              <a:buNone/>
              <a:defRPr sz="3600">
                <a:latin typeface="Barlow Condensed"/>
                <a:ea typeface="Barlow Condensed"/>
                <a:cs typeface="Barlow Condensed"/>
                <a:sym typeface="Barlow Condensed"/>
              </a:defRPr>
            </a:lvl1pPr>
            <a:lvl2pPr lvl="1" rtl="0">
              <a:spcBef>
                <a:spcPts val="0"/>
              </a:spcBef>
              <a:spcAft>
                <a:spcPts val="0"/>
              </a:spcAft>
              <a:buSzPts val="3600"/>
              <a:buFont typeface="Barlow Condensed"/>
              <a:buNone/>
              <a:defRPr sz="3600">
                <a:latin typeface="Barlow Condensed"/>
                <a:ea typeface="Barlow Condensed"/>
                <a:cs typeface="Barlow Condensed"/>
                <a:sym typeface="Barlow Condensed"/>
              </a:defRPr>
            </a:lvl2pPr>
            <a:lvl3pPr lvl="2" rtl="0">
              <a:spcBef>
                <a:spcPts val="0"/>
              </a:spcBef>
              <a:spcAft>
                <a:spcPts val="0"/>
              </a:spcAft>
              <a:buSzPts val="3600"/>
              <a:buFont typeface="Barlow Condensed"/>
              <a:buNone/>
              <a:defRPr sz="3600">
                <a:latin typeface="Barlow Condensed"/>
                <a:ea typeface="Barlow Condensed"/>
                <a:cs typeface="Barlow Condensed"/>
                <a:sym typeface="Barlow Condensed"/>
              </a:defRPr>
            </a:lvl3pPr>
            <a:lvl4pPr lvl="3" rtl="0">
              <a:spcBef>
                <a:spcPts val="0"/>
              </a:spcBef>
              <a:spcAft>
                <a:spcPts val="0"/>
              </a:spcAft>
              <a:buSzPts val="3600"/>
              <a:buFont typeface="Barlow Condensed"/>
              <a:buNone/>
              <a:defRPr sz="3600">
                <a:latin typeface="Barlow Condensed"/>
                <a:ea typeface="Barlow Condensed"/>
                <a:cs typeface="Barlow Condensed"/>
                <a:sym typeface="Barlow Condensed"/>
              </a:defRPr>
            </a:lvl4pPr>
            <a:lvl5pPr lvl="4" rtl="0">
              <a:spcBef>
                <a:spcPts val="0"/>
              </a:spcBef>
              <a:spcAft>
                <a:spcPts val="0"/>
              </a:spcAft>
              <a:buSzPts val="3600"/>
              <a:buFont typeface="Barlow Condensed"/>
              <a:buNone/>
              <a:defRPr sz="3600">
                <a:latin typeface="Barlow Condensed"/>
                <a:ea typeface="Barlow Condensed"/>
                <a:cs typeface="Barlow Condensed"/>
                <a:sym typeface="Barlow Condensed"/>
              </a:defRPr>
            </a:lvl5pPr>
            <a:lvl6pPr lvl="5" rtl="0">
              <a:spcBef>
                <a:spcPts val="0"/>
              </a:spcBef>
              <a:spcAft>
                <a:spcPts val="0"/>
              </a:spcAft>
              <a:buSzPts val="3600"/>
              <a:buFont typeface="Barlow Condensed"/>
              <a:buNone/>
              <a:defRPr sz="3600">
                <a:latin typeface="Barlow Condensed"/>
                <a:ea typeface="Barlow Condensed"/>
                <a:cs typeface="Barlow Condensed"/>
                <a:sym typeface="Barlow Condensed"/>
              </a:defRPr>
            </a:lvl6pPr>
            <a:lvl7pPr lvl="6" rtl="0">
              <a:spcBef>
                <a:spcPts val="0"/>
              </a:spcBef>
              <a:spcAft>
                <a:spcPts val="0"/>
              </a:spcAft>
              <a:buSzPts val="3600"/>
              <a:buFont typeface="Barlow Condensed"/>
              <a:buNone/>
              <a:defRPr sz="3600">
                <a:latin typeface="Barlow Condensed"/>
                <a:ea typeface="Barlow Condensed"/>
                <a:cs typeface="Barlow Condensed"/>
                <a:sym typeface="Barlow Condensed"/>
              </a:defRPr>
            </a:lvl7pPr>
            <a:lvl8pPr lvl="7" rtl="0">
              <a:spcBef>
                <a:spcPts val="0"/>
              </a:spcBef>
              <a:spcAft>
                <a:spcPts val="0"/>
              </a:spcAft>
              <a:buSzPts val="3600"/>
              <a:buFont typeface="Barlow Condensed"/>
              <a:buNone/>
              <a:defRPr sz="3600">
                <a:latin typeface="Barlow Condensed"/>
                <a:ea typeface="Barlow Condensed"/>
                <a:cs typeface="Barlow Condensed"/>
                <a:sym typeface="Barlow Condensed"/>
              </a:defRPr>
            </a:lvl8pPr>
            <a:lvl9pPr lvl="8" rtl="0">
              <a:spcBef>
                <a:spcPts val="0"/>
              </a:spcBef>
              <a:spcAft>
                <a:spcPts val="0"/>
              </a:spcAft>
              <a:buSzPts val="3600"/>
              <a:buFont typeface="Barlow Condensed"/>
              <a:buNone/>
              <a:defRPr sz="3600">
                <a:latin typeface="Barlow Condensed"/>
                <a:ea typeface="Barlow Condensed"/>
                <a:cs typeface="Barlow Condensed"/>
                <a:sym typeface="Barlow Condensed"/>
              </a:defRPr>
            </a:lvl9pPr>
          </a:lstStyle>
          <a:p>
            <a:endParaRPr/>
          </a:p>
        </p:txBody>
      </p:sp>
      <p:sp>
        <p:nvSpPr>
          <p:cNvPr id="232" name="Google Shape;232;p4"/>
          <p:cNvSpPr txBox="1">
            <a:spLocks noGrp="1"/>
          </p:cNvSpPr>
          <p:nvPr>
            <p:ph type="title" idx="6" hasCustomPrompt="1"/>
          </p:nvPr>
        </p:nvSpPr>
        <p:spPr>
          <a:xfrm>
            <a:off x="2319727" y="3297388"/>
            <a:ext cx="1460700" cy="5778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SzPts val="3600"/>
              <a:buNone/>
              <a:defRPr sz="3600"/>
            </a:lvl1pPr>
            <a:lvl2pPr lvl="1"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9pPr>
          </a:lstStyle>
          <a:p>
            <a:r>
              <a:t>xx%</a:t>
            </a:r>
          </a:p>
        </p:txBody>
      </p:sp>
      <p:sp>
        <p:nvSpPr>
          <p:cNvPr id="233" name="Google Shape;233;p4"/>
          <p:cNvSpPr txBox="1">
            <a:spLocks noGrp="1"/>
          </p:cNvSpPr>
          <p:nvPr>
            <p:ph type="ctrTitle" idx="7"/>
          </p:nvPr>
        </p:nvSpPr>
        <p:spPr>
          <a:xfrm>
            <a:off x="4155425" y="4050088"/>
            <a:ext cx="68076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3600"/>
              <a:buFont typeface="Barlow Condensed"/>
              <a:buNone/>
              <a:defRPr sz="3600">
                <a:latin typeface="Barlow Condensed"/>
                <a:ea typeface="Barlow Condensed"/>
                <a:cs typeface="Barlow Condensed"/>
                <a:sym typeface="Barlow Condensed"/>
              </a:defRPr>
            </a:lvl1pPr>
            <a:lvl2pPr lvl="1" rtl="0">
              <a:spcBef>
                <a:spcPts val="0"/>
              </a:spcBef>
              <a:spcAft>
                <a:spcPts val="0"/>
              </a:spcAft>
              <a:buSzPts val="3600"/>
              <a:buFont typeface="Barlow Condensed"/>
              <a:buNone/>
              <a:defRPr sz="3600">
                <a:latin typeface="Barlow Condensed"/>
                <a:ea typeface="Barlow Condensed"/>
                <a:cs typeface="Barlow Condensed"/>
                <a:sym typeface="Barlow Condensed"/>
              </a:defRPr>
            </a:lvl2pPr>
            <a:lvl3pPr lvl="2" rtl="0">
              <a:spcBef>
                <a:spcPts val="0"/>
              </a:spcBef>
              <a:spcAft>
                <a:spcPts val="0"/>
              </a:spcAft>
              <a:buSzPts val="3600"/>
              <a:buFont typeface="Barlow Condensed"/>
              <a:buNone/>
              <a:defRPr sz="3600">
                <a:latin typeface="Barlow Condensed"/>
                <a:ea typeface="Barlow Condensed"/>
                <a:cs typeface="Barlow Condensed"/>
                <a:sym typeface="Barlow Condensed"/>
              </a:defRPr>
            </a:lvl3pPr>
            <a:lvl4pPr lvl="3" rtl="0">
              <a:spcBef>
                <a:spcPts val="0"/>
              </a:spcBef>
              <a:spcAft>
                <a:spcPts val="0"/>
              </a:spcAft>
              <a:buSzPts val="3600"/>
              <a:buFont typeface="Barlow Condensed"/>
              <a:buNone/>
              <a:defRPr sz="3600">
                <a:latin typeface="Barlow Condensed"/>
                <a:ea typeface="Barlow Condensed"/>
                <a:cs typeface="Barlow Condensed"/>
                <a:sym typeface="Barlow Condensed"/>
              </a:defRPr>
            </a:lvl4pPr>
            <a:lvl5pPr lvl="4" rtl="0">
              <a:spcBef>
                <a:spcPts val="0"/>
              </a:spcBef>
              <a:spcAft>
                <a:spcPts val="0"/>
              </a:spcAft>
              <a:buSzPts val="3600"/>
              <a:buFont typeface="Barlow Condensed"/>
              <a:buNone/>
              <a:defRPr sz="3600">
                <a:latin typeface="Barlow Condensed"/>
                <a:ea typeface="Barlow Condensed"/>
                <a:cs typeface="Barlow Condensed"/>
                <a:sym typeface="Barlow Condensed"/>
              </a:defRPr>
            </a:lvl5pPr>
            <a:lvl6pPr lvl="5" rtl="0">
              <a:spcBef>
                <a:spcPts val="0"/>
              </a:spcBef>
              <a:spcAft>
                <a:spcPts val="0"/>
              </a:spcAft>
              <a:buSzPts val="3600"/>
              <a:buFont typeface="Barlow Condensed"/>
              <a:buNone/>
              <a:defRPr sz="3600">
                <a:latin typeface="Barlow Condensed"/>
                <a:ea typeface="Barlow Condensed"/>
                <a:cs typeface="Barlow Condensed"/>
                <a:sym typeface="Barlow Condensed"/>
              </a:defRPr>
            </a:lvl6pPr>
            <a:lvl7pPr lvl="6" rtl="0">
              <a:spcBef>
                <a:spcPts val="0"/>
              </a:spcBef>
              <a:spcAft>
                <a:spcPts val="0"/>
              </a:spcAft>
              <a:buSzPts val="3600"/>
              <a:buFont typeface="Barlow Condensed"/>
              <a:buNone/>
              <a:defRPr sz="3600">
                <a:latin typeface="Barlow Condensed"/>
                <a:ea typeface="Barlow Condensed"/>
                <a:cs typeface="Barlow Condensed"/>
                <a:sym typeface="Barlow Condensed"/>
              </a:defRPr>
            </a:lvl7pPr>
            <a:lvl8pPr lvl="7" rtl="0">
              <a:spcBef>
                <a:spcPts val="0"/>
              </a:spcBef>
              <a:spcAft>
                <a:spcPts val="0"/>
              </a:spcAft>
              <a:buSzPts val="3600"/>
              <a:buFont typeface="Barlow Condensed"/>
              <a:buNone/>
              <a:defRPr sz="3600">
                <a:latin typeface="Barlow Condensed"/>
                <a:ea typeface="Barlow Condensed"/>
                <a:cs typeface="Barlow Condensed"/>
                <a:sym typeface="Barlow Condensed"/>
              </a:defRPr>
            </a:lvl8pPr>
            <a:lvl9pPr lvl="8" rtl="0">
              <a:spcBef>
                <a:spcPts val="0"/>
              </a:spcBef>
              <a:spcAft>
                <a:spcPts val="0"/>
              </a:spcAft>
              <a:buSzPts val="3600"/>
              <a:buFont typeface="Barlow Condensed"/>
              <a:buNone/>
              <a:defRPr sz="3600">
                <a:latin typeface="Barlow Condensed"/>
                <a:ea typeface="Barlow Condensed"/>
                <a:cs typeface="Barlow Condensed"/>
                <a:sym typeface="Barlow Condensed"/>
              </a:defRPr>
            </a:lvl9pPr>
          </a:lstStyle>
          <a:p>
            <a:endParaRPr/>
          </a:p>
        </p:txBody>
      </p:sp>
      <p:sp>
        <p:nvSpPr>
          <p:cNvPr id="234" name="Google Shape;234;p4"/>
          <p:cNvSpPr txBox="1">
            <a:spLocks noGrp="1"/>
          </p:cNvSpPr>
          <p:nvPr>
            <p:ph type="title" idx="8" hasCustomPrompt="1"/>
          </p:nvPr>
        </p:nvSpPr>
        <p:spPr>
          <a:xfrm>
            <a:off x="2319727" y="3962638"/>
            <a:ext cx="1460700" cy="5778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SzPts val="3600"/>
              <a:buNone/>
              <a:defRPr sz="3600"/>
            </a:lvl1pPr>
            <a:lvl2pPr lvl="1"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SzPts val="3600"/>
              <a:buFont typeface="Fira Sans Extra Condensed Medium"/>
              <a:buNone/>
              <a:defRPr sz="3600">
                <a:latin typeface="Fira Sans Extra Condensed Medium"/>
                <a:ea typeface="Fira Sans Extra Condensed Medium"/>
                <a:cs typeface="Fira Sans Extra Condensed Medium"/>
                <a:sym typeface="Fira Sans Extra Condensed Medium"/>
              </a:defRPr>
            </a:lvl9pPr>
          </a:lstStyle>
          <a:p>
            <a:r>
              <a:t>xx%</a:t>
            </a:r>
          </a:p>
        </p:txBody>
      </p:sp>
      <p:cxnSp>
        <p:nvCxnSpPr>
          <p:cNvPr id="235" name="Google Shape;235;p4"/>
          <p:cNvCxnSpPr/>
          <p:nvPr/>
        </p:nvCxnSpPr>
        <p:spPr>
          <a:xfrm>
            <a:off x="3986825" y="-16500"/>
            <a:ext cx="0" cy="4488600"/>
          </a:xfrm>
          <a:prstGeom prst="straightConnector1">
            <a:avLst/>
          </a:prstGeom>
          <a:noFill/>
          <a:ln w="28575" cap="flat" cmpd="sng">
            <a:solidFill>
              <a:schemeClr val="accent4"/>
            </a:solidFill>
            <a:prstDash val="solid"/>
            <a:round/>
            <a:headEnd type="none" w="med" len="med"/>
            <a:tailEnd type="none" w="med" len="med"/>
          </a:ln>
        </p:spPr>
      </p:cxnSp>
      <p:sp>
        <p:nvSpPr>
          <p:cNvPr id="236" name="Google Shape;236;p4"/>
          <p:cNvSpPr txBox="1">
            <a:spLocks noGrp="1"/>
          </p:cNvSpPr>
          <p:nvPr>
            <p:ph type="ctrTitle" idx="9"/>
          </p:nvPr>
        </p:nvSpPr>
        <p:spPr>
          <a:xfrm>
            <a:off x="4155425" y="1272250"/>
            <a:ext cx="2737200" cy="5778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4"/>
              </a:buClr>
              <a:buSzPts val="3600"/>
              <a:buFont typeface="Barlow Condensed"/>
              <a:buNone/>
              <a:defRPr sz="3600">
                <a:solidFill>
                  <a:schemeClr val="accent2"/>
                </a:solidFill>
                <a:latin typeface="Barlow Condensed"/>
                <a:ea typeface="Barlow Condensed"/>
                <a:cs typeface="Barlow Condensed"/>
                <a:sym typeface="Barlow Condensed"/>
              </a:defRPr>
            </a:lvl1pPr>
            <a:lvl2pPr lvl="1" algn="r" rtl="0">
              <a:spcBef>
                <a:spcPts val="0"/>
              </a:spcBef>
              <a:spcAft>
                <a:spcPts val="0"/>
              </a:spcAft>
              <a:buSzPts val="3600"/>
              <a:buFont typeface="Barlow Condensed"/>
              <a:buNone/>
              <a:defRPr sz="3600">
                <a:latin typeface="Barlow Condensed"/>
                <a:ea typeface="Barlow Condensed"/>
                <a:cs typeface="Barlow Condensed"/>
                <a:sym typeface="Barlow Condensed"/>
              </a:defRPr>
            </a:lvl2pPr>
            <a:lvl3pPr lvl="2" algn="r" rtl="0">
              <a:spcBef>
                <a:spcPts val="0"/>
              </a:spcBef>
              <a:spcAft>
                <a:spcPts val="0"/>
              </a:spcAft>
              <a:buSzPts val="3600"/>
              <a:buFont typeface="Barlow Condensed"/>
              <a:buNone/>
              <a:defRPr sz="3600">
                <a:latin typeface="Barlow Condensed"/>
                <a:ea typeface="Barlow Condensed"/>
                <a:cs typeface="Barlow Condensed"/>
                <a:sym typeface="Barlow Condensed"/>
              </a:defRPr>
            </a:lvl3pPr>
            <a:lvl4pPr lvl="3" algn="r" rtl="0">
              <a:spcBef>
                <a:spcPts val="0"/>
              </a:spcBef>
              <a:spcAft>
                <a:spcPts val="0"/>
              </a:spcAft>
              <a:buSzPts val="3600"/>
              <a:buFont typeface="Barlow Condensed"/>
              <a:buNone/>
              <a:defRPr sz="3600">
                <a:latin typeface="Barlow Condensed"/>
                <a:ea typeface="Barlow Condensed"/>
                <a:cs typeface="Barlow Condensed"/>
                <a:sym typeface="Barlow Condensed"/>
              </a:defRPr>
            </a:lvl4pPr>
            <a:lvl5pPr lvl="4" algn="r" rtl="0">
              <a:spcBef>
                <a:spcPts val="0"/>
              </a:spcBef>
              <a:spcAft>
                <a:spcPts val="0"/>
              </a:spcAft>
              <a:buSzPts val="3600"/>
              <a:buFont typeface="Barlow Condensed"/>
              <a:buNone/>
              <a:defRPr sz="3600">
                <a:latin typeface="Barlow Condensed"/>
                <a:ea typeface="Barlow Condensed"/>
                <a:cs typeface="Barlow Condensed"/>
                <a:sym typeface="Barlow Condensed"/>
              </a:defRPr>
            </a:lvl5pPr>
            <a:lvl6pPr lvl="5" algn="r" rtl="0">
              <a:spcBef>
                <a:spcPts val="0"/>
              </a:spcBef>
              <a:spcAft>
                <a:spcPts val="0"/>
              </a:spcAft>
              <a:buSzPts val="3600"/>
              <a:buFont typeface="Barlow Condensed"/>
              <a:buNone/>
              <a:defRPr sz="3600">
                <a:latin typeface="Barlow Condensed"/>
                <a:ea typeface="Barlow Condensed"/>
                <a:cs typeface="Barlow Condensed"/>
                <a:sym typeface="Barlow Condensed"/>
              </a:defRPr>
            </a:lvl6pPr>
            <a:lvl7pPr lvl="6" algn="r" rtl="0">
              <a:spcBef>
                <a:spcPts val="0"/>
              </a:spcBef>
              <a:spcAft>
                <a:spcPts val="0"/>
              </a:spcAft>
              <a:buSzPts val="3600"/>
              <a:buFont typeface="Barlow Condensed"/>
              <a:buNone/>
              <a:defRPr sz="3600">
                <a:latin typeface="Barlow Condensed"/>
                <a:ea typeface="Barlow Condensed"/>
                <a:cs typeface="Barlow Condensed"/>
                <a:sym typeface="Barlow Condensed"/>
              </a:defRPr>
            </a:lvl7pPr>
            <a:lvl8pPr lvl="7" algn="r" rtl="0">
              <a:spcBef>
                <a:spcPts val="0"/>
              </a:spcBef>
              <a:spcAft>
                <a:spcPts val="0"/>
              </a:spcAft>
              <a:buSzPts val="3600"/>
              <a:buFont typeface="Barlow Condensed"/>
              <a:buNone/>
              <a:defRPr sz="3600">
                <a:latin typeface="Barlow Condensed"/>
                <a:ea typeface="Barlow Condensed"/>
                <a:cs typeface="Barlow Condensed"/>
                <a:sym typeface="Barlow Condensed"/>
              </a:defRPr>
            </a:lvl8pPr>
            <a:lvl9pPr lvl="8" algn="r" rtl="0">
              <a:spcBef>
                <a:spcPts val="0"/>
              </a:spcBef>
              <a:spcAft>
                <a:spcPts val="0"/>
              </a:spcAft>
              <a:buSzPts val="3600"/>
              <a:buFont typeface="Barlow Condensed"/>
              <a:buNone/>
              <a:defRPr sz="3600">
                <a:latin typeface="Barlow Condensed"/>
                <a:ea typeface="Barlow Condensed"/>
                <a:cs typeface="Barlow Condensed"/>
                <a:sym typeface="Barlow Condensed"/>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TEXT">
  <p:cSld name="CUSTOM_1">
    <p:spTree>
      <p:nvGrpSpPr>
        <p:cNvPr id="1" name="Shape 237"/>
        <p:cNvGrpSpPr/>
        <p:nvPr/>
      </p:nvGrpSpPr>
      <p:grpSpPr>
        <a:xfrm>
          <a:off x="0" y="0"/>
          <a:ext cx="0" cy="0"/>
          <a:chOff x="0" y="0"/>
          <a:chExt cx="0" cy="0"/>
        </a:xfrm>
      </p:grpSpPr>
      <p:grpSp>
        <p:nvGrpSpPr>
          <p:cNvPr id="238" name="Google Shape;238;p5"/>
          <p:cNvGrpSpPr/>
          <p:nvPr/>
        </p:nvGrpSpPr>
        <p:grpSpPr>
          <a:xfrm rot="10800000" flipH="1">
            <a:off x="6396261" y="4059387"/>
            <a:ext cx="2761414" cy="1094590"/>
            <a:chOff x="5543377" y="-26648"/>
            <a:chExt cx="3613943" cy="1432521"/>
          </a:xfrm>
        </p:grpSpPr>
        <p:sp>
          <p:nvSpPr>
            <p:cNvPr id="239" name="Google Shape;239;p5"/>
            <p:cNvSpPr/>
            <p:nvPr/>
          </p:nvSpPr>
          <p:spPr>
            <a:xfrm rot="-5400000">
              <a:off x="7539604" y="-62757"/>
              <a:ext cx="479036" cy="551254"/>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5"/>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5"/>
            <p:cNvSpPr/>
            <p:nvPr/>
          </p:nvSpPr>
          <p:spPr>
            <a:xfrm rot="-5400000">
              <a:off x="6437042" y="-62766"/>
              <a:ext cx="479036" cy="551271"/>
            </a:xfrm>
            <a:custGeom>
              <a:avLst/>
              <a:gdLst/>
              <a:ahLst/>
              <a:cxnLst/>
              <a:rect l="l" t="t" r="r" b="b"/>
              <a:pathLst>
                <a:path w="27654" h="31824" extrusionOk="0">
                  <a:moveTo>
                    <a:pt x="27653" y="1"/>
                  </a:moveTo>
                  <a:lnTo>
                    <a:pt x="0" y="15845"/>
                  </a:lnTo>
                  <a:lnTo>
                    <a:pt x="27653" y="31823"/>
                  </a:lnTo>
                  <a:lnTo>
                    <a:pt x="27653"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5"/>
            <p:cNvSpPr/>
            <p:nvPr/>
          </p:nvSpPr>
          <p:spPr>
            <a:xfrm rot="-5400000">
              <a:off x="6849922" y="-201155"/>
              <a:ext cx="479036" cy="828050"/>
            </a:xfrm>
            <a:custGeom>
              <a:avLst/>
              <a:gdLst/>
              <a:ahLst/>
              <a:cxnLst/>
              <a:rect l="l" t="t" r="r" b="b"/>
              <a:pathLst>
                <a:path w="27654" h="47802" extrusionOk="0">
                  <a:moveTo>
                    <a:pt x="0" y="0"/>
                  </a:moveTo>
                  <a:lnTo>
                    <a:pt x="0" y="31823"/>
                  </a:lnTo>
                  <a:lnTo>
                    <a:pt x="134" y="31956"/>
                  </a:lnTo>
                  <a:lnTo>
                    <a:pt x="27653" y="47801"/>
                  </a:lnTo>
                  <a:lnTo>
                    <a:pt x="27653" y="15978"/>
                  </a:lnTo>
                  <a:lnTo>
                    <a:pt x="0"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243;p5"/>
            <p:cNvSpPr/>
            <p:nvPr/>
          </p:nvSpPr>
          <p:spPr>
            <a:xfrm rot="-5400000">
              <a:off x="8229270" y="-201155"/>
              <a:ext cx="479036" cy="828050"/>
            </a:xfrm>
            <a:custGeom>
              <a:avLst/>
              <a:gdLst/>
              <a:ahLst/>
              <a:cxnLst/>
              <a:rect l="l" t="t" r="r" b="b"/>
              <a:pathLst>
                <a:path w="27654" h="47802" extrusionOk="0">
                  <a:moveTo>
                    <a:pt x="27653" y="1"/>
                  </a:moveTo>
                  <a:lnTo>
                    <a:pt x="0" y="15979"/>
                  </a:lnTo>
                  <a:lnTo>
                    <a:pt x="0" y="47802"/>
                  </a:lnTo>
                  <a:lnTo>
                    <a:pt x="134" y="47802"/>
                  </a:lnTo>
                  <a:lnTo>
                    <a:pt x="27653" y="31824"/>
                  </a:lnTo>
                  <a:lnTo>
                    <a:pt x="27653"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p5"/>
            <p:cNvSpPr/>
            <p:nvPr/>
          </p:nvSpPr>
          <p:spPr>
            <a:xfrm rot="-5400000">
              <a:off x="8643318" y="-63918"/>
              <a:ext cx="476733" cy="551271"/>
            </a:xfrm>
            <a:custGeom>
              <a:avLst/>
              <a:gdLst/>
              <a:ahLst/>
              <a:cxnLst/>
              <a:rect l="l" t="t" r="r" b="b"/>
              <a:pathLst>
                <a:path w="27521" h="31824" extrusionOk="0">
                  <a:moveTo>
                    <a:pt x="27520" y="1"/>
                  </a:moveTo>
                  <a:lnTo>
                    <a:pt x="1" y="15979"/>
                  </a:lnTo>
                  <a:lnTo>
                    <a:pt x="27520" y="31823"/>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5"/>
            <p:cNvSpPr/>
            <p:nvPr/>
          </p:nvSpPr>
          <p:spPr>
            <a:xfrm rot="-5400000">
              <a:off x="7816399" y="-62757"/>
              <a:ext cx="479036" cy="551254"/>
            </a:xfrm>
            <a:custGeom>
              <a:avLst/>
              <a:gdLst/>
              <a:ahLst/>
              <a:cxnLst/>
              <a:rect l="l" t="t" r="r" b="b"/>
              <a:pathLst>
                <a:path w="27654" h="31823" extrusionOk="0">
                  <a:moveTo>
                    <a:pt x="0" y="0"/>
                  </a:moveTo>
                  <a:lnTo>
                    <a:pt x="0" y="31823"/>
                  </a:lnTo>
                  <a:lnTo>
                    <a:pt x="27653" y="15845"/>
                  </a:lnTo>
                  <a:lnTo>
                    <a:pt x="0" y="0"/>
                  </a:lnTo>
                  <a:close/>
                </a:path>
              </a:pathLst>
            </a:custGeom>
            <a:solidFill>
              <a:srgbClr val="00A6A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5"/>
            <p:cNvSpPr/>
            <p:nvPr/>
          </p:nvSpPr>
          <p:spPr>
            <a:xfrm rot="-5400000">
              <a:off x="7539604" y="-62757"/>
              <a:ext cx="479036" cy="551254"/>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5"/>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5"/>
            <p:cNvSpPr/>
            <p:nvPr/>
          </p:nvSpPr>
          <p:spPr>
            <a:xfrm rot="-5400000">
              <a:off x="7265113" y="413968"/>
              <a:ext cx="476733" cy="553592"/>
            </a:xfrm>
            <a:custGeom>
              <a:avLst/>
              <a:gdLst/>
              <a:ahLst/>
              <a:cxnLst/>
              <a:rect l="l" t="t" r="r" b="b"/>
              <a:pathLst>
                <a:path w="27521" h="31958" extrusionOk="0">
                  <a:moveTo>
                    <a:pt x="27520" y="1"/>
                  </a:moveTo>
                  <a:lnTo>
                    <a:pt x="1" y="15979"/>
                  </a:lnTo>
                  <a:lnTo>
                    <a:pt x="27520" y="31957"/>
                  </a:lnTo>
                  <a:lnTo>
                    <a:pt x="2752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5"/>
            <p:cNvSpPr/>
            <p:nvPr/>
          </p:nvSpPr>
          <p:spPr>
            <a:xfrm rot="-5400000">
              <a:off x="7540756" y="415137"/>
              <a:ext cx="476733" cy="551254"/>
            </a:xfrm>
            <a:custGeom>
              <a:avLst/>
              <a:gdLst/>
              <a:ahLst/>
              <a:cxnLst/>
              <a:rect l="l" t="t" r="r" b="b"/>
              <a:pathLst>
                <a:path w="27521" h="31823" extrusionOk="0">
                  <a:moveTo>
                    <a:pt x="1" y="0"/>
                  </a:moveTo>
                  <a:lnTo>
                    <a:pt x="1" y="31823"/>
                  </a:lnTo>
                  <a:lnTo>
                    <a:pt x="27520" y="15978"/>
                  </a:lnTo>
                  <a:lnTo>
                    <a:pt x="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5"/>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5"/>
            <p:cNvSpPr/>
            <p:nvPr/>
          </p:nvSpPr>
          <p:spPr>
            <a:xfrm rot="-5400000">
              <a:off x="6852226" y="277891"/>
              <a:ext cx="476733" cy="825746"/>
            </a:xfrm>
            <a:custGeom>
              <a:avLst/>
              <a:gdLst/>
              <a:ahLst/>
              <a:cxnLst/>
              <a:rect l="l" t="t" r="r" b="b"/>
              <a:pathLst>
                <a:path w="27521" h="47669" extrusionOk="0">
                  <a:moveTo>
                    <a:pt x="27520" y="1"/>
                  </a:moveTo>
                  <a:lnTo>
                    <a:pt x="1" y="15845"/>
                  </a:lnTo>
                  <a:lnTo>
                    <a:pt x="1" y="47668"/>
                  </a:lnTo>
                  <a:lnTo>
                    <a:pt x="27520" y="31823"/>
                  </a:lnTo>
                  <a:lnTo>
                    <a:pt x="27520" y="31690"/>
                  </a:lnTo>
                  <a:lnTo>
                    <a:pt x="27520"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5"/>
            <p:cNvSpPr/>
            <p:nvPr/>
          </p:nvSpPr>
          <p:spPr>
            <a:xfrm rot="-5400000">
              <a:off x="5553199" y="611305"/>
              <a:ext cx="139273" cy="158917"/>
            </a:xfrm>
            <a:custGeom>
              <a:avLst/>
              <a:gdLst/>
              <a:ahLst/>
              <a:cxnLst/>
              <a:rect l="l" t="t" r="r" b="b"/>
              <a:pathLst>
                <a:path w="8040" h="9174" extrusionOk="0">
                  <a:moveTo>
                    <a:pt x="8040" y="0"/>
                  </a:moveTo>
                  <a:lnTo>
                    <a:pt x="1" y="4604"/>
                  </a:lnTo>
                  <a:lnTo>
                    <a:pt x="8040" y="9174"/>
                  </a:lnTo>
                  <a:lnTo>
                    <a:pt x="804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5"/>
            <p:cNvSpPr/>
            <p:nvPr/>
          </p:nvSpPr>
          <p:spPr>
            <a:xfrm rot="-5400000">
              <a:off x="5886623" y="414843"/>
              <a:ext cx="476733" cy="551843"/>
            </a:xfrm>
            <a:custGeom>
              <a:avLst/>
              <a:gdLst/>
              <a:ahLst/>
              <a:cxnLst/>
              <a:rect l="l" t="t" r="r" b="b"/>
              <a:pathLst>
                <a:path w="27521" h="31857" extrusionOk="0">
                  <a:moveTo>
                    <a:pt x="1" y="0"/>
                  </a:moveTo>
                  <a:lnTo>
                    <a:pt x="1" y="31857"/>
                  </a:lnTo>
                  <a:lnTo>
                    <a:pt x="27520" y="15845"/>
                  </a:lnTo>
                  <a:lnTo>
                    <a:pt x="1" y="0"/>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254;p5"/>
            <p:cNvSpPr/>
            <p:nvPr/>
          </p:nvSpPr>
          <p:spPr>
            <a:xfrm rot="-5400000">
              <a:off x="8404961" y="653513"/>
              <a:ext cx="953448" cy="551271"/>
            </a:xfrm>
            <a:custGeom>
              <a:avLst/>
              <a:gdLst/>
              <a:ahLst/>
              <a:cxnLst/>
              <a:rect l="l" t="t" r="r" b="b"/>
              <a:pathLst>
                <a:path w="55041" h="31824" extrusionOk="0">
                  <a:moveTo>
                    <a:pt x="27521" y="1"/>
                  </a:moveTo>
                  <a:lnTo>
                    <a:pt x="1" y="15979"/>
                  </a:lnTo>
                  <a:lnTo>
                    <a:pt x="27521" y="31823"/>
                  </a:lnTo>
                  <a:lnTo>
                    <a:pt x="55040" y="15979"/>
                  </a:lnTo>
                  <a:lnTo>
                    <a:pt x="27521"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55;p5"/>
            <p:cNvSpPr/>
            <p:nvPr/>
          </p:nvSpPr>
          <p:spPr>
            <a:xfrm rot="-5400000">
              <a:off x="8230422" y="276739"/>
              <a:ext cx="476733" cy="828050"/>
            </a:xfrm>
            <a:custGeom>
              <a:avLst/>
              <a:gdLst/>
              <a:ahLst/>
              <a:cxnLst/>
              <a:rect l="l" t="t" r="r" b="b"/>
              <a:pathLst>
                <a:path w="27521" h="47802" extrusionOk="0">
                  <a:moveTo>
                    <a:pt x="1" y="1"/>
                  </a:moveTo>
                  <a:lnTo>
                    <a:pt x="1" y="31824"/>
                  </a:lnTo>
                  <a:lnTo>
                    <a:pt x="27520" y="47802"/>
                  </a:lnTo>
                  <a:lnTo>
                    <a:pt x="27520" y="15979"/>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5"/>
            <p:cNvSpPr/>
            <p:nvPr/>
          </p:nvSpPr>
          <p:spPr>
            <a:xfrm rot="-5400000">
              <a:off x="7817551" y="415137"/>
              <a:ext cx="476733" cy="551254"/>
            </a:xfrm>
            <a:custGeom>
              <a:avLst/>
              <a:gdLst/>
              <a:ahLst/>
              <a:cxnLst/>
              <a:rect l="l" t="t" r="r" b="b"/>
              <a:pathLst>
                <a:path w="27521" h="31823" extrusionOk="0">
                  <a:moveTo>
                    <a:pt x="27520" y="0"/>
                  </a:moveTo>
                  <a:lnTo>
                    <a:pt x="1" y="15845"/>
                  </a:lnTo>
                  <a:lnTo>
                    <a:pt x="27520" y="31823"/>
                  </a:lnTo>
                  <a:lnTo>
                    <a:pt x="2752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5"/>
            <p:cNvSpPr/>
            <p:nvPr/>
          </p:nvSpPr>
          <p:spPr>
            <a:xfrm rot="-5400000">
              <a:off x="7816399" y="-62757"/>
              <a:ext cx="479036" cy="551254"/>
            </a:xfrm>
            <a:custGeom>
              <a:avLst/>
              <a:gdLst/>
              <a:ahLst/>
              <a:cxnLst/>
              <a:rect l="l" t="t" r="r" b="b"/>
              <a:pathLst>
                <a:path w="27654" h="31823" extrusionOk="0">
                  <a:moveTo>
                    <a:pt x="0" y="0"/>
                  </a:moveTo>
                  <a:lnTo>
                    <a:pt x="0" y="31823"/>
                  </a:lnTo>
                  <a:lnTo>
                    <a:pt x="27653" y="15845"/>
                  </a:lnTo>
                  <a:lnTo>
                    <a:pt x="0"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5"/>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5"/>
            <p:cNvSpPr/>
            <p:nvPr/>
          </p:nvSpPr>
          <p:spPr>
            <a:xfrm rot="-5400000">
              <a:off x="7163985" y="515124"/>
              <a:ext cx="953448" cy="828050"/>
            </a:xfrm>
            <a:custGeom>
              <a:avLst/>
              <a:gdLst/>
              <a:ahLst/>
              <a:cxnLst/>
              <a:rect l="l" t="t" r="r" b="b"/>
              <a:pathLst>
                <a:path w="55041" h="47802" extrusionOk="0">
                  <a:moveTo>
                    <a:pt x="55040" y="1"/>
                  </a:moveTo>
                  <a:lnTo>
                    <a:pt x="27521" y="15979"/>
                  </a:lnTo>
                  <a:lnTo>
                    <a:pt x="1" y="31957"/>
                  </a:lnTo>
                  <a:lnTo>
                    <a:pt x="27521" y="47802"/>
                  </a:lnTo>
                  <a:lnTo>
                    <a:pt x="55040" y="31957"/>
                  </a:lnTo>
                  <a:lnTo>
                    <a:pt x="55040"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0" name="Google Shape;260;p5"/>
          <p:cNvGrpSpPr/>
          <p:nvPr/>
        </p:nvGrpSpPr>
        <p:grpSpPr>
          <a:xfrm rot="10800000" flipH="1">
            <a:off x="-413096" y="-26651"/>
            <a:ext cx="2192144" cy="1495178"/>
            <a:chOff x="-293170" y="3658798"/>
            <a:chExt cx="2192144" cy="1495178"/>
          </a:xfrm>
        </p:grpSpPr>
        <p:sp>
          <p:nvSpPr>
            <p:cNvPr id="261" name="Google Shape;261;p5"/>
            <p:cNvSpPr/>
            <p:nvPr/>
          </p:nvSpPr>
          <p:spPr>
            <a:xfrm rot="5400000">
              <a:off x="566876" y="4718563"/>
              <a:ext cx="402082" cy="465014"/>
            </a:xfrm>
            <a:custGeom>
              <a:avLst/>
              <a:gdLst/>
              <a:ahLst/>
              <a:cxnLst/>
              <a:rect l="l" t="t" r="r" b="b"/>
              <a:pathLst>
                <a:path w="27521" h="31823" extrusionOk="0">
                  <a:moveTo>
                    <a:pt x="27521" y="0"/>
                  </a:moveTo>
                  <a:lnTo>
                    <a:pt x="1" y="15978"/>
                  </a:lnTo>
                  <a:lnTo>
                    <a:pt x="27521" y="31823"/>
                  </a:lnTo>
                  <a:lnTo>
                    <a:pt x="27521"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5"/>
            <p:cNvSpPr/>
            <p:nvPr/>
          </p:nvSpPr>
          <p:spPr>
            <a:xfrm rot="5400000">
              <a:off x="813966" y="4749204"/>
              <a:ext cx="372910" cy="433031"/>
            </a:xfrm>
            <a:custGeom>
              <a:avLst/>
              <a:gdLst/>
              <a:ahLst/>
              <a:cxnLst/>
              <a:rect l="l" t="t" r="r" b="b"/>
              <a:pathLst>
                <a:path w="27521" h="31958" extrusionOk="0">
                  <a:moveTo>
                    <a:pt x="1" y="1"/>
                  </a:moveTo>
                  <a:lnTo>
                    <a:pt x="1" y="31957"/>
                  </a:lnTo>
                  <a:lnTo>
                    <a:pt x="27521"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5"/>
            <p:cNvSpPr/>
            <p:nvPr/>
          </p:nvSpPr>
          <p:spPr>
            <a:xfrm rot="5400000">
              <a:off x="1460748" y="4750112"/>
              <a:ext cx="372910" cy="431215"/>
            </a:xfrm>
            <a:custGeom>
              <a:avLst/>
              <a:gdLst/>
              <a:ahLst/>
              <a:cxnLst/>
              <a:rect l="l" t="t" r="r" b="b"/>
              <a:pathLst>
                <a:path w="27521" h="31824" extrusionOk="0">
                  <a:moveTo>
                    <a:pt x="27521" y="1"/>
                  </a:moveTo>
                  <a:lnTo>
                    <a:pt x="1" y="15845"/>
                  </a:lnTo>
                  <a:lnTo>
                    <a:pt x="27521" y="31823"/>
                  </a:lnTo>
                  <a:lnTo>
                    <a:pt x="27521" y="1"/>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5"/>
            <p:cNvSpPr/>
            <p:nvPr/>
          </p:nvSpPr>
          <p:spPr>
            <a:xfrm rot="5400000">
              <a:off x="1135098" y="4642762"/>
              <a:ext cx="376514" cy="645915"/>
            </a:xfrm>
            <a:custGeom>
              <a:avLst/>
              <a:gdLst/>
              <a:ahLst/>
              <a:cxnLst/>
              <a:rect l="l" t="t" r="r" b="b"/>
              <a:pathLst>
                <a:path w="27787" h="47669" extrusionOk="0">
                  <a:moveTo>
                    <a:pt x="1" y="1"/>
                  </a:moveTo>
                  <a:lnTo>
                    <a:pt x="134" y="31823"/>
                  </a:lnTo>
                  <a:lnTo>
                    <a:pt x="27787" y="47668"/>
                  </a:lnTo>
                  <a:lnTo>
                    <a:pt x="27654" y="15845"/>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5"/>
            <p:cNvSpPr/>
            <p:nvPr/>
          </p:nvSpPr>
          <p:spPr>
            <a:xfrm rot="5400000">
              <a:off x="813065" y="4375410"/>
              <a:ext cx="374712" cy="433031"/>
            </a:xfrm>
            <a:custGeom>
              <a:avLst/>
              <a:gdLst/>
              <a:ahLst/>
              <a:cxnLst/>
              <a:rect l="l" t="t" r="r" b="b"/>
              <a:pathLst>
                <a:path w="27654" h="31958" extrusionOk="0">
                  <a:moveTo>
                    <a:pt x="27654" y="1"/>
                  </a:moveTo>
                  <a:lnTo>
                    <a:pt x="1" y="15979"/>
                  </a:lnTo>
                  <a:lnTo>
                    <a:pt x="27654" y="31957"/>
                  </a:lnTo>
                  <a:lnTo>
                    <a:pt x="27654"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5"/>
            <p:cNvSpPr/>
            <p:nvPr/>
          </p:nvSpPr>
          <p:spPr>
            <a:xfrm rot="5400000">
              <a:off x="597469" y="4376325"/>
              <a:ext cx="374712" cy="431202"/>
            </a:xfrm>
            <a:custGeom>
              <a:avLst/>
              <a:gdLst/>
              <a:ahLst/>
              <a:cxnLst/>
              <a:rect l="l" t="t" r="r" b="b"/>
              <a:pathLst>
                <a:path w="27654" h="31823" extrusionOk="0">
                  <a:moveTo>
                    <a:pt x="1" y="0"/>
                  </a:moveTo>
                  <a:lnTo>
                    <a:pt x="1" y="31823"/>
                  </a:lnTo>
                  <a:lnTo>
                    <a:pt x="27654" y="15978"/>
                  </a:lnTo>
                  <a:lnTo>
                    <a:pt x="1" y="0"/>
                  </a:lnTo>
                  <a:close/>
                </a:path>
              </a:pathLst>
            </a:custGeom>
            <a:solidFill>
              <a:srgbClr val="E3651D"/>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5"/>
            <p:cNvSpPr/>
            <p:nvPr/>
          </p:nvSpPr>
          <p:spPr>
            <a:xfrm rot="5400000">
              <a:off x="813966" y="4749204"/>
              <a:ext cx="372910" cy="433031"/>
            </a:xfrm>
            <a:custGeom>
              <a:avLst/>
              <a:gdLst/>
              <a:ahLst/>
              <a:cxnLst/>
              <a:rect l="l" t="t" r="r" b="b"/>
              <a:pathLst>
                <a:path w="27521" h="31958" extrusionOk="0">
                  <a:moveTo>
                    <a:pt x="1" y="1"/>
                  </a:moveTo>
                  <a:lnTo>
                    <a:pt x="1" y="31957"/>
                  </a:lnTo>
                  <a:lnTo>
                    <a:pt x="27521" y="15979"/>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5"/>
            <p:cNvSpPr/>
            <p:nvPr/>
          </p:nvSpPr>
          <p:spPr>
            <a:xfrm rot="5400000">
              <a:off x="1460754" y="4002531"/>
              <a:ext cx="372896" cy="431215"/>
            </a:xfrm>
            <a:custGeom>
              <a:avLst/>
              <a:gdLst/>
              <a:ahLst/>
              <a:cxnLst/>
              <a:rect l="l" t="t" r="r" b="b"/>
              <a:pathLst>
                <a:path w="27520" h="31824" extrusionOk="0">
                  <a:moveTo>
                    <a:pt x="27520" y="1"/>
                  </a:moveTo>
                  <a:lnTo>
                    <a:pt x="0" y="15845"/>
                  </a:lnTo>
                  <a:lnTo>
                    <a:pt x="27520" y="31823"/>
                  </a:lnTo>
                  <a:lnTo>
                    <a:pt x="2752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269;p5"/>
            <p:cNvSpPr/>
            <p:nvPr/>
          </p:nvSpPr>
          <p:spPr>
            <a:xfrm rot="5400000">
              <a:off x="1128547" y="3961854"/>
              <a:ext cx="174931" cy="201597"/>
            </a:xfrm>
            <a:custGeom>
              <a:avLst/>
              <a:gdLst/>
              <a:ahLst/>
              <a:cxnLst/>
              <a:rect l="l" t="t" r="r" b="b"/>
              <a:pathLst>
                <a:path w="12910" h="14878" extrusionOk="0">
                  <a:moveTo>
                    <a:pt x="1" y="0"/>
                  </a:moveTo>
                  <a:lnTo>
                    <a:pt x="1" y="14877"/>
                  </a:lnTo>
                  <a:lnTo>
                    <a:pt x="12910" y="7505"/>
                  </a:lnTo>
                  <a:lnTo>
                    <a:pt x="13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5"/>
            <p:cNvSpPr/>
            <p:nvPr/>
          </p:nvSpPr>
          <p:spPr>
            <a:xfrm rot="5400000">
              <a:off x="1770825" y="4018351"/>
              <a:ext cx="118427" cy="137871"/>
            </a:xfrm>
            <a:custGeom>
              <a:avLst/>
              <a:gdLst/>
              <a:ahLst/>
              <a:cxnLst/>
              <a:rect l="l" t="t" r="r" b="b"/>
              <a:pathLst>
                <a:path w="8740" h="10175" extrusionOk="0">
                  <a:moveTo>
                    <a:pt x="0" y="1"/>
                  </a:moveTo>
                  <a:lnTo>
                    <a:pt x="0" y="10175"/>
                  </a:lnTo>
                  <a:lnTo>
                    <a:pt x="8740" y="5005"/>
                  </a:lnTo>
                  <a:lnTo>
                    <a:pt x="0" y="1"/>
                  </a:lnTo>
                  <a:close/>
                </a:path>
              </a:pathLst>
            </a:custGeom>
            <a:solidFill>
              <a:schemeClr val="accent1"/>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5"/>
            <p:cNvSpPr/>
            <p:nvPr/>
          </p:nvSpPr>
          <p:spPr>
            <a:xfrm rot="5400000">
              <a:off x="1135999" y="4268968"/>
              <a:ext cx="374712" cy="645915"/>
            </a:xfrm>
            <a:custGeom>
              <a:avLst/>
              <a:gdLst/>
              <a:ahLst/>
              <a:cxnLst/>
              <a:rect l="l" t="t" r="r" b="b"/>
              <a:pathLst>
                <a:path w="27654" h="47669" extrusionOk="0">
                  <a:moveTo>
                    <a:pt x="27654" y="1"/>
                  </a:moveTo>
                  <a:lnTo>
                    <a:pt x="1" y="15845"/>
                  </a:lnTo>
                  <a:lnTo>
                    <a:pt x="1" y="47668"/>
                  </a:lnTo>
                  <a:lnTo>
                    <a:pt x="27521" y="31823"/>
                  </a:lnTo>
                  <a:lnTo>
                    <a:pt x="27654" y="31690"/>
                  </a:lnTo>
                  <a:lnTo>
                    <a:pt x="27654"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5"/>
            <p:cNvSpPr/>
            <p:nvPr/>
          </p:nvSpPr>
          <p:spPr>
            <a:xfrm rot="5400000">
              <a:off x="1459847" y="4376318"/>
              <a:ext cx="374712" cy="431215"/>
            </a:xfrm>
            <a:custGeom>
              <a:avLst/>
              <a:gdLst/>
              <a:ahLst/>
              <a:cxnLst/>
              <a:rect l="l" t="t" r="r" b="b"/>
              <a:pathLst>
                <a:path w="27654" h="31824" extrusionOk="0">
                  <a:moveTo>
                    <a:pt x="1" y="1"/>
                  </a:moveTo>
                  <a:lnTo>
                    <a:pt x="1" y="31823"/>
                  </a:lnTo>
                  <a:lnTo>
                    <a:pt x="27654" y="15979"/>
                  </a:lnTo>
                  <a:lnTo>
                    <a:pt x="27654" y="15845"/>
                  </a:lnTo>
                  <a:lnTo>
                    <a:pt x="1"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5"/>
            <p:cNvSpPr/>
            <p:nvPr/>
          </p:nvSpPr>
          <p:spPr>
            <a:xfrm rot="5400000">
              <a:off x="167191" y="4002531"/>
              <a:ext cx="372896" cy="431215"/>
            </a:xfrm>
            <a:custGeom>
              <a:avLst/>
              <a:gdLst/>
              <a:ahLst/>
              <a:cxnLst/>
              <a:rect l="l" t="t" r="r" b="b"/>
              <a:pathLst>
                <a:path w="27520" h="31824" extrusionOk="0">
                  <a:moveTo>
                    <a:pt x="27520" y="1"/>
                  </a:moveTo>
                  <a:lnTo>
                    <a:pt x="0" y="15979"/>
                  </a:lnTo>
                  <a:lnTo>
                    <a:pt x="27520" y="31824"/>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74;p5"/>
            <p:cNvSpPr/>
            <p:nvPr/>
          </p:nvSpPr>
          <p:spPr>
            <a:xfrm rot="5400000">
              <a:off x="-264008" y="3629645"/>
              <a:ext cx="372910" cy="431215"/>
            </a:xfrm>
            <a:custGeom>
              <a:avLst/>
              <a:gdLst/>
              <a:ahLst/>
              <a:cxnLst/>
              <a:rect l="l" t="t" r="r" b="b"/>
              <a:pathLst>
                <a:path w="27521" h="31824" extrusionOk="0">
                  <a:moveTo>
                    <a:pt x="1" y="1"/>
                  </a:moveTo>
                  <a:lnTo>
                    <a:pt x="1" y="31823"/>
                  </a:lnTo>
                  <a:lnTo>
                    <a:pt x="27520"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5"/>
            <p:cNvSpPr/>
            <p:nvPr/>
          </p:nvSpPr>
          <p:spPr>
            <a:xfrm rot="5400000">
              <a:off x="-49317" y="4160717"/>
              <a:ext cx="374712" cy="862417"/>
            </a:xfrm>
            <a:custGeom>
              <a:avLst/>
              <a:gdLst/>
              <a:ahLst/>
              <a:cxnLst/>
              <a:rect l="l" t="t" r="r" b="b"/>
              <a:pathLst>
                <a:path w="27654" h="63647" extrusionOk="0">
                  <a:moveTo>
                    <a:pt x="1" y="1"/>
                  </a:moveTo>
                  <a:lnTo>
                    <a:pt x="1" y="31824"/>
                  </a:lnTo>
                  <a:lnTo>
                    <a:pt x="1" y="63646"/>
                  </a:lnTo>
                  <a:lnTo>
                    <a:pt x="27521" y="47802"/>
                  </a:lnTo>
                  <a:lnTo>
                    <a:pt x="27654" y="47802"/>
                  </a:lnTo>
                  <a:lnTo>
                    <a:pt x="27654" y="15979"/>
                  </a:lnTo>
                  <a:lnTo>
                    <a:pt x="1"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5"/>
            <p:cNvSpPr/>
            <p:nvPr/>
          </p:nvSpPr>
          <p:spPr>
            <a:xfrm rot="5400000">
              <a:off x="380972" y="4376325"/>
              <a:ext cx="374712" cy="431202"/>
            </a:xfrm>
            <a:custGeom>
              <a:avLst/>
              <a:gdLst/>
              <a:ahLst/>
              <a:cxnLst/>
              <a:rect l="l" t="t" r="r" b="b"/>
              <a:pathLst>
                <a:path w="27654" h="31823" extrusionOk="0">
                  <a:moveTo>
                    <a:pt x="27654" y="0"/>
                  </a:moveTo>
                  <a:lnTo>
                    <a:pt x="1" y="15845"/>
                  </a:lnTo>
                  <a:lnTo>
                    <a:pt x="27654" y="31823"/>
                  </a:lnTo>
                  <a:lnTo>
                    <a:pt x="27654"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5"/>
            <p:cNvSpPr/>
            <p:nvPr/>
          </p:nvSpPr>
          <p:spPr>
            <a:xfrm rot="5400000">
              <a:off x="139325" y="4533617"/>
              <a:ext cx="374712" cy="862403"/>
            </a:xfrm>
            <a:custGeom>
              <a:avLst/>
              <a:gdLst/>
              <a:ahLst/>
              <a:cxnLst/>
              <a:rect l="l" t="t" r="r" b="b"/>
              <a:pathLst>
                <a:path w="27654" h="63646" extrusionOk="0">
                  <a:moveTo>
                    <a:pt x="134" y="0"/>
                  </a:moveTo>
                  <a:lnTo>
                    <a:pt x="1" y="31823"/>
                  </a:lnTo>
                  <a:lnTo>
                    <a:pt x="134" y="31823"/>
                  </a:lnTo>
                  <a:lnTo>
                    <a:pt x="134" y="63646"/>
                  </a:lnTo>
                  <a:lnTo>
                    <a:pt x="27654" y="47668"/>
                  </a:lnTo>
                  <a:lnTo>
                    <a:pt x="27654" y="15845"/>
                  </a:lnTo>
                  <a:lnTo>
                    <a:pt x="134"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5"/>
            <p:cNvSpPr/>
            <p:nvPr/>
          </p:nvSpPr>
          <p:spPr>
            <a:xfrm rot="5400000">
              <a:off x="519274" y="4454515"/>
              <a:ext cx="747608" cy="647717"/>
            </a:xfrm>
            <a:custGeom>
              <a:avLst/>
              <a:gdLst/>
              <a:ahLst/>
              <a:cxnLst/>
              <a:rect l="l" t="t" r="r" b="b"/>
              <a:pathLst>
                <a:path w="55174" h="47802" extrusionOk="0">
                  <a:moveTo>
                    <a:pt x="27654" y="1"/>
                  </a:moveTo>
                  <a:lnTo>
                    <a:pt x="1" y="15979"/>
                  </a:lnTo>
                  <a:lnTo>
                    <a:pt x="1" y="47802"/>
                  </a:lnTo>
                  <a:lnTo>
                    <a:pt x="27654" y="31957"/>
                  </a:lnTo>
                  <a:lnTo>
                    <a:pt x="55174" y="15979"/>
                  </a:lnTo>
                  <a:lnTo>
                    <a:pt x="27654"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79" name="Google Shape;279;p5"/>
          <p:cNvSpPr txBox="1">
            <a:spLocks noGrp="1"/>
          </p:cNvSpPr>
          <p:nvPr>
            <p:ph type="ctrTitle"/>
          </p:nvPr>
        </p:nvSpPr>
        <p:spPr>
          <a:xfrm>
            <a:off x="4308049" y="2067485"/>
            <a:ext cx="3294300" cy="577800"/>
          </a:xfrm>
          <a:prstGeom prst="rect">
            <a:avLst/>
          </a:prstGeom>
        </p:spPr>
        <p:txBody>
          <a:bodyPr spcFirstLastPara="1" wrap="square" lIns="91425" tIns="91425" rIns="91425" bIns="91425" anchor="b" anchorCtr="0">
            <a:noAutofit/>
          </a:bodyPr>
          <a:lstStyle>
            <a:lvl1pPr lvl="0" algn="r" rtl="0">
              <a:spcBef>
                <a:spcPts val="0"/>
              </a:spcBef>
              <a:spcAft>
                <a:spcPts val="0"/>
              </a:spcAft>
              <a:buSzPts val="4800"/>
              <a:buNone/>
              <a:defRPr sz="4800"/>
            </a:lvl1pPr>
            <a:lvl2pPr lvl="1" algn="r" rtl="0">
              <a:spcBef>
                <a:spcPts val="0"/>
              </a:spcBef>
              <a:spcAft>
                <a:spcPts val="0"/>
              </a:spcAft>
              <a:buSzPts val="1600"/>
              <a:buNone/>
              <a:defRPr sz="1600"/>
            </a:lvl2pPr>
            <a:lvl3pPr lvl="2" algn="r" rtl="0">
              <a:spcBef>
                <a:spcPts val="0"/>
              </a:spcBef>
              <a:spcAft>
                <a:spcPts val="0"/>
              </a:spcAft>
              <a:buSzPts val="1600"/>
              <a:buNone/>
              <a:defRPr sz="1600"/>
            </a:lvl3pPr>
            <a:lvl4pPr lvl="3" algn="r" rtl="0">
              <a:spcBef>
                <a:spcPts val="0"/>
              </a:spcBef>
              <a:spcAft>
                <a:spcPts val="0"/>
              </a:spcAft>
              <a:buSzPts val="1600"/>
              <a:buNone/>
              <a:defRPr sz="1600"/>
            </a:lvl4pPr>
            <a:lvl5pPr lvl="4" algn="r" rtl="0">
              <a:spcBef>
                <a:spcPts val="0"/>
              </a:spcBef>
              <a:spcAft>
                <a:spcPts val="0"/>
              </a:spcAft>
              <a:buSzPts val="1600"/>
              <a:buNone/>
              <a:defRPr sz="1600"/>
            </a:lvl5pPr>
            <a:lvl6pPr lvl="5" algn="r" rtl="0">
              <a:spcBef>
                <a:spcPts val="0"/>
              </a:spcBef>
              <a:spcAft>
                <a:spcPts val="0"/>
              </a:spcAft>
              <a:buSzPts val="1600"/>
              <a:buNone/>
              <a:defRPr sz="1600"/>
            </a:lvl6pPr>
            <a:lvl7pPr lvl="6" algn="r" rtl="0">
              <a:spcBef>
                <a:spcPts val="0"/>
              </a:spcBef>
              <a:spcAft>
                <a:spcPts val="0"/>
              </a:spcAft>
              <a:buSzPts val="1600"/>
              <a:buNone/>
              <a:defRPr sz="1600"/>
            </a:lvl7pPr>
            <a:lvl8pPr lvl="7" algn="r" rtl="0">
              <a:spcBef>
                <a:spcPts val="0"/>
              </a:spcBef>
              <a:spcAft>
                <a:spcPts val="0"/>
              </a:spcAft>
              <a:buSzPts val="1600"/>
              <a:buNone/>
              <a:defRPr sz="1600"/>
            </a:lvl8pPr>
            <a:lvl9pPr lvl="8" algn="r" rtl="0">
              <a:spcBef>
                <a:spcPts val="0"/>
              </a:spcBef>
              <a:spcAft>
                <a:spcPts val="0"/>
              </a:spcAft>
              <a:buSzPts val="1600"/>
              <a:buNone/>
              <a:defRPr sz="1600"/>
            </a:lvl9pPr>
          </a:lstStyle>
          <a:p>
            <a:endParaRPr/>
          </a:p>
        </p:txBody>
      </p:sp>
      <p:sp>
        <p:nvSpPr>
          <p:cNvPr id="280" name="Google Shape;280;p5"/>
          <p:cNvSpPr txBox="1">
            <a:spLocks noGrp="1"/>
          </p:cNvSpPr>
          <p:nvPr>
            <p:ph type="subTitle" idx="1"/>
          </p:nvPr>
        </p:nvSpPr>
        <p:spPr>
          <a:xfrm>
            <a:off x="1868250" y="2708213"/>
            <a:ext cx="4020300" cy="367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cxnSp>
        <p:nvCxnSpPr>
          <p:cNvPr id="281" name="Google Shape;281;p5"/>
          <p:cNvCxnSpPr/>
          <p:nvPr/>
        </p:nvCxnSpPr>
        <p:spPr>
          <a:xfrm>
            <a:off x="5123700" y="2607238"/>
            <a:ext cx="4020300" cy="0"/>
          </a:xfrm>
          <a:prstGeom prst="straightConnector1">
            <a:avLst/>
          </a:prstGeom>
          <a:noFill/>
          <a:ln w="28575" cap="flat" cmpd="sng">
            <a:solidFill>
              <a:schemeClr val="accent4"/>
            </a:solidFill>
            <a:prstDash val="solid"/>
            <a:round/>
            <a:headEnd type="none" w="med" len="med"/>
            <a:tailEnd type="none" w="med" len="med"/>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DESIGN 1">
  <p:cSld name="CUSTOM_2">
    <p:spTree>
      <p:nvGrpSpPr>
        <p:cNvPr id="1" name="Shape 282"/>
        <p:cNvGrpSpPr/>
        <p:nvPr/>
      </p:nvGrpSpPr>
      <p:grpSpPr>
        <a:xfrm>
          <a:off x="0" y="0"/>
          <a:ext cx="0" cy="0"/>
          <a:chOff x="0" y="0"/>
          <a:chExt cx="0" cy="0"/>
        </a:xfrm>
      </p:grpSpPr>
      <p:grpSp>
        <p:nvGrpSpPr>
          <p:cNvPr id="283" name="Google Shape;283;p6"/>
          <p:cNvGrpSpPr/>
          <p:nvPr/>
        </p:nvGrpSpPr>
        <p:grpSpPr>
          <a:xfrm rot="10800000">
            <a:off x="11" y="4059387"/>
            <a:ext cx="2761414" cy="1094590"/>
            <a:chOff x="5543377" y="-26648"/>
            <a:chExt cx="3613943" cy="1432521"/>
          </a:xfrm>
        </p:grpSpPr>
        <p:sp>
          <p:nvSpPr>
            <p:cNvPr id="284" name="Google Shape;284;p6"/>
            <p:cNvSpPr/>
            <p:nvPr/>
          </p:nvSpPr>
          <p:spPr>
            <a:xfrm rot="-5400000">
              <a:off x="7539604" y="-62757"/>
              <a:ext cx="479036" cy="551254"/>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p6"/>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6"/>
            <p:cNvSpPr/>
            <p:nvPr/>
          </p:nvSpPr>
          <p:spPr>
            <a:xfrm rot="-5400000">
              <a:off x="6437042" y="-62766"/>
              <a:ext cx="479036" cy="551271"/>
            </a:xfrm>
            <a:custGeom>
              <a:avLst/>
              <a:gdLst/>
              <a:ahLst/>
              <a:cxnLst/>
              <a:rect l="l" t="t" r="r" b="b"/>
              <a:pathLst>
                <a:path w="27654" h="31824" extrusionOk="0">
                  <a:moveTo>
                    <a:pt x="27653" y="1"/>
                  </a:moveTo>
                  <a:lnTo>
                    <a:pt x="0" y="15845"/>
                  </a:lnTo>
                  <a:lnTo>
                    <a:pt x="27653" y="31823"/>
                  </a:lnTo>
                  <a:lnTo>
                    <a:pt x="27653"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6"/>
            <p:cNvSpPr/>
            <p:nvPr/>
          </p:nvSpPr>
          <p:spPr>
            <a:xfrm rot="-5400000">
              <a:off x="6849922" y="-201155"/>
              <a:ext cx="479036" cy="828050"/>
            </a:xfrm>
            <a:custGeom>
              <a:avLst/>
              <a:gdLst/>
              <a:ahLst/>
              <a:cxnLst/>
              <a:rect l="l" t="t" r="r" b="b"/>
              <a:pathLst>
                <a:path w="27654" h="47802" extrusionOk="0">
                  <a:moveTo>
                    <a:pt x="0" y="0"/>
                  </a:moveTo>
                  <a:lnTo>
                    <a:pt x="0" y="31823"/>
                  </a:lnTo>
                  <a:lnTo>
                    <a:pt x="134" y="31956"/>
                  </a:lnTo>
                  <a:lnTo>
                    <a:pt x="27653" y="47801"/>
                  </a:lnTo>
                  <a:lnTo>
                    <a:pt x="27653" y="15978"/>
                  </a:lnTo>
                  <a:lnTo>
                    <a:pt x="0"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288;p6"/>
            <p:cNvSpPr/>
            <p:nvPr/>
          </p:nvSpPr>
          <p:spPr>
            <a:xfrm rot="-5400000">
              <a:off x="8229270" y="-201155"/>
              <a:ext cx="479036" cy="828050"/>
            </a:xfrm>
            <a:custGeom>
              <a:avLst/>
              <a:gdLst/>
              <a:ahLst/>
              <a:cxnLst/>
              <a:rect l="l" t="t" r="r" b="b"/>
              <a:pathLst>
                <a:path w="27654" h="47802" extrusionOk="0">
                  <a:moveTo>
                    <a:pt x="27653" y="1"/>
                  </a:moveTo>
                  <a:lnTo>
                    <a:pt x="0" y="15979"/>
                  </a:lnTo>
                  <a:lnTo>
                    <a:pt x="0" y="47802"/>
                  </a:lnTo>
                  <a:lnTo>
                    <a:pt x="134" y="47802"/>
                  </a:lnTo>
                  <a:lnTo>
                    <a:pt x="27653" y="31824"/>
                  </a:lnTo>
                  <a:lnTo>
                    <a:pt x="27653"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6"/>
            <p:cNvSpPr/>
            <p:nvPr/>
          </p:nvSpPr>
          <p:spPr>
            <a:xfrm rot="-5400000">
              <a:off x="8643318" y="-63918"/>
              <a:ext cx="476733" cy="551271"/>
            </a:xfrm>
            <a:custGeom>
              <a:avLst/>
              <a:gdLst/>
              <a:ahLst/>
              <a:cxnLst/>
              <a:rect l="l" t="t" r="r" b="b"/>
              <a:pathLst>
                <a:path w="27521" h="31824" extrusionOk="0">
                  <a:moveTo>
                    <a:pt x="27520" y="1"/>
                  </a:moveTo>
                  <a:lnTo>
                    <a:pt x="1" y="15979"/>
                  </a:lnTo>
                  <a:lnTo>
                    <a:pt x="27520" y="31823"/>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6"/>
            <p:cNvSpPr/>
            <p:nvPr/>
          </p:nvSpPr>
          <p:spPr>
            <a:xfrm rot="-5400000">
              <a:off x="7816399" y="-62757"/>
              <a:ext cx="479036" cy="551254"/>
            </a:xfrm>
            <a:custGeom>
              <a:avLst/>
              <a:gdLst/>
              <a:ahLst/>
              <a:cxnLst/>
              <a:rect l="l" t="t" r="r" b="b"/>
              <a:pathLst>
                <a:path w="27654" h="31823" extrusionOk="0">
                  <a:moveTo>
                    <a:pt x="0" y="0"/>
                  </a:moveTo>
                  <a:lnTo>
                    <a:pt x="0" y="31823"/>
                  </a:lnTo>
                  <a:lnTo>
                    <a:pt x="27653" y="15845"/>
                  </a:lnTo>
                  <a:lnTo>
                    <a:pt x="0" y="0"/>
                  </a:lnTo>
                  <a:close/>
                </a:path>
              </a:pathLst>
            </a:custGeom>
            <a:solidFill>
              <a:srgbClr val="00A6A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6"/>
            <p:cNvSpPr/>
            <p:nvPr/>
          </p:nvSpPr>
          <p:spPr>
            <a:xfrm rot="-5400000">
              <a:off x="7539604" y="-62757"/>
              <a:ext cx="479036" cy="551254"/>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6"/>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293;p6"/>
            <p:cNvSpPr/>
            <p:nvPr/>
          </p:nvSpPr>
          <p:spPr>
            <a:xfrm rot="-5400000">
              <a:off x="7265113" y="413968"/>
              <a:ext cx="476733" cy="553592"/>
            </a:xfrm>
            <a:custGeom>
              <a:avLst/>
              <a:gdLst/>
              <a:ahLst/>
              <a:cxnLst/>
              <a:rect l="l" t="t" r="r" b="b"/>
              <a:pathLst>
                <a:path w="27521" h="31958" extrusionOk="0">
                  <a:moveTo>
                    <a:pt x="27520" y="1"/>
                  </a:moveTo>
                  <a:lnTo>
                    <a:pt x="1" y="15979"/>
                  </a:lnTo>
                  <a:lnTo>
                    <a:pt x="27520" y="31957"/>
                  </a:lnTo>
                  <a:lnTo>
                    <a:pt x="2752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94;p6"/>
            <p:cNvSpPr/>
            <p:nvPr/>
          </p:nvSpPr>
          <p:spPr>
            <a:xfrm rot="-5400000">
              <a:off x="7540756" y="415137"/>
              <a:ext cx="476733" cy="551254"/>
            </a:xfrm>
            <a:custGeom>
              <a:avLst/>
              <a:gdLst/>
              <a:ahLst/>
              <a:cxnLst/>
              <a:rect l="l" t="t" r="r" b="b"/>
              <a:pathLst>
                <a:path w="27521" h="31823" extrusionOk="0">
                  <a:moveTo>
                    <a:pt x="1" y="0"/>
                  </a:moveTo>
                  <a:lnTo>
                    <a:pt x="1" y="31823"/>
                  </a:lnTo>
                  <a:lnTo>
                    <a:pt x="27520" y="15978"/>
                  </a:lnTo>
                  <a:lnTo>
                    <a:pt x="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295;p6"/>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296;p6"/>
            <p:cNvSpPr/>
            <p:nvPr/>
          </p:nvSpPr>
          <p:spPr>
            <a:xfrm rot="-5400000">
              <a:off x="6852226" y="277891"/>
              <a:ext cx="476733" cy="825746"/>
            </a:xfrm>
            <a:custGeom>
              <a:avLst/>
              <a:gdLst/>
              <a:ahLst/>
              <a:cxnLst/>
              <a:rect l="l" t="t" r="r" b="b"/>
              <a:pathLst>
                <a:path w="27521" h="47669" extrusionOk="0">
                  <a:moveTo>
                    <a:pt x="27520" y="1"/>
                  </a:moveTo>
                  <a:lnTo>
                    <a:pt x="1" y="15845"/>
                  </a:lnTo>
                  <a:lnTo>
                    <a:pt x="1" y="47668"/>
                  </a:lnTo>
                  <a:lnTo>
                    <a:pt x="27520" y="31823"/>
                  </a:lnTo>
                  <a:lnTo>
                    <a:pt x="27520" y="31690"/>
                  </a:lnTo>
                  <a:lnTo>
                    <a:pt x="27520"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297;p6"/>
            <p:cNvSpPr/>
            <p:nvPr/>
          </p:nvSpPr>
          <p:spPr>
            <a:xfrm rot="-5400000">
              <a:off x="5553199" y="611305"/>
              <a:ext cx="139273" cy="158917"/>
            </a:xfrm>
            <a:custGeom>
              <a:avLst/>
              <a:gdLst/>
              <a:ahLst/>
              <a:cxnLst/>
              <a:rect l="l" t="t" r="r" b="b"/>
              <a:pathLst>
                <a:path w="8040" h="9174" extrusionOk="0">
                  <a:moveTo>
                    <a:pt x="8040" y="0"/>
                  </a:moveTo>
                  <a:lnTo>
                    <a:pt x="1" y="4604"/>
                  </a:lnTo>
                  <a:lnTo>
                    <a:pt x="8040" y="9174"/>
                  </a:lnTo>
                  <a:lnTo>
                    <a:pt x="804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298;p6"/>
            <p:cNvSpPr/>
            <p:nvPr/>
          </p:nvSpPr>
          <p:spPr>
            <a:xfrm rot="-5400000">
              <a:off x="5886623" y="414843"/>
              <a:ext cx="476733" cy="551843"/>
            </a:xfrm>
            <a:custGeom>
              <a:avLst/>
              <a:gdLst/>
              <a:ahLst/>
              <a:cxnLst/>
              <a:rect l="l" t="t" r="r" b="b"/>
              <a:pathLst>
                <a:path w="27521" h="31857" extrusionOk="0">
                  <a:moveTo>
                    <a:pt x="1" y="0"/>
                  </a:moveTo>
                  <a:lnTo>
                    <a:pt x="1" y="31857"/>
                  </a:lnTo>
                  <a:lnTo>
                    <a:pt x="27520" y="15845"/>
                  </a:lnTo>
                  <a:lnTo>
                    <a:pt x="1" y="0"/>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299;p6"/>
            <p:cNvSpPr/>
            <p:nvPr/>
          </p:nvSpPr>
          <p:spPr>
            <a:xfrm rot="-5400000">
              <a:off x="8404961" y="653513"/>
              <a:ext cx="953448" cy="551271"/>
            </a:xfrm>
            <a:custGeom>
              <a:avLst/>
              <a:gdLst/>
              <a:ahLst/>
              <a:cxnLst/>
              <a:rect l="l" t="t" r="r" b="b"/>
              <a:pathLst>
                <a:path w="55041" h="31824" extrusionOk="0">
                  <a:moveTo>
                    <a:pt x="27521" y="1"/>
                  </a:moveTo>
                  <a:lnTo>
                    <a:pt x="1" y="15979"/>
                  </a:lnTo>
                  <a:lnTo>
                    <a:pt x="27521" y="31823"/>
                  </a:lnTo>
                  <a:lnTo>
                    <a:pt x="55040" y="15979"/>
                  </a:lnTo>
                  <a:lnTo>
                    <a:pt x="27521"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 name="Google Shape;300;p6"/>
            <p:cNvSpPr/>
            <p:nvPr/>
          </p:nvSpPr>
          <p:spPr>
            <a:xfrm rot="-5400000">
              <a:off x="8230422" y="276739"/>
              <a:ext cx="476733" cy="828050"/>
            </a:xfrm>
            <a:custGeom>
              <a:avLst/>
              <a:gdLst/>
              <a:ahLst/>
              <a:cxnLst/>
              <a:rect l="l" t="t" r="r" b="b"/>
              <a:pathLst>
                <a:path w="27521" h="47802" extrusionOk="0">
                  <a:moveTo>
                    <a:pt x="1" y="1"/>
                  </a:moveTo>
                  <a:lnTo>
                    <a:pt x="1" y="31824"/>
                  </a:lnTo>
                  <a:lnTo>
                    <a:pt x="27520" y="47802"/>
                  </a:lnTo>
                  <a:lnTo>
                    <a:pt x="27520" y="15979"/>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301;p6"/>
            <p:cNvSpPr/>
            <p:nvPr/>
          </p:nvSpPr>
          <p:spPr>
            <a:xfrm rot="-5400000">
              <a:off x="7817551" y="415137"/>
              <a:ext cx="476733" cy="551254"/>
            </a:xfrm>
            <a:custGeom>
              <a:avLst/>
              <a:gdLst/>
              <a:ahLst/>
              <a:cxnLst/>
              <a:rect l="l" t="t" r="r" b="b"/>
              <a:pathLst>
                <a:path w="27521" h="31823" extrusionOk="0">
                  <a:moveTo>
                    <a:pt x="27520" y="0"/>
                  </a:moveTo>
                  <a:lnTo>
                    <a:pt x="1" y="15845"/>
                  </a:lnTo>
                  <a:lnTo>
                    <a:pt x="27520" y="31823"/>
                  </a:lnTo>
                  <a:lnTo>
                    <a:pt x="2752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02;p6"/>
            <p:cNvSpPr/>
            <p:nvPr/>
          </p:nvSpPr>
          <p:spPr>
            <a:xfrm rot="-5400000">
              <a:off x="7816399" y="-62757"/>
              <a:ext cx="479036" cy="551254"/>
            </a:xfrm>
            <a:custGeom>
              <a:avLst/>
              <a:gdLst/>
              <a:ahLst/>
              <a:cxnLst/>
              <a:rect l="l" t="t" r="r" b="b"/>
              <a:pathLst>
                <a:path w="27654" h="31823" extrusionOk="0">
                  <a:moveTo>
                    <a:pt x="0" y="0"/>
                  </a:moveTo>
                  <a:lnTo>
                    <a:pt x="0" y="31823"/>
                  </a:lnTo>
                  <a:lnTo>
                    <a:pt x="27653" y="15845"/>
                  </a:lnTo>
                  <a:lnTo>
                    <a:pt x="0"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303;p6"/>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304;p6"/>
            <p:cNvSpPr/>
            <p:nvPr/>
          </p:nvSpPr>
          <p:spPr>
            <a:xfrm rot="-5400000">
              <a:off x="7163985" y="515124"/>
              <a:ext cx="953448" cy="828050"/>
            </a:xfrm>
            <a:custGeom>
              <a:avLst/>
              <a:gdLst/>
              <a:ahLst/>
              <a:cxnLst/>
              <a:rect l="l" t="t" r="r" b="b"/>
              <a:pathLst>
                <a:path w="55041" h="47802" extrusionOk="0">
                  <a:moveTo>
                    <a:pt x="55040" y="1"/>
                  </a:moveTo>
                  <a:lnTo>
                    <a:pt x="27521" y="15979"/>
                  </a:lnTo>
                  <a:lnTo>
                    <a:pt x="1" y="31957"/>
                  </a:lnTo>
                  <a:lnTo>
                    <a:pt x="27521" y="47802"/>
                  </a:lnTo>
                  <a:lnTo>
                    <a:pt x="55040" y="31957"/>
                  </a:lnTo>
                  <a:lnTo>
                    <a:pt x="55040"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05" name="Google Shape;305;p6"/>
          <p:cNvSpPr txBox="1">
            <a:spLocks noGrp="1"/>
          </p:cNvSpPr>
          <p:nvPr>
            <p:ph type="ctrTitle"/>
          </p:nvPr>
        </p:nvSpPr>
        <p:spPr>
          <a:xfrm>
            <a:off x="266501" y="468450"/>
            <a:ext cx="8095500" cy="577800"/>
          </a:xfrm>
          <a:prstGeom prst="rect">
            <a:avLst/>
          </a:prstGeom>
        </p:spPr>
        <p:txBody>
          <a:bodyPr spcFirstLastPara="1" wrap="square" lIns="91425" tIns="91425" rIns="91425" bIns="91425" anchor="b" anchorCtr="0">
            <a:noAutofit/>
          </a:bodyPr>
          <a:lstStyle>
            <a:lvl1pPr lvl="0" algn="r" rtl="0">
              <a:spcBef>
                <a:spcPts val="0"/>
              </a:spcBef>
              <a:spcAft>
                <a:spcPts val="0"/>
              </a:spcAft>
              <a:buSzPts val="3000"/>
              <a:buNone/>
              <a:defRPr sz="3000"/>
            </a:lvl1pPr>
            <a:lvl2pPr lvl="1" algn="r" rtl="0">
              <a:spcBef>
                <a:spcPts val="0"/>
              </a:spcBef>
              <a:spcAft>
                <a:spcPts val="0"/>
              </a:spcAft>
              <a:buSzPts val="1600"/>
              <a:buNone/>
              <a:defRPr sz="1600"/>
            </a:lvl2pPr>
            <a:lvl3pPr lvl="2" algn="r" rtl="0">
              <a:spcBef>
                <a:spcPts val="0"/>
              </a:spcBef>
              <a:spcAft>
                <a:spcPts val="0"/>
              </a:spcAft>
              <a:buSzPts val="1600"/>
              <a:buNone/>
              <a:defRPr sz="1600"/>
            </a:lvl3pPr>
            <a:lvl4pPr lvl="3" algn="r" rtl="0">
              <a:spcBef>
                <a:spcPts val="0"/>
              </a:spcBef>
              <a:spcAft>
                <a:spcPts val="0"/>
              </a:spcAft>
              <a:buSzPts val="1600"/>
              <a:buNone/>
              <a:defRPr sz="1600"/>
            </a:lvl4pPr>
            <a:lvl5pPr lvl="4" algn="r" rtl="0">
              <a:spcBef>
                <a:spcPts val="0"/>
              </a:spcBef>
              <a:spcAft>
                <a:spcPts val="0"/>
              </a:spcAft>
              <a:buSzPts val="1600"/>
              <a:buNone/>
              <a:defRPr sz="1600"/>
            </a:lvl5pPr>
            <a:lvl6pPr lvl="5" algn="r" rtl="0">
              <a:spcBef>
                <a:spcPts val="0"/>
              </a:spcBef>
              <a:spcAft>
                <a:spcPts val="0"/>
              </a:spcAft>
              <a:buSzPts val="1600"/>
              <a:buNone/>
              <a:defRPr sz="1600"/>
            </a:lvl6pPr>
            <a:lvl7pPr lvl="6" algn="r" rtl="0">
              <a:spcBef>
                <a:spcPts val="0"/>
              </a:spcBef>
              <a:spcAft>
                <a:spcPts val="0"/>
              </a:spcAft>
              <a:buSzPts val="1600"/>
              <a:buNone/>
              <a:defRPr sz="1600"/>
            </a:lvl7pPr>
            <a:lvl8pPr lvl="7" algn="r" rtl="0">
              <a:spcBef>
                <a:spcPts val="0"/>
              </a:spcBef>
              <a:spcAft>
                <a:spcPts val="0"/>
              </a:spcAft>
              <a:buSzPts val="1600"/>
              <a:buNone/>
              <a:defRPr sz="1600"/>
            </a:lvl8pPr>
            <a:lvl9pPr lvl="8" algn="r" rtl="0">
              <a:spcBef>
                <a:spcPts val="0"/>
              </a:spcBef>
              <a:spcAft>
                <a:spcPts val="0"/>
              </a:spcAft>
              <a:buSzPts val="1600"/>
              <a:buNone/>
              <a:defRPr sz="1600"/>
            </a:lvl9pPr>
          </a:lstStyle>
          <a:p>
            <a:endParaRPr/>
          </a:p>
        </p:txBody>
      </p:sp>
      <p:cxnSp>
        <p:nvCxnSpPr>
          <p:cNvPr id="306" name="Google Shape;306;p6"/>
          <p:cNvCxnSpPr/>
          <p:nvPr/>
        </p:nvCxnSpPr>
        <p:spPr>
          <a:xfrm>
            <a:off x="8634675" y="-1604650"/>
            <a:ext cx="0" cy="2664900"/>
          </a:xfrm>
          <a:prstGeom prst="straightConnector1">
            <a:avLst/>
          </a:prstGeom>
          <a:noFill/>
          <a:ln w="28575" cap="flat" cmpd="sng">
            <a:solidFill>
              <a:schemeClr val="accent4"/>
            </a:solidFill>
            <a:prstDash val="solid"/>
            <a:round/>
            <a:headEnd type="none" w="med" len="med"/>
            <a:tailEnd type="none" w="med" len="med"/>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DESIGN 2">
  <p:cSld name="CUSTOM_2_1">
    <p:spTree>
      <p:nvGrpSpPr>
        <p:cNvPr id="1" name="Shape 307"/>
        <p:cNvGrpSpPr/>
        <p:nvPr/>
      </p:nvGrpSpPr>
      <p:grpSpPr>
        <a:xfrm>
          <a:off x="0" y="0"/>
          <a:ext cx="0" cy="0"/>
          <a:chOff x="0" y="0"/>
          <a:chExt cx="0" cy="0"/>
        </a:xfrm>
      </p:grpSpPr>
      <p:sp>
        <p:nvSpPr>
          <p:cNvPr id="308" name="Google Shape;308;p7"/>
          <p:cNvSpPr txBox="1">
            <a:spLocks noGrp="1"/>
          </p:cNvSpPr>
          <p:nvPr>
            <p:ph type="ctrTitle"/>
          </p:nvPr>
        </p:nvSpPr>
        <p:spPr>
          <a:xfrm flipH="1">
            <a:off x="770700" y="468450"/>
            <a:ext cx="80955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3000"/>
            </a:lvl1pPr>
            <a:lvl2pPr lvl="1" rtl="0">
              <a:spcBef>
                <a:spcPts val="0"/>
              </a:spcBef>
              <a:spcAft>
                <a:spcPts val="0"/>
              </a:spcAft>
              <a:buSzPts val="1600"/>
              <a:buNone/>
              <a:defRPr sz="1600"/>
            </a:lvl2pPr>
            <a:lvl3pPr lvl="2" rtl="0">
              <a:spcBef>
                <a:spcPts val="0"/>
              </a:spcBef>
              <a:spcAft>
                <a:spcPts val="0"/>
              </a:spcAft>
              <a:buSzPts val="1600"/>
              <a:buNone/>
              <a:defRPr sz="1600"/>
            </a:lvl3pPr>
            <a:lvl4pPr lvl="3" rtl="0">
              <a:spcBef>
                <a:spcPts val="0"/>
              </a:spcBef>
              <a:spcAft>
                <a:spcPts val="0"/>
              </a:spcAft>
              <a:buSzPts val="1600"/>
              <a:buNone/>
              <a:defRPr sz="1600"/>
            </a:lvl4pPr>
            <a:lvl5pPr lvl="4" rtl="0">
              <a:spcBef>
                <a:spcPts val="0"/>
              </a:spcBef>
              <a:spcAft>
                <a:spcPts val="0"/>
              </a:spcAft>
              <a:buSzPts val="1600"/>
              <a:buNone/>
              <a:defRPr sz="1600"/>
            </a:lvl5pPr>
            <a:lvl6pPr lvl="5" rtl="0">
              <a:spcBef>
                <a:spcPts val="0"/>
              </a:spcBef>
              <a:spcAft>
                <a:spcPts val="0"/>
              </a:spcAft>
              <a:buSzPts val="1600"/>
              <a:buNone/>
              <a:defRPr sz="1600"/>
            </a:lvl6pPr>
            <a:lvl7pPr lvl="6" rtl="0">
              <a:spcBef>
                <a:spcPts val="0"/>
              </a:spcBef>
              <a:spcAft>
                <a:spcPts val="0"/>
              </a:spcAft>
              <a:buSzPts val="1600"/>
              <a:buNone/>
              <a:defRPr sz="1600"/>
            </a:lvl7pPr>
            <a:lvl8pPr lvl="7" rtl="0">
              <a:spcBef>
                <a:spcPts val="0"/>
              </a:spcBef>
              <a:spcAft>
                <a:spcPts val="0"/>
              </a:spcAft>
              <a:buSzPts val="1600"/>
              <a:buNone/>
              <a:defRPr sz="1600"/>
            </a:lvl8pPr>
            <a:lvl9pPr lvl="8" rtl="0">
              <a:spcBef>
                <a:spcPts val="0"/>
              </a:spcBef>
              <a:spcAft>
                <a:spcPts val="0"/>
              </a:spcAft>
              <a:buSzPts val="1600"/>
              <a:buNone/>
              <a:defRPr sz="1600"/>
            </a:lvl9pPr>
          </a:lstStyle>
          <a:p>
            <a:endParaRPr/>
          </a:p>
        </p:txBody>
      </p:sp>
      <p:cxnSp>
        <p:nvCxnSpPr>
          <p:cNvPr id="309" name="Google Shape;309;p7"/>
          <p:cNvCxnSpPr/>
          <p:nvPr/>
        </p:nvCxnSpPr>
        <p:spPr>
          <a:xfrm>
            <a:off x="498026" y="-1604650"/>
            <a:ext cx="0" cy="2664900"/>
          </a:xfrm>
          <a:prstGeom prst="straightConnector1">
            <a:avLst/>
          </a:prstGeom>
          <a:noFill/>
          <a:ln w="28575" cap="flat" cmpd="sng">
            <a:solidFill>
              <a:schemeClr val="lt2"/>
            </a:solidFill>
            <a:prstDash val="solid"/>
            <a:round/>
            <a:headEnd type="none" w="med" len="med"/>
            <a:tailEnd type="none" w="med" len="med"/>
          </a:ln>
        </p:spPr>
      </p:cxnSp>
      <p:grpSp>
        <p:nvGrpSpPr>
          <p:cNvPr id="310" name="Google Shape;310;p7"/>
          <p:cNvGrpSpPr/>
          <p:nvPr/>
        </p:nvGrpSpPr>
        <p:grpSpPr>
          <a:xfrm rot="10800000" flipH="1">
            <a:off x="6396261" y="4059387"/>
            <a:ext cx="2761414" cy="1094590"/>
            <a:chOff x="5543377" y="-26648"/>
            <a:chExt cx="3613943" cy="1432521"/>
          </a:xfrm>
        </p:grpSpPr>
        <p:sp>
          <p:nvSpPr>
            <p:cNvPr id="311" name="Google Shape;311;p7"/>
            <p:cNvSpPr/>
            <p:nvPr/>
          </p:nvSpPr>
          <p:spPr>
            <a:xfrm rot="-5400000">
              <a:off x="7539604" y="-62757"/>
              <a:ext cx="479036" cy="551254"/>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7"/>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7"/>
            <p:cNvSpPr/>
            <p:nvPr/>
          </p:nvSpPr>
          <p:spPr>
            <a:xfrm rot="-5400000">
              <a:off x="6437042" y="-62766"/>
              <a:ext cx="479036" cy="551271"/>
            </a:xfrm>
            <a:custGeom>
              <a:avLst/>
              <a:gdLst/>
              <a:ahLst/>
              <a:cxnLst/>
              <a:rect l="l" t="t" r="r" b="b"/>
              <a:pathLst>
                <a:path w="27654" h="31824" extrusionOk="0">
                  <a:moveTo>
                    <a:pt x="27653" y="1"/>
                  </a:moveTo>
                  <a:lnTo>
                    <a:pt x="0" y="15845"/>
                  </a:lnTo>
                  <a:lnTo>
                    <a:pt x="27653" y="31823"/>
                  </a:lnTo>
                  <a:lnTo>
                    <a:pt x="27653"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7"/>
            <p:cNvSpPr/>
            <p:nvPr/>
          </p:nvSpPr>
          <p:spPr>
            <a:xfrm rot="-5400000">
              <a:off x="6849922" y="-201155"/>
              <a:ext cx="479036" cy="828050"/>
            </a:xfrm>
            <a:custGeom>
              <a:avLst/>
              <a:gdLst/>
              <a:ahLst/>
              <a:cxnLst/>
              <a:rect l="l" t="t" r="r" b="b"/>
              <a:pathLst>
                <a:path w="27654" h="47802" extrusionOk="0">
                  <a:moveTo>
                    <a:pt x="0" y="0"/>
                  </a:moveTo>
                  <a:lnTo>
                    <a:pt x="0" y="31823"/>
                  </a:lnTo>
                  <a:lnTo>
                    <a:pt x="134" y="31956"/>
                  </a:lnTo>
                  <a:lnTo>
                    <a:pt x="27653" y="47801"/>
                  </a:lnTo>
                  <a:lnTo>
                    <a:pt x="27653" y="15978"/>
                  </a:lnTo>
                  <a:lnTo>
                    <a:pt x="0" y="0"/>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7"/>
            <p:cNvSpPr/>
            <p:nvPr/>
          </p:nvSpPr>
          <p:spPr>
            <a:xfrm rot="-5400000">
              <a:off x="8229270" y="-201155"/>
              <a:ext cx="479036" cy="828050"/>
            </a:xfrm>
            <a:custGeom>
              <a:avLst/>
              <a:gdLst/>
              <a:ahLst/>
              <a:cxnLst/>
              <a:rect l="l" t="t" r="r" b="b"/>
              <a:pathLst>
                <a:path w="27654" h="47802" extrusionOk="0">
                  <a:moveTo>
                    <a:pt x="27653" y="1"/>
                  </a:moveTo>
                  <a:lnTo>
                    <a:pt x="0" y="15979"/>
                  </a:lnTo>
                  <a:lnTo>
                    <a:pt x="0" y="47802"/>
                  </a:lnTo>
                  <a:lnTo>
                    <a:pt x="134" y="47802"/>
                  </a:lnTo>
                  <a:lnTo>
                    <a:pt x="27653" y="31824"/>
                  </a:lnTo>
                  <a:lnTo>
                    <a:pt x="27653"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316;p7"/>
            <p:cNvSpPr/>
            <p:nvPr/>
          </p:nvSpPr>
          <p:spPr>
            <a:xfrm rot="-5400000">
              <a:off x="8643318" y="-63918"/>
              <a:ext cx="476733" cy="551271"/>
            </a:xfrm>
            <a:custGeom>
              <a:avLst/>
              <a:gdLst/>
              <a:ahLst/>
              <a:cxnLst/>
              <a:rect l="l" t="t" r="r" b="b"/>
              <a:pathLst>
                <a:path w="27521" h="31824" extrusionOk="0">
                  <a:moveTo>
                    <a:pt x="27520" y="1"/>
                  </a:moveTo>
                  <a:lnTo>
                    <a:pt x="1" y="15979"/>
                  </a:lnTo>
                  <a:lnTo>
                    <a:pt x="27520" y="31823"/>
                  </a:lnTo>
                  <a:lnTo>
                    <a:pt x="27520" y="1"/>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317;p7"/>
            <p:cNvSpPr/>
            <p:nvPr/>
          </p:nvSpPr>
          <p:spPr>
            <a:xfrm rot="-5400000">
              <a:off x="7816399" y="-62757"/>
              <a:ext cx="479036" cy="551254"/>
            </a:xfrm>
            <a:custGeom>
              <a:avLst/>
              <a:gdLst/>
              <a:ahLst/>
              <a:cxnLst/>
              <a:rect l="l" t="t" r="r" b="b"/>
              <a:pathLst>
                <a:path w="27654" h="31823" extrusionOk="0">
                  <a:moveTo>
                    <a:pt x="0" y="0"/>
                  </a:moveTo>
                  <a:lnTo>
                    <a:pt x="0" y="31823"/>
                  </a:lnTo>
                  <a:lnTo>
                    <a:pt x="27653" y="15845"/>
                  </a:lnTo>
                  <a:lnTo>
                    <a:pt x="0" y="0"/>
                  </a:lnTo>
                  <a:close/>
                </a:path>
              </a:pathLst>
            </a:custGeom>
            <a:solidFill>
              <a:srgbClr val="00A6A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7"/>
            <p:cNvSpPr/>
            <p:nvPr/>
          </p:nvSpPr>
          <p:spPr>
            <a:xfrm rot="-5400000">
              <a:off x="7539604" y="-62757"/>
              <a:ext cx="479036" cy="551254"/>
            </a:xfrm>
            <a:custGeom>
              <a:avLst/>
              <a:gdLst/>
              <a:ahLst/>
              <a:cxnLst/>
              <a:rect l="l" t="t" r="r" b="b"/>
              <a:pathLst>
                <a:path w="27654" h="31823" extrusionOk="0">
                  <a:moveTo>
                    <a:pt x="27653" y="0"/>
                  </a:moveTo>
                  <a:lnTo>
                    <a:pt x="0" y="15978"/>
                  </a:lnTo>
                  <a:lnTo>
                    <a:pt x="27653" y="31823"/>
                  </a:lnTo>
                  <a:lnTo>
                    <a:pt x="27653" y="0"/>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319;p7"/>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20;p7"/>
            <p:cNvSpPr/>
            <p:nvPr/>
          </p:nvSpPr>
          <p:spPr>
            <a:xfrm rot="-5400000">
              <a:off x="7265113" y="413968"/>
              <a:ext cx="476733" cy="553592"/>
            </a:xfrm>
            <a:custGeom>
              <a:avLst/>
              <a:gdLst/>
              <a:ahLst/>
              <a:cxnLst/>
              <a:rect l="l" t="t" r="r" b="b"/>
              <a:pathLst>
                <a:path w="27521" h="31958" extrusionOk="0">
                  <a:moveTo>
                    <a:pt x="27520" y="1"/>
                  </a:moveTo>
                  <a:lnTo>
                    <a:pt x="1" y="15979"/>
                  </a:lnTo>
                  <a:lnTo>
                    <a:pt x="27520" y="31957"/>
                  </a:lnTo>
                  <a:lnTo>
                    <a:pt x="2752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7"/>
            <p:cNvSpPr/>
            <p:nvPr/>
          </p:nvSpPr>
          <p:spPr>
            <a:xfrm rot="-5400000">
              <a:off x="7540756" y="415137"/>
              <a:ext cx="476733" cy="551254"/>
            </a:xfrm>
            <a:custGeom>
              <a:avLst/>
              <a:gdLst/>
              <a:ahLst/>
              <a:cxnLst/>
              <a:rect l="l" t="t" r="r" b="b"/>
              <a:pathLst>
                <a:path w="27521" h="31823" extrusionOk="0">
                  <a:moveTo>
                    <a:pt x="1" y="0"/>
                  </a:moveTo>
                  <a:lnTo>
                    <a:pt x="1" y="31823"/>
                  </a:lnTo>
                  <a:lnTo>
                    <a:pt x="27520" y="15978"/>
                  </a:lnTo>
                  <a:lnTo>
                    <a:pt x="1" y="0"/>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22;p7"/>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3"/>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323;p7"/>
            <p:cNvSpPr/>
            <p:nvPr/>
          </p:nvSpPr>
          <p:spPr>
            <a:xfrm rot="-5400000">
              <a:off x="6852226" y="277891"/>
              <a:ext cx="476733" cy="825746"/>
            </a:xfrm>
            <a:custGeom>
              <a:avLst/>
              <a:gdLst/>
              <a:ahLst/>
              <a:cxnLst/>
              <a:rect l="l" t="t" r="r" b="b"/>
              <a:pathLst>
                <a:path w="27521" h="47669" extrusionOk="0">
                  <a:moveTo>
                    <a:pt x="27520" y="1"/>
                  </a:moveTo>
                  <a:lnTo>
                    <a:pt x="1" y="15845"/>
                  </a:lnTo>
                  <a:lnTo>
                    <a:pt x="1" y="47668"/>
                  </a:lnTo>
                  <a:lnTo>
                    <a:pt x="27520" y="31823"/>
                  </a:lnTo>
                  <a:lnTo>
                    <a:pt x="27520" y="31690"/>
                  </a:lnTo>
                  <a:lnTo>
                    <a:pt x="27520"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324;p7"/>
            <p:cNvSpPr/>
            <p:nvPr/>
          </p:nvSpPr>
          <p:spPr>
            <a:xfrm rot="-5400000">
              <a:off x="5553199" y="611305"/>
              <a:ext cx="139273" cy="158917"/>
            </a:xfrm>
            <a:custGeom>
              <a:avLst/>
              <a:gdLst/>
              <a:ahLst/>
              <a:cxnLst/>
              <a:rect l="l" t="t" r="r" b="b"/>
              <a:pathLst>
                <a:path w="8040" h="9174" extrusionOk="0">
                  <a:moveTo>
                    <a:pt x="8040" y="0"/>
                  </a:moveTo>
                  <a:lnTo>
                    <a:pt x="1" y="4604"/>
                  </a:lnTo>
                  <a:lnTo>
                    <a:pt x="8040" y="9174"/>
                  </a:lnTo>
                  <a:lnTo>
                    <a:pt x="804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 name="Google Shape;325;p7"/>
            <p:cNvSpPr/>
            <p:nvPr/>
          </p:nvSpPr>
          <p:spPr>
            <a:xfrm rot="-5400000">
              <a:off x="5886623" y="414843"/>
              <a:ext cx="476733" cy="551843"/>
            </a:xfrm>
            <a:custGeom>
              <a:avLst/>
              <a:gdLst/>
              <a:ahLst/>
              <a:cxnLst/>
              <a:rect l="l" t="t" r="r" b="b"/>
              <a:pathLst>
                <a:path w="27521" h="31857" extrusionOk="0">
                  <a:moveTo>
                    <a:pt x="1" y="0"/>
                  </a:moveTo>
                  <a:lnTo>
                    <a:pt x="1" y="31857"/>
                  </a:lnTo>
                  <a:lnTo>
                    <a:pt x="27520" y="15845"/>
                  </a:lnTo>
                  <a:lnTo>
                    <a:pt x="1" y="0"/>
                  </a:lnTo>
                  <a:close/>
                </a:path>
              </a:pathLst>
            </a:custGeom>
            <a:solidFill>
              <a:schemeClr val="accen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326;p7"/>
            <p:cNvSpPr/>
            <p:nvPr/>
          </p:nvSpPr>
          <p:spPr>
            <a:xfrm rot="-5400000">
              <a:off x="8404961" y="653513"/>
              <a:ext cx="953448" cy="551271"/>
            </a:xfrm>
            <a:custGeom>
              <a:avLst/>
              <a:gdLst/>
              <a:ahLst/>
              <a:cxnLst/>
              <a:rect l="l" t="t" r="r" b="b"/>
              <a:pathLst>
                <a:path w="55041" h="31824" extrusionOk="0">
                  <a:moveTo>
                    <a:pt x="27521" y="1"/>
                  </a:moveTo>
                  <a:lnTo>
                    <a:pt x="1" y="15979"/>
                  </a:lnTo>
                  <a:lnTo>
                    <a:pt x="27521" y="31823"/>
                  </a:lnTo>
                  <a:lnTo>
                    <a:pt x="55040" y="15979"/>
                  </a:lnTo>
                  <a:lnTo>
                    <a:pt x="27521" y="1"/>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 name="Google Shape;327;p7"/>
            <p:cNvSpPr/>
            <p:nvPr/>
          </p:nvSpPr>
          <p:spPr>
            <a:xfrm rot="-5400000">
              <a:off x="8230422" y="276739"/>
              <a:ext cx="476733" cy="828050"/>
            </a:xfrm>
            <a:custGeom>
              <a:avLst/>
              <a:gdLst/>
              <a:ahLst/>
              <a:cxnLst/>
              <a:rect l="l" t="t" r="r" b="b"/>
              <a:pathLst>
                <a:path w="27521" h="47802" extrusionOk="0">
                  <a:moveTo>
                    <a:pt x="1" y="1"/>
                  </a:moveTo>
                  <a:lnTo>
                    <a:pt x="1" y="31824"/>
                  </a:lnTo>
                  <a:lnTo>
                    <a:pt x="27520" y="47802"/>
                  </a:lnTo>
                  <a:lnTo>
                    <a:pt x="27520" y="15979"/>
                  </a:lnTo>
                  <a:lnTo>
                    <a:pt x="1" y="1"/>
                  </a:lnTo>
                  <a:close/>
                </a:path>
              </a:pathLst>
            </a:custGeom>
            <a:solidFill>
              <a:schemeClr val="dk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328;p7"/>
            <p:cNvSpPr/>
            <p:nvPr/>
          </p:nvSpPr>
          <p:spPr>
            <a:xfrm rot="-5400000">
              <a:off x="7817551" y="415137"/>
              <a:ext cx="476733" cy="551254"/>
            </a:xfrm>
            <a:custGeom>
              <a:avLst/>
              <a:gdLst/>
              <a:ahLst/>
              <a:cxnLst/>
              <a:rect l="l" t="t" r="r" b="b"/>
              <a:pathLst>
                <a:path w="27521" h="31823" extrusionOk="0">
                  <a:moveTo>
                    <a:pt x="27520" y="0"/>
                  </a:moveTo>
                  <a:lnTo>
                    <a:pt x="1" y="15845"/>
                  </a:lnTo>
                  <a:lnTo>
                    <a:pt x="27520" y="31823"/>
                  </a:lnTo>
                  <a:lnTo>
                    <a:pt x="27520" y="0"/>
                  </a:ln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 name="Google Shape;329;p7"/>
            <p:cNvSpPr/>
            <p:nvPr/>
          </p:nvSpPr>
          <p:spPr>
            <a:xfrm rot="-5400000">
              <a:off x="7816399" y="-62757"/>
              <a:ext cx="479036" cy="551254"/>
            </a:xfrm>
            <a:custGeom>
              <a:avLst/>
              <a:gdLst/>
              <a:ahLst/>
              <a:cxnLst/>
              <a:rect l="l" t="t" r="r" b="b"/>
              <a:pathLst>
                <a:path w="27654" h="31823" extrusionOk="0">
                  <a:moveTo>
                    <a:pt x="0" y="0"/>
                  </a:moveTo>
                  <a:lnTo>
                    <a:pt x="0" y="31823"/>
                  </a:lnTo>
                  <a:lnTo>
                    <a:pt x="27653" y="15845"/>
                  </a:lnTo>
                  <a:lnTo>
                    <a:pt x="0" y="0"/>
                  </a:lnTo>
                  <a:close/>
                </a:path>
              </a:pathLst>
            </a:custGeom>
            <a:solidFill>
              <a:schemeClr val="accent5"/>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30;p7"/>
            <p:cNvSpPr/>
            <p:nvPr/>
          </p:nvSpPr>
          <p:spPr>
            <a:xfrm rot="-5400000">
              <a:off x="7263962" y="-63926"/>
              <a:ext cx="479036" cy="553592"/>
            </a:xfrm>
            <a:custGeom>
              <a:avLst/>
              <a:gdLst/>
              <a:ahLst/>
              <a:cxnLst/>
              <a:rect l="l" t="t" r="r" b="b"/>
              <a:pathLst>
                <a:path w="27654" h="31958" extrusionOk="0">
                  <a:moveTo>
                    <a:pt x="0" y="1"/>
                  </a:moveTo>
                  <a:lnTo>
                    <a:pt x="0" y="31957"/>
                  </a:lnTo>
                  <a:lnTo>
                    <a:pt x="27653" y="15979"/>
                  </a:lnTo>
                  <a:lnTo>
                    <a:pt x="0" y="1"/>
                  </a:ln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7"/>
            <p:cNvSpPr/>
            <p:nvPr/>
          </p:nvSpPr>
          <p:spPr>
            <a:xfrm rot="-5400000">
              <a:off x="7163985" y="515124"/>
              <a:ext cx="953448" cy="828050"/>
            </a:xfrm>
            <a:custGeom>
              <a:avLst/>
              <a:gdLst/>
              <a:ahLst/>
              <a:cxnLst/>
              <a:rect l="l" t="t" r="r" b="b"/>
              <a:pathLst>
                <a:path w="55041" h="47802" extrusionOk="0">
                  <a:moveTo>
                    <a:pt x="55040" y="1"/>
                  </a:moveTo>
                  <a:lnTo>
                    <a:pt x="27521" y="15979"/>
                  </a:lnTo>
                  <a:lnTo>
                    <a:pt x="1" y="31957"/>
                  </a:lnTo>
                  <a:lnTo>
                    <a:pt x="27521" y="47802"/>
                  </a:lnTo>
                  <a:lnTo>
                    <a:pt x="55040" y="31957"/>
                  </a:lnTo>
                  <a:lnTo>
                    <a:pt x="55040" y="1"/>
                  </a:ln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SLIDE">
  <p:cSld name="CUSTOM_3">
    <p:spTree>
      <p:nvGrpSpPr>
        <p:cNvPr id="1" name="Shape 33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dk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lt1"/>
              </a:buClr>
              <a:buSzPts val="2800"/>
              <a:buFont typeface="Barlow Condensed SemiBold"/>
              <a:buNone/>
              <a:defRPr sz="2800">
                <a:solidFill>
                  <a:schemeClr val="lt1"/>
                </a:solidFill>
                <a:latin typeface="Barlow Condensed SemiBold"/>
                <a:ea typeface="Barlow Condensed SemiBold"/>
                <a:cs typeface="Barlow Condensed SemiBold"/>
                <a:sym typeface="Barlow Condensed SemiBold"/>
              </a:defRPr>
            </a:lvl1pPr>
            <a:lvl2pPr lvl="1">
              <a:spcBef>
                <a:spcPts val="0"/>
              </a:spcBef>
              <a:spcAft>
                <a:spcPts val="0"/>
              </a:spcAft>
              <a:buClr>
                <a:schemeClr val="lt1"/>
              </a:buClr>
              <a:buSzPts val="2800"/>
              <a:buFont typeface="Barlow Condensed SemiBold"/>
              <a:buNone/>
              <a:defRPr sz="2800">
                <a:solidFill>
                  <a:schemeClr val="lt1"/>
                </a:solidFill>
                <a:latin typeface="Barlow Condensed SemiBold"/>
                <a:ea typeface="Barlow Condensed SemiBold"/>
                <a:cs typeface="Barlow Condensed SemiBold"/>
                <a:sym typeface="Barlow Condensed SemiBold"/>
              </a:defRPr>
            </a:lvl2pPr>
            <a:lvl3pPr lvl="2">
              <a:spcBef>
                <a:spcPts val="0"/>
              </a:spcBef>
              <a:spcAft>
                <a:spcPts val="0"/>
              </a:spcAft>
              <a:buClr>
                <a:schemeClr val="lt1"/>
              </a:buClr>
              <a:buSzPts val="2800"/>
              <a:buFont typeface="Barlow Condensed SemiBold"/>
              <a:buNone/>
              <a:defRPr sz="2800">
                <a:solidFill>
                  <a:schemeClr val="lt1"/>
                </a:solidFill>
                <a:latin typeface="Barlow Condensed SemiBold"/>
                <a:ea typeface="Barlow Condensed SemiBold"/>
                <a:cs typeface="Barlow Condensed SemiBold"/>
                <a:sym typeface="Barlow Condensed SemiBold"/>
              </a:defRPr>
            </a:lvl3pPr>
            <a:lvl4pPr lvl="3">
              <a:spcBef>
                <a:spcPts val="0"/>
              </a:spcBef>
              <a:spcAft>
                <a:spcPts val="0"/>
              </a:spcAft>
              <a:buClr>
                <a:schemeClr val="lt1"/>
              </a:buClr>
              <a:buSzPts val="2800"/>
              <a:buFont typeface="Barlow Condensed SemiBold"/>
              <a:buNone/>
              <a:defRPr sz="2800">
                <a:solidFill>
                  <a:schemeClr val="lt1"/>
                </a:solidFill>
                <a:latin typeface="Barlow Condensed SemiBold"/>
                <a:ea typeface="Barlow Condensed SemiBold"/>
                <a:cs typeface="Barlow Condensed SemiBold"/>
                <a:sym typeface="Barlow Condensed SemiBold"/>
              </a:defRPr>
            </a:lvl4pPr>
            <a:lvl5pPr lvl="4">
              <a:spcBef>
                <a:spcPts val="0"/>
              </a:spcBef>
              <a:spcAft>
                <a:spcPts val="0"/>
              </a:spcAft>
              <a:buClr>
                <a:schemeClr val="lt1"/>
              </a:buClr>
              <a:buSzPts val="2800"/>
              <a:buFont typeface="Barlow Condensed SemiBold"/>
              <a:buNone/>
              <a:defRPr sz="2800">
                <a:solidFill>
                  <a:schemeClr val="lt1"/>
                </a:solidFill>
                <a:latin typeface="Barlow Condensed SemiBold"/>
                <a:ea typeface="Barlow Condensed SemiBold"/>
                <a:cs typeface="Barlow Condensed SemiBold"/>
                <a:sym typeface="Barlow Condensed SemiBold"/>
              </a:defRPr>
            </a:lvl5pPr>
            <a:lvl6pPr lvl="5">
              <a:spcBef>
                <a:spcPts val="0"/>
              </a:spcBef>
              <a:spcAft>
                <a:spcPts val="0"/>
              </a:spcAft>
              <a:buClr>
                <a:schemeClr val="lt1"/>
              </a:buClr>
              <a:buSzPts val="2800"/>
              <a:buFont typeface="Barlow Condensed SemiBold"/>
              <a:buNone/>
              <a:defRPr sz="2800">
                <a:solidFill>
                  <a:schemeClr val="lt1"/>
                </a:solidFill>
                <a:latin typeface="Barlow Condensed SemiBold"/>
                <a:ea typeface="Barlow Condensed SemiBold"/>
                <a:cs typeface="Barlow Condensed SemiBold"/>
                <a:sym typeface="Barlow Condensed SemiBold"/>
              </a:defRPr>
            </a:lvl6pPr>
            <a:lvl7pPr lvl="6">
              <a:spcBef>
                <a:spcPts val="0"/>
              </a:spcBef>
              <a:spcAft>
                <a:spcPts val="0"/>
              </a:spcAft>
              <a:buClr>
                <a:schemeClr val="lt1"/>
              </a:buClr>
              <a:buSzPts val="2800"/>
              <a:buFont typeface="Barlow Condensed SemiBold"/>
              <a:buNone/>
              <a:defRPr sz="2800">
                <a:solidFill>
                  <a:schemeClr val="lt1"/>
                </a:solidFill>
                <a:latin typeface="Barlow Condensed SemiBold"/>
                <a:ea typeface="Barlow Condensed SemiBold"/>
                <a:cs typeface="Barlow Condensed SemiBold"/>
                <a:sym typeface="Barlow Condensed SemiBold"/>
              </a:defRPr>
            </a:lvl7pPr>
            <a:lvl8pPr lvl="7">
              <a:spcBef>
                <a:spcPts val="0"/>
              </a:spcBef>
              <a:spcAft>
                <a:spcPts val="0"/>
              </a:spcAft>
              <a:buClr>
                <a:schemeClr val="lt1"/>
              </a:buClr>
              <a:buSzPts val="2800"/>
              <a:buFont typeface="Barlow Condensed SemiBold"/>
              <a:buNone/>
              <a:defRPr sz="2800">
                <a:solidFill>
                  <a:schemeClr val="lt1"/>
                </a:solidFill>
                <a:latin typeface="Barlow Condensed SemiBold"/>
                <a:ea typeface="Barlow Condensed SemiBold"/>
                <a:cs typeface="Barlow Condensed SemiBold"/>
                <a:sym typeface="Barlow Condensed SemiBold"/>
              </a:defRPr>
            </a:lvl8pPr>
            <a:lvl9pPr lvl="8">
              <a:spcBef>
                <a:spcPts val="0"/>
              </a:spcBef>
              <a:spcAft>
                <a:spcPts val="0"/>
              </a:spcAft>
              <a:buClr>
                <a:schemeClr val="lt1"/>
              </a:buClr>
              <a:buSzPts val="2800"/>
              <a:buFont typeface="Barlow Condensed SemiBold"/>
              <a:buNone/>
              <a:defRPr sz="2800">
                <a:solidFill>
                  <a:schemeClr val="lt1"/>
                </a:solidFill>
                <a:latin typeface="Barlow Condensed SemiBold"/>
                <a:ea typeface="Barlow Condensed SemiBold"/>
                <a:cs typeface="Barlow Condensed SemiBold"/>
                <a:sym typeface="Barlow Condensed SemiBold"/>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lt1"/>
              </a:buClr>
              <a:buSzPts val="1800"/>
              <a:buFont typeface="Arvo"/>
              <a:buChar char="●"/>
              <a:defRPr sz="1800">
                <a:solidFill>
                  <a:schemeClr val="lt1"/>
                </a:solidFill>
                <a:latin typeface="Arvo"/>
                <a:ea typeface="Arvo"/>
                <a:cs typeface="Arvo"/>
                <a:sym typeface="Arvo"/>
              </a:defRPr>
            </a:lvl1pPr>
            <a:lvl2pPr marL="914400" lvl="1" indent="-317500">
              <a:lnSpc>
                <a:spcPct val="115000"/>
              </a:lnSpc>
              <a:spcBef>
                <a:spcPts val="1600"/>
              </a:spcBef>
              <a:spcAft>
                <a:spcPts val="0"/>
              </a:spcAft>
              <a:buClr>
                <a:schemeClr val="lt1"/>
              </a:buClr>
              <a:buSzPts val="1400"/>
              <a:buFont typeface="Arvo"/>
              <a:buChar char="○"/>
              <a:defRPr>
                <a:solidFill>
                  <a:schemeClr val="lt1"/>
                </a:solidFill>
                <a:latin typeface="Arvo"/>
                <a:ea typeface="Arvo"/>
                <a:cs typeface="Arvo"/>
                <a:sym typeface="Arvo"/>
              </a:defRPr>
            </a:lvl2pPr>
            <a:lvl3pPr marL="1371600" lvl="2" indent="-317500">
              <a:lnSpc>
                <a:spcPct val="115000"/>
              </a:lnSpc>
              <a:spcBef>
                <a:spcPts val="1600"/>
              </a:spcBef>
              <a:spcAft>
                <a:spcPts val="0"/>
              </a:spcAft>
              <a:buClr>
                <a:schemeClr val="lt1"/>
              </a:buClr>
              <a:buSzPts val="1400"/>
              <a:buFont typeface="Arvo"/>
              <a:buChar char="■"/>
              <a:defRPr>
                <a:solidFill>
                  <a:schemeClr val="lt1"/>
                </a:solidFill>
                <a:latin typeface="Arvo"/>
                <a:ea typeface="Arvo"/>
                <a:cs typeface="Arvo"/>
                <a:sym typeface="Arvo"/>
              </a:defRPr>
            </a:lvl3pPr>
            <a:lvl4pPr marL="1828800" lvl="3" indent="-317500">
              <a:lnSpc>
                <a:spcPct val="115000"/>
              </a:lnSpc>
              <a:spcBef>
                <a:spcPts val="1600"/>
              </a:spcBef>
              <a:spcAft>
                <a:spcPts val="0"/>
              </a:spcAft>
              <a:buClr>
                <a:schemeClr val="lt1"/>
              </a:buClr>
              <a:buSzPts val="1400"/>
              <a:buFont typeface="Arvo"/>
              <a:buChar char="●"/>
              <a:defRPr>
                <a:solidFill>
                  <a:schemeClr val="lt1"/>
                </a:solidFill>
                <a:latin typeface="Arvo"/>
                <a:ea typeface="Arvo"/>
                <a:cs typeface="Arvo"/>
                <a:sym typeface="Arvo"/>
              </a:defRPr>
            </a:lvl4pPr>
            <a:lvl5pPr marL="2286000" lvl="4" indent="-317500">
              <a:lnSpc>
                <a:spcPct val="115000"/>
              </a:lnSpc>
              <a:spcBef>
                <a:spcPts val="1600"/>
              </a:spcBef>
              <a:spcAft>
                <a:spcPts val="0"/>
              </a:spcAft>
              <a:buClr>
                <a:schemeClr val="lt1"/>
              </a:buClr>
              <a:buSzPts val="1400"/>
              <a:buFont typeface="Arvo"/>
              <a:buChar char="○"/>
              <a:defRPr>
                <a:solidFill>
                  <a:schemeClr val="lt1"/>
                </a:solidFill>
                <a:latin typeface="Arvo"/>
                <a:ea typeface="Arvo"/>
                <a:cs typeface="Arvo"/>
                <a:sym typeface="Arvo"/>
              </a:defRPr>
            </a:lvl5pPr>
            <a:lvl6pPr marL="2743200" lvl="5" indent="-317500">
              <a:lnSpc>
                <a:spcPct val="115000"/>
              </a:lnSpc>
              <a:spcBef>
                <a:spcPts val="1600"/>
              </a:spcBef>
              <a:spcAft>
                <a:spcPts val="0"/>
              </a:spcAft>
              <a:buClr>
                <a:schemeClr val="lt1"/>
              </a:buClr>
              <a:buSzPts val="1400"/>
              <a:buFont typeface="Arvo"/>
              <a:buChar char="■"/>
              <a:defRPr>
                <a:solidFill>
                  <a:schemeClr val="lt1"/>
                </a:solidFill>
                <a:latin typeface="Arvo"/>
                <a:ea typeface="Arvo"/>
                <a:cs typeface="Arvo"/>
                <a:sym typeface="Arvo"/>
              </a:defRPr>
            </a:lvl6pPr>
            <a:lvl7pPr marL="3200400" lvl="6" indent="-317500">
              <a:lnSpc>
                <a:spcPct val="115000"/>
              </a:lnSpc>
              <a:spcBef>
                <a:spcPts val="1600"/>
              </a:spcBef>
              <a:spcAft>
                <a:spcPts val="0"/>
              </a:spcAft>
              <a:buClr>
                <a:schemeClr val="lt1"/>
              </a:buClr>
              <a:buSzPts val="1400"/>
              <a:buFont typeface="Arvo"/>
              <a:buChar char="●"/>
              <a:defRPr>
                <a:solidFill>
                  <a:schemeClr val="lt1"/>
                </a:solidFill>
                <a:latin typeface="Arvo"/>
                <a:ea typeface="Arvo"/>
                <a:cs typeface="Arvo"/>
                <a:sym typeface="Arvo"/>
              </a:defRPr>
            </a:lvl7pPr>
            <a:lvl8pPr marL="3657600" lvl="7" indent="-317500">
              <a:lnSpc>
                <a:spcPct val="115000"/>
              </a:lnSpc>
              <a:spcBef>
                <a:spcPts val="1600"/>
              </a:spcBef>
              <a:spcAft>
                <a:spcPts val="0"/>
              </a:spcAft>
              <a:buClr>
                <a:schemeClr val="lt1"/>
              </a:buClr>
              <a:buSzPts val="1400"/>
              <a:buFont typeface="Arvo"/>
              <a:buChar char="○"/>
              <a:defRPr>
                <a:solidFill>
                  <a:schemeClr val="lt1"/>
                </a:solidFill>
                <a:latin typeface="Arvo"/>
                <a:ea typeface="Arvo"/>
                <a:cs typeface="Arvo"/>
                <a:sym typeface="Arvo"/>
              </a:defRPr>
            </a:lvl8pPr>
            <a:lvl9pPr marL="4114800" lvl="8" indent="-317500">
              <a:lnSpc>
                <a:spcPct val="115000"/>
              </a:lnSpc>
              <a:spcBef>
                <a:spcPts val="1600"/>
              </a:spcBef>
              <a:spcAft>
                <a:spcPts val="1600"/>
              </a:spcAft>
              <a:buClr>
                <a:schemeClr val="lt1"/>
              </a:buClr>
              <a:buSzPts val="1400"/>
              <a:buFont typeface="Arvo"/>
              <a:buChar char="■"/>
              <a:defRPr>
                <a:solidFill>
                  <a:schemeClr val="lt1"/>
                </a:solidFill>
                <a:latin typeface="Arvo"/>
                <a:ea typeface="Arvo"/>
                <a:cs typeface="Arvo"/>
                <a:sym typeface="Arvo"/>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hyperlink" Target="https://twitter.com/intent/tweet?hashtags=leadership%2Cpmot&amp;related=planio&amp;text=Leadership+is+often+more+art+than+science.&amp;url=https%3A%2F%2Fpln.io%2FTKY2u&amp;via=planio"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hyperlink" Target="https://plan.io/blog/feature-prioritization/" TargetMode="External"/><Relationship Id="rId2" Type="http://schemas.openxmlformats.org/officeDocument/2006/relationships/notesSlide" Target="../notesSlides/notesSlide21.xml"/><Relationship Id="rId1" Type="http://schemas.openxmlformats.org/officeDocument/2006/relationships/slideLayout" Target="../slideLayouts/slideLayout6.xml"/><Relationship Id="rId5" Type="http://schemas.openxmlformats.org/officeDocument/2006/relationships/image" Target="../media/image18.jpeg"/><Relationship Id="rId4" Type="http://schemas.openxmlformats.org/officeDocument/2006/relationships/hyperlink" Target="https://plan.io/blog/project-stakeholder/" TargetMode="Externa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hyperlink" Target="https://plan.io/blog/communication-styles/" TargetMode="External"/><Relationship Id="rId2" Type="http://schemas.openxmlformats.org/officeDocument/2006/relationships/notesSlide" Target="../notesSlides/notesSlide23.xml"/><Relationship Id="rId1" Type="http://schemas.openxmlformats.org/officeDocument/2006/relationships/slideLayout" Target="../slideLayouts/slideLayout6.xml"/><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5.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9.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plan.io/blog/project-stakeholder/" TargetMode="Externa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hyperlink" Target="https://www.merriam-webster.com/dictionary/charismatic" TargetMode="External"/><Relationship Id="rId2" Type="http://schemas.openxmlformats.org/officeDocument/2006/relationships/hyperlink" Target="https://en.wikipedia.org/wiki/OKR" TargetMode="External"/><Relationship Id="rId1" Type="http://schemas.openxmlformats.org/officeDocument/2006/relationships/slideLayout" Target="../slideLayouts/slideLayout6.xml"/><Relationship Id="rId5" Type="http://schemas.openxmlformats.org/officeDocument/2006/relationships/hyperlink" Target="https://en.wikipedia.org/wiki/Apple_Inc." TargetMode="External"/><Relationship Id="rId4" Type="http://schemas.openxmlformats.org/officeDocument/2006/relationships/hyperlink" Target="https://www.britannica.com/technology/personal-computer"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6.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4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hyperlink" Target="https://aboutleaders.com/10-great-leadership-skills-of-project-management/#gs.m0ivxk" TargetMode="External"/><Relationship Id="rId2" Type="http://schemas.openxmlformats.org/officeDocument/2006/relationships/hyperlink" Target="https://www.amazon.com/s/ref=dp_byline_sr_ebooks_1?ie=UTF8&amp;field-author=Samuel+Malachowsky&amp;text=Samuel+Malachowsky&amp;sort=relevancerank&amp;search-alias=digital-text" TargetMode="External"/><Relationship Id="rId1" Type="http://schemas.openxmlformats.org/officeDocument/2006/relationships/slideLayout" Target="../slideLayouts/slideLayout6.xml"/><Relationship Id="rId5" Type="http://schemas.openxmlformats.org/officeDocument/2006/relationships/image" Target="../media/image36.jpeg"/><Relationship Id="rId4" Type="http://schemas.openxmlformats.org/officeDocument/2006/relationships/hyperlink" Target="https://twproject.com/blog/leadership-skills-of-the-project-manager-the-key-elements-of-the-role/" TargetMode="Externa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345"/>
        <p:cNvGrpSpPr/>
        <p:nvPr/>
      </p:nvGrpSpPr>
      <p:grpSpPr>
        <a:xfrm>
          <a:off x="0" y="0"/>
          <a:ext cx="0" cy="0"/>
          <a:chOff x="0" y="0"/>
          <a:chExt cx="0" cy="0"/>
        </a:xfrm>
      </p:grpSpPr>
      <p:sp>
        <p:nvSpPr>
          <p:cNvPr id="346" name="Google Shape;346;p13"/>
          <p:cNvSpPr txBox="1">
            <a:spLocks noGrp="1"/>
          </p:cNvSpPr>
          <p:nvPr>
            <p:ph type="ctrTitle"/>
          </p:nvPr>
        </p:nvSpPr>
        <p:spPr>
          <a:xfrm>
            <a:off x="2362575" y="1545450"/>
            <a:ext cx="4419000" cy="2052600"/>
          </a:xfrm>
          <a:prstGeom prst="rect">
            <a:avLst/>
          </a:prstGeom>
        </p:spPr>
        <p:txBody>
          <a:bodyPr spcFirstLastPara="1" wrap="square" lIns="91425" tIns="91425" rIns="91425" bIns="91425" anchor="b" anchorCtr="0">
            <a:noAutofit/>
          </a:bodyPr>
          <a:lstStyle/>
          <a:p>
            <a:r>
              <a:rPr lang="en-US" b="1" dirty="0"/>
              <a:t>Project Leadership </a:t>
            </a:r>
            <a:endParaRPr lang="en-US" dirty="0">
              <a:effectLst/>
            </a:endParaRPr>
          </a:p>
        </p:txBody>
      </p:sp>
      <p:sp>
        <p:nvSpPr>
          <p:cNvPr id="2" name="Rounded Rectangle 1">
            <a:extLst>
              <a:ext uri="{FF2B5EF4-FFF2-40B4-BE49-F238E27FC236}">
                <a16:creationId xmlns:a16="http://schemas.microsoft.com/office/drawing/2014/main" id="{882403E3-CE93-F94C-A876-B4F0D11DEF99}"/>
              </a:ext>
            </a:extLst>
          </p:cNvPr>
          <p:cNvSpPr/>
          <p:nvPr/>
        </p:nvSpPr>
        <p:spPr>
          <a:xfrm>
            <a:off x="130827" y="4560176"/>
            <a:ext cx="2097742" cy="47690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b="1" dirty="0">
                <a:solidFill>
                  <a:schemeClr val="tx1"/>
                </a:solidFill>
              </a:rPr>
              <a:t>Dr.Sara Adel</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sp>
        <p:nvSpPr>
          <p:cNvPr id="346" name="Google Shape;346;p13"/>
          <p:cNvSpPr txBox="1">
            <a:spLocks noGrp="1"/>
          </p:cNvSpPr>
          <p:nvPr>
            <p:ph type="ctrTitle"/>
          </p:nvPr>
        </p:nvSpPr>
        <p:spPr>
          <a:xfrm>
            <a:off x="2362500" y="1986157"/>
            <a:ext cx="4419000" cy="2052600"/>
          </a:xfrm>
          <a:prstGeom prst="rect">
            <a:avLst/>
          </a:prstGeom>
        </p:spPr>
        <p:txBody>
          <a:bodyPr spcFirstLastPara="1" wrap="square" lIns="91425" tIns="91425" rIns="91425" bIns="91425" anchor="b" anchorCtr="0">
            <a:noAutofit/>
          </a:bodyPr>
          <a:lstStyle/>
          <a:p>
            <a:br>
              <a:rPr lang="en-US" dirty="0"/>
            </a:br>
            <a:br>
              <a:rPr lang="en-US" dirty="0"/>
            </a:br>
            <a:br>
              <a:rPr lang="en-US" dirty="0"/>
            </a:br>
            <a:br>
              <a:rPr lang="en-US" dirty="0"/>
            </a:br>
            <a:r>
              <a:rPr lang="en-US" b="1" dirty="0"/>
              <a:t>CHAPTER 1</a:t>
            </a:r>
            <a:br>
              <a:rPr lang="en-US" dirty="0"/>
            </a:br>
            <a:br>
              <a:rPr lang="en-US" dirty="0"/>
            </a:br>
            <a:r>
              <a:rPr lang="en-US" sz="5400" b="1" dirty="0">
                <a:solidFill>
                  <a:schemeClr val="accent2">
                    <a:lumMod val="75000"/>
                  </a:schemeClr>
                </a:solidFill>
              </a:rPr>
              <a:t>Understanding Leadership</a:t>
            </a:r>
            <a:endParaRPr lang="en-US" b="1" dirty="0">
              <a:solidFill>
                <a:schemeClr val="accent2">
                  <a:lumMod val="75000"/>
                </a:schemeClr>
              </a:solidFill>
              <a:effectLst/>
            </a:endParaRPr>
          </a:p>
        </p:txBody>
      </p:sp>
    </p:spTree>
    <p:extLst>
      <p:ext uri="{BB962C8B-B14F-4D97-AF65-F5344CB8AC3E}">
        <p14:creationId xmlns:p14="http://schemas.microsoft.com/office/powerpoint/2010/main" val="2241358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1" name="Google Shape;351;p14"/>
          <p:cNvSpPr txBox="1">
            <a:spLocks noGrp="1"/>
          </p:cNvSpPr>
          <p:nvPr>
            <p:ph type="ctrTitle" idx="9"/>
          </p:nvPr>
        </p:nvSpPr>
        <p:spPr>
          <a:xfrm>
            <a:off x="4155425" y="1272250"/>
            <a:ext cx="3885916" cy="577800"/>
          </a:xfrm>
          <a:prstGeom prst="rect">
            <a:avLst/>
          </a:prstGeom>
        </p:spPr>
        <p:txBody>
          <a:bodyPr spcFirstLastPara="1" wrap="square" lIns="91425" tIns="91425" rIns="91425" bIns="91425" anchor="b" anchorCtr="0">
            <a:noAutofit/>
          </a:bodyPr>
          <a:lstStyle/>
          <a:p>
            <a:pPr lvl="0">
              <a:buClrTx/>
              <a:buSzTx/>
              <a:defRPr/>
            </a:pPr>
            <a:r>
              <a:rPr lang="en-US" altLang="en-US" b="1" dirty="0">
                <a:ea typeface="ＭＳ Ｐゴシック" panose="020B0600070205080204" pitchFamily="34" charset="-128"/>
                <a:cs typeface="Arial" panose="020B0604020202020204" pitchFamily="34" charset="0"/>
              </a:rPr>
              <a:t>Learning Outcomes</a:t>
            </a:r>
            <a:endParaRPr lang="en-US" b="1" dirty="0"/>
          </a:p>
        </p:txBody>
      </p:sp>
      <p:sp>
        <p:nvSpPr>
          <p:cNvPr id="352" name="Google Shape;352;p14"/>
          <p:cNvSpPr txBox="1">
            <a:spLocks noGrp="1"/>
          </p:cNvSpPr>
          <p:nvPr>
            <p:ph type="ctrTitle"/>
          </p:nvPr>
        </p:nvSpPr>
        <p:spPr>
          <a:xfrm>
            <a:off x="4155425" y="2054338"/>
            <a:ext cx="6807600" cy="5778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US" sz="3200" dirty="0">
                <a:solidFill>
                  <a:schemeClr val="bg2"/>
                </a:solidFill>
              </a:rPr>
              <a:t>W</a:t>
            </a:r>
            <a:r>
              <a:rPr lang="es" sz="3200">
                <a:solidFill>
                  <a:schemeClr val="bg2"/>
                </a:solidFill>
              </a:rPr>
              <a:t>hat is a project?</a:t>
            </a:r>
            <a:endParaRPr sz="3200" dirty="0">
              <a:solidFill>
                <a:schemeClr val="bg2"/>
              </a:solidFill>
            </a:endParaRPr>
          </a:p>
        </p:txBody>
      </p:sp>
      <p:sp>
        <p:nvSpPr>
          <p:cNvPr id="353" name="Google Shape;353;p14"/>
          <p:cNvSpPr txBox="1">
            <a:spLocks noGrp="1"/>
          </p:cNvSpPr>
          <p:nvPr>
            <p:ph type="title" idx="2"/>
          </p:nvPr>
        </p:nvSpPr>
        <p:spPr>
          <a:xfrm>
            <a:off x="2319727" y="1966888"/>
            <a:ext cx="1460700" cy="57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s">
                <a:latin typeface="Barlow Condensed"/>
                <a:ea typeface="Barlow Condensed"/>
                <a:cs typeface="Barlow Condensed"/>
                <a:sym typeface="Barlow Condensed"/>
              </a:rPr>
              <a:t>01</a:t>
            </a:r>
            <a:endParaRPr dirty="0">
              <a:latin typeface="Barlow Condensed"/>
              <a:ea typeface="Barlow Condensed"/>
              <a:cs typeface="Barlow Condensed"/>
              <a:sym typeface="Barlow Condensed"/>
            </a:endParaRPr>
          </a:p>
        </p:txBody>
      </p:sp>
      <p:sp>
        <p:nvSpPr>
          <p:cNvPr id="354" name="Google Shape;354;p14"/>
          <p:cNvSpPr txBox="1">
            <a:spLocks noGrp="1"/>
          </p:cNvSpPr>
          <p:nvPr>
            <p:ph type="ctrTitle" idx="3"/>
          </p:nvPr>
        </p:nvSpPr>
        <p:spPr>
          <a:xfrm>
            <a:off x="4155425" y="3297388"/>
            <a:ext cx="6807600" cy="577800"/>
          </a:xfrm>
          <a:prstGeom prst="rect">
            <a:avLst/>
          </a:prstGeom>
        </p:spPr>
        <p:txBody>
          <a:bodyPr spcFirstLastPara="1" wrap="square" lIns="91425" tIns="91425" rIns="91425" bIns="91425" anchor="b" anchorCtr="0">
            <a:noAutofit/>
          </a:bodyPr>
          <a:lstStyle/>
          <a:p>
            <a:r>
              <a:rPr lang="en-US" sz="2800" dirty="0">
                <a:solidFill>
                  <a:schemeClr val="bg2"/>
                </a:solidFill>
              </a:rPr>
              <a:t>L</a:t>
            </a:r>
            <a:r>
              <a:rPr lang="es" sz="2800">
                <a:solidFill>
                  <a:schemeClr val="bg2"/>
                </a:solidFill>
              </a:rPr>
              <a:t>eadership VS </a:t>
            </a:r>
            <a:r>
              <a:rPr lang="en-US" sz="2800" dirty="0" err="1">
                <a:solidFill>
                  <a:schemeClr val="bg2"/>
                </a:solidFill>
              </a:rPr>
              <a:t>Managment</a:t>
            </a:r>
            <a:r>
              <a:rPr lang="en-US" sz="2800">
                <a:solidFill>
                  <a:schemeClr val="bg2"/>
                </a:solidFill>
              </a:rPr>
              <a:t>.</a:t>
            </a:r>
            <a:br>
              <a:rPr lang="en-US" sz="2800">
                <a:solidFill>
                  <a:schemeClr val="bg2"/>
                </a:solidFill>
              </a:rPr>
            </a:br>
            <a:r>
              <a:rPr lang="en-US" sz="3200">
                <a:solidFill>
                  <a:schemeClr val="bg2"/>
                </a:solidFill>
              </a:rPr>
              <a:t>L</a:t>
            </a:r>
            <a:r>
              <a:rPr lang="es" sz="3200">
                <a:solidFill>
                  <a:schemeClr val="bg2"/>
                </a:solidFill>
              </a:rPr>
              <a:t>eader vs Manager.</a:t>
            </a:r>
            <a:endParaRPr>
              <a:solidFill>
                <a:schemeClr val="bg2"/>
              </a:solidFill>
            </a:endParaRPr>
          </a:p>
        </p:txBody>
      </p:sp>
      <p:sp>
        <p:nvSpPr>
          <p:cNvPr id="355" name="Google Shape;355;p14"/>
          <p:cNvSpPr txBox="1">
            <a:spLocks noGrp="1"/>
          </p:cNvSpPr>
          <p:nvPr>
            <p:ph type="ctrTitle" idx="5"/>
          </p:nvPr>
        </p:nvSpPr>
        <p:spPr>
          <a:xfrm>
            <a:off x="4155425" y="3962638"/>
            <a:ext cx="6807600" cy="577800"/>
          </a:xfrm>
          <a:prstGeom prst="rect">
            <a:avLst/>
          </a:prstGeom>
        </p:spPr>
        <p:txBody>
          <a:bodyPr spcFirstLastPara="1" wrap="square" lIns="91425" tIns="91425" rIns="91425" bIns="91425" anchor="b" anchorCtr="0">
            <a:noAutofit/>
          </a:bodyPr>
          <a:lstStyle/>
          <a:p>
            <a:pPr lvl="0"/>
            <a:r>
              <a:rPr lang="en-US" sz="2800">
                <a:solidFill>
                  <a:schemeClr val="bg2"/>
                </a:solidFill>
              </a:rPr>
              <a:t>I</a:t>
            </a:r>
            <a:r>
              <a:rPr lang="en-SA" sz="2800">
                <a:solidFill>
                  <a:schemeClr val="bg2"/>
                </a:solidFill>
              </a:rPr>
              <a:t>mpact of leadership on project</a:t>
            </a:r>
            <a:endParaRPr sz="2800"/>
          </a:p>
        </p:txBody>
      </p:sp>
      <p:sp>
        <p:nvSpPr>
          <p:cNvPr id="356" name="Google Shape;356;p14"/>
          <p:cNvSpPr txBox="1">
            <a:spLocks noGrp="1"/>
          </p:cNvSpPr>
          <p:nvPr>
            <p:ph type="title" idx="4"/>
          </p:nvPr>
        </p:nvSpPr>
        <p:spPr>
          <a:xfrm>
            <a:off x="2319727" y="2632138"/>
            <a:ext cx="1460700" cy="57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s">
                <a:latin typeface="Barlow Condensed"/>
                <a:ea typeface="Barlow Condensed"/>
                <a:cs typeface="Barlow Condensed"/>
                <a:sym typeface="Barlow Condensed"/>
              </a:rPr>
              <a:t>02</a:t>
            </a:r>
            <a:endParaRPr>
              <a:latin typeface="Barlow Condensed"/>
              <a:ea typeface="Barlow Condensed"/>
              <a:cs typeface="Barlow Condensed"/>
              <a:sym typeface="Barlow Condensed"/>
            </a:endParaRPr>
          </a:p>
        </p:txBody>
      </p:sp>
      <p:sp>
        <p:nvSpPr>
          <p:cNvPr id="357" name="Google Shape;357;p14"/>
          <p:cNvSpPr txBox="1">
            <a:spLocks noGrp="1"/>
          </p:cNvSpPr>
          <p:nvPr>
            <p:ph type="title" idx="6"/>
          </p:nvPr>
        </p:nvSpPr>
        <p:spPr>
          <a:xfrm>
            <a:off x="2319727" y="3297388"/>
            <a:ext cx="1460700" cy="57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s">
                <a:latin typeface="Barlow Condensed"/>
                <a:ea typeface="Barlow Condensed"/>
                <a:cs typeface="Barlow Condensed"/>
                <a:sym typeface="Barlow Condensed"/>
              </a:rPr>
              <a:t>03</a:t>
            </a:r>
            <a:endParaRPr>
              <a:latin typeface="Barlow Condensed"/>
              <a:ea typeface="Barlow Condensed"/>
              <a:cs typeface="Barlow Condensed"/>
              <a:sym typeface="Barlow Condensed"/>
            </a:endParaRPr>
          </a:p>
        </p:txBody>
      </p:sp>
      <p:sp>
        <p:nvSpPr>
          <p:cNvPr id="358" name="Google Shape;358;p14"/>
          <p:cNvSpPr txBox="1">
            <a:spLocks noGrp="1"/>
          </p:cNvSpPr>
          <p:nvPr>
            <p:ph type="ctrTitle" idx="7"/>
          </p:nvPr>
        </p:nvSpPr>
        <p:spPr>
          <a:xfrm>
            <a:off x="4155425" y="4050088"/>
            <a:ext cx="6807600" cy="5778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US" dirty="0"/>
              <a:t>       </a:t>
            </a:r>
            <a:br>
              <a:rPr lang="en-US" dirty="0"/>
            </a:br>
            <a:br>
              <a:rPr lang="en-US" dirty="0"/>
            </a:br>
            <a:br>
              <a:rPr lang="en-US" dirty="0"/>
            </a:br>
            <a:br>
              <a:rPr lang="en-US" dirty="0"/>
            </a:br>
            <a:br>
              <a:rPr lang="en-US" dirty="0"/>
            </a:br>
            <a:br>
              <a:rPr lang="en-US" dirty="0"/>
            </a:br>
            <a:br>
              <a:rPr lang="en-US" dirty="0"/>
            </a:br>
            <a:br>
              <a:rPr lang="en-US" dirty="0"/>
            </a:br>
            <a:endParaRPr dirty="0"/>
          </a:p>
        </p:txBody>
      </p:sp>
      <p:sp>
        <p:nvSpPr>
          <p:cNvPr id="359" name="Google Shape;359;p14"/>
          <p:cNvSpPr txBox="1">
            <a:spLocks noGrp="1"/>
          </p:cNvSpPr>
          <p:nvPr>
            <p:ph type="title" idx="8"/>
          </p:nvPr>
        </p:nvSpPr>
        <p:spPr>
          <a:xfrm>
            <a:off x="2319727" y="3962638"/>
            <a:ext cx="1460700" cy="57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s">
                <a:latin typeface="Barlow Condensed"/>
                <a:ea typeface="Barlow Condensed"/>
                <a:cs typeface="Barlow Condensed"/>
                <a:sym typeface="Barlow Condensed"/>
              </a:rPr>
              <a:t>04</a:t>
            </a:r>
            <a:endParaRPr>
              <a:latin typeface="Barlow Condensed"/>
              <a:ea typeface="Barlow Condensed"/>
              <a:cs typeface="Barlow Condensed"/>
              <a:sym typeface="Barlow Condensed"/>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1" name="Google Shape;351;p14"/>
          <p:cNvSpPr txBox="1">
            <a:spLocks noGrp="1"/>
          </p:cNvSpPr>
          <p:nvPr>
            <p:ph type="ctrTitle" idx="9"/>
          </p:nvPr>
        </p:nvSpPr>
        <p:spPr>
          <a:xfrm>
            <a:off x="4155425" y="1272250"/>
            <a:ext cx="3885916" cy="577800"/>
          </a:xfrm>
          <a:prstGeom prst="rect">
            <a:avLst/>
          </a:prstGeom>
        </p:spPr>
        <p:txBody>
          <a:bodyPr spcFirstLastPara="1" wrap="square" lIns="91425" tIns="91425" rIns="91425" bIns="91425" anchor="b" anchorCtr="0">
            <a:noAutofit/>
          </a:bodyPr>
          <a:lstStyle/>
          <a:p>
            <a:pPr lvl="0">
              <a:buClrTx/>
              <a:buSzTx/>
              <a:defRPr/>
            </a:pPr>
            <a:r>
              <a:rPr lang="en-US" altLang="en-US" b="1">
                <a:ea typeface="ＭＳ Ｐゴシック" panose="020B0600070205080204" pitchFamily="34" charset="-128"/>
                <a:cs typeface="Arial" panose="020B0604020202020204" pitchFamily="34" charset="0"/>
              </a:rPr>
              <a:t>Learning Outcomes</a:t>
            </a:r>
            <a:endParaRPr lang="en-US" b="1"/>
          </a:p>
        </p:txBody>
      </p:sp>
      <p:sp>
        <p:nvSpPr>
          <p:cNvPr id="352" name="Google Shape;352;p14"/>
          <p:cNvSpPr txBox="1">
            <a:spLocks noGrp="1"/>
          </p:cNvSpPr>
          <p:nvPr>
            <p:ph type="ctrTitle"/>
          </p:nvPr>
        </p:nvSpPr>
        <p:spPr>
          <a:xfrm>
            <a:off x="4155425" y="2054338"/>
            <a:ext cx="6807600" cy="577800"/>
          </a:xfrm>
          <a:prstGeom prst="rect">
            <a:avLst/>
          </a:prstGeom>
        </p:spPr>
        <p:txBody>
          <a:bodyPr spcFirstLastPara="1" wrap="square" lIns="91425" tIns="91425" rIns="91425" bIns="91425" anchor="b" anchorCtr="0">
            <a:noAutofit/>
          </a:bodyPr>
          <a:lstStyle/>
          <a:p>
            <a:pPr lvl="0"/>
            <a:r>
              <a:rPr lang="en-SA" sz="2400">
                <a:solidFill>
                  <a:schemeClr val="bg2"/>
                </a:solidFill>
              </a:rPr>
              <a:t>Major project leadership skills.</a:t>
            </a:r>
            <a:endParaRPr sz="2400">
              <a:solidFill>
                <a:schemeClr val="bg2"/>
              </a:solidFill>
            </a:endParaRPr>
          </a:p>
        </p:txBody>
      </p:sp>
      <p:sp>
        <p:nvSpPr>
          <p:cNvPr id="353" name="Google Shape;353;p14"/>
          <p:cNvSpPr txBox="1">
            <a:spLocks noGrp="1"/>
          </p:cNvSpPr>
          <p:nvPr>
            <p:ph type="title" idx="2"/>
          </p:nvPr>
        </p:nvSpPr>
        <p:spPr>
          <a:xfrm>
            <a:off x="2319727" y="1966888"/>
            <a:ext cx="1460700" cy="5778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s" sz="2800">
                <a:latin typeface="Barlow Condensed"/>
                <a:ea typeface="Barlow Condensed"/>
                <a:cs typeface="Barlow Condensed"/>
                <a:sym typeface="Barlow Condensed"/>
              </a:rPr>
              <a:t>05</a:t>
            </a:r>
            <a:endParaRPr sz="2800">
              <a:latin typeface="Barlow Condensed"/>
              <a:ea typeface="Barlow Condensed"/>
              <a:cs typeface="Barlow Condensed"/>
              <a:sym typeface="Barlow Condensed"/>
            </a:endParaRPr>
          </a:p>
        </p:txBody>
      </p:sp>
      <p:sp>
        <p:nvSpPr>
          <p:cNvPr id="17" name="Google Shape;353;p14">
            <a:extLst>
              <a:ext uri="{FF2B5EF4-FFF2-40B4-BE49-F238E27FC236}">
                <a16:creationId xmlns:a16="http://schemas.microsoft.com/office/drawing/2014/main" id="{00E37111-EA87-524F-841F-E4A6ACCB1EB5}"/>
              </a:ext>
            </a:extLst>
          </p:cNvPr>
          <p:cNvSpPr txBox="1">
            <a:spLocks/>
          </p:cNvSpPr>
          <p:nvPr/>
        </p:nvSpPr>
        <p:spPr>
          <a:xfrm>
            <a:off x="2384204" y="2544688"/>
            <a:ext cx="1460700" cy="5778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chemeClr val="lt1"/>
              </a:buClr>
              <a:buSzPts val="3600"/>
              <a:buFont typeface="Barlow Condensed SemiBold"/>
              <a:buNone/>
              <a:defRPr sz="3600" b="0" i="0" u="none" strike="noStrike" cap="none">
                <a:solidFill>
                  <a:schemeClr val="lt1"/>
                </a:solidFill>
                <a:latin typeface="Barlow Condensed SemiBold"/>
                <a:ea typeface="Barlow Condensed SemiBold"/>
                <a:cs typeface="Barlow Condensed SemiBold"/>
                <a:sym typeface="Barlow Condensed SemiBold"/>
              </a:defRPr>
            </a:lvl1pPr>
            <a:lvl2pPr marR="0" lvl="1" algn="r" rtl="0">
              <a:lnSpc>
                <a:spcPct val="100000"/>
              </a:lnSpc>
              <a:spcBef>
                <a:spcPts val="0"/>
              </a:spcBef>
              <a:spcAft>
                <a:spcPts val="0"/>
              </a:spcAft>
              <a:buClr>
                <a:schemeClr val="lt1"/>
              </a:buClr>
              <a:buSzPts val="3600"/>
              <a:buFont typeface="Fira Sans Extra Condensed Medium"/>
              <a:buNone/>
              <a:defRPr sz="3600" b="0" i="0" u="none" strike="noStrike" cap="none">
                <a:solidFill>
                  <a:schemeClr val="lt1"/>
                </a:solidFill>
                <a:latin typeface="Fira Sans Extra Condensed Medium"/>
                <a:ea typeface="Fira Sans Extra Condensed Medium"/>
                <a:cs typeface="Fira Sans Extra Condensed Medium"/>
                <a:sym typeface="Fira Sans Extra Condensed Medium"/>
              </a:defRPr>
            </a:lvl2pPr>
            <a:lvl3pPr marR="0" lvl="2" algn="r" rtl="0">
              <a:lnSpc>
                <a:spcPct val="100000"/>
              </a:lnSpc>
              <a:spcBef>
                <a:spcPts val="0"/>
              </a:spcBef>
              <a:spcAft>
                <a:spcPts val="0"/>
              </a:spcAft>
              <a:buClr>
                <a:schemeClr val="lt1"/>
              </a:buClr>
              <a:buSzPts val="3600"/>
              <a:buFont typeface="Fira Sans Extra Condensed Medium"/>
              <a:buNone/>
              <a:defRPr sz="3600" b="0" i="0" u="none" strike="noStrike" cap="none">
                <a:solidFill>
                  <a:schemeClr val="lt1"/>
                </a:solidFill>
                <a:latin typeface="Fira Sans Extra Condensed Medium"/>
                <a:ea typeface="Fira Sans Extra Condensed Medium"/>
                <a:cs typeface="Fira Sans Extra Condensed Medium"/>
                <a:sym typeface="Fira Sans Extra Condensed Medium"/>
              </a:defRPr>
            </a:lvl3pPr>
            <a:lvl4pPr marR="0" lvl="3" algn="r" rtl="0">
              <a:lnSpc>
                <a:spcPct val="100000"/>
              </a:lnSpc>
              <a:spcBef>
                <a:spcPts val="0"/>
              </a:spcBef>
              <a:spcAft>
                <a:spcPts val="0"/>
              </a:spcAft>
              <a:buClr>
                <a:schemeClr val="lt1"/>
              </a:buClr>
              <a:buSzPts val="3600"/>
              <a:buFont typeface="Fira Sans Extra Condensed Medium"/>
              <a:buNone/>
              <a:defRPr sz="3600" b="0" i="0" u="none" strike="noStrike" cap="none">
                <a:solidFill>
                  <a:schemeClr val="lt1"/>
                </a:solidFill>
                <a:latin typeface="Fira Sans Extra Condensed Medium"/>
                <a:ea typeface="Fira Sans Extra Condensed Medium"/>
                <a:cs typeface="Fira Sans Extra Condensed Medium"/>
                <a:sym typeface="Fira Sans Extra Condensed Medium"/>
              </a:defRPr>
            </a:lvl4pPr>
            <a:lvl5pPr marR="0" lvl="4" algn="r" rtl="0">
              <a:lnSpc>
                <a:spcPct val="100000"/>
              </a:lnSpc>
              <a:spcBef>
                <a:spcPts val="0"/>
              </a:spcBef>
              <a:spcAft>
                <a:spcPts val="0"/>
              </a:spcAft>
              <a:buClr>
                <a:schemeClr val="lt1"/>
              </a:buClr>
              <a:buSzPts val="3600"/>
              <a:buFont typeface="Fira Sans Extra Condensed Medium"/>
              <a:buNone/>
              <a:defRPr sz="3600" b="0" i="0" u="none" strike="noStrike" cap="none">
                <a:solidFill>
                  <a:schemeClr val="lt1"/>
                </a:solidFill>
                <a:latin typeface="Fira Sans Extra Condensed Medium"/>
                <a:ea typeface="Fira Sans Extra Condensed Medium"/>
                <a:cs typeface="Fira Sans Extra Condensed Medium"/>
                <a:sym typeface="Fira Sans Extra Condensed Medium"/>
              </a:defRPr>
            </a:lvl5pPr>
            <a:lvl6pPr marR="0" lvl="5" algn="r" rtl="0">
              <a:lnSpc>
                <a:spcPct val="100000"/>
              </a:lnSpc>
              <a:spcBef>
                <a:spcPts val="0"/>
              </a:spcBef>
              <a:spcAft>
                <a:spcPts val="0"/>
              </a:spcAft>
              <a:buClr>
                <a:schemeClr val="lt1"/>
              </a:buClr>
              <a:buSzPts val="3600"/>
              <a:buFont typeface="Fira Sans Extra Condensed Medium"/>
              <a:buNone/>
              <a:defRPr sz="3600" b="0" i="0" u="none" strike="noStrike" cap="none">
                <a:solidFill>
                  <a:schemeClr val="lt1"/>
                </a:solidFill>
                <a:latin typeface="Fira Sans Extra Condensed Medium"/>
                <a:ea typeface="Fira Sans Extra Condensed Medium"/>
                <a:cs typeface="Fira Sans Extra Condensed Medium"/>
                <a:sym typeface="Fira Sans Extra Condensed Medium"/>
              </a:defRPr>
            </a:lvl6pPr>
            <a:lvl7pPr marR="0" lvl="6" algn="r" rtl="0">
              <a:lnSpc>
                <a:spcPct val="100000"/>
              </a:lnSpc>
              <a:spcBef>
                <a:spcPts val="0"/>
              </a:spcBef>
              <a:spcAft>
                <a:spcPts val="0"/>
              </a:spcAft>
              <a:buClr>
                <a:schemeClr val="lt1"/>
              </a:buClr>
              <a:buSzPts val="3600"/>
              <a:buFont typeface="Fira Sans Extra Condensed Medium"/>
              <a:buNone/>
              <a:defRPr sz="3600" b="0" i="0" u="none" strike="noStrike" cap="none">
                <a:solidFill>
                  <a:schemeClr val="lt1"/>
                </a:solidFill>
                <a:latin typeface="Fira Sans Extra Condensed Medium"/>
                <a:ea typeface="Fira Sans Extra Condensed Medium"/>
                <a:cs typeface="Fira Sans Extra Condensed Medium"/>
                <a:sym typeface="Fira Sans Extra Condensed Medium"/>
              </a:defRPr>
            </a:lvl7pPr>
            <a:lvl8pPr marR="0" lvl="7" algn="r" rtl="0">
              <a:lnSpc>
                <a:spcPct val="100000"/>
              </a:lnSpc>
              <a:spcBef>
                <a:spcPts val="0"/>
              </a:spcBef>
              <a:spcAft>
                <a:spcPts val="0"/>
              </a:spcAft>
              <a:buClr>
                <a:schemeClr val="lt1"/>
              </a:buClr>
              <a:buSzPts val="3600"/>
              <a:buFont typeface="Fira Sans Extra Condensed Medium"/>
              <a:buNone/>
              <a:defRPr sz="3600" b="0" i="0" u="none" strike="noStrike" cap="none">
                <a:solidFill>
                  <a:schemeClr val="lt1"/>
                </a:solidFill>
                <a:latin typeface="Fira Sans Extra Condensed Medium"/>
                <a:ea typeface="Fira Sans Extra Condensed Medium"/>
                <a:cs typeface="Fira Sans Extra Condensed Medium"/>
                <a:sym typeface="Fira Sans Extra Condensed Medium"/>
              </a:defRPr>
            </a:lvl8pPr>
            <a:lvl9pPr marR="0" lvl="8" algn="r" rtl="0">
              <a:lnSpc>
                <a:spcPct val="100000"/>
              </a:lnSpc>
              <a:spcBef>
                <a:spcPts val="0"/>
              </a:spcBef>
              <a:spcAft>
                <a:spcPts val="0"/>
              </a:spcAft>
              <a:buClr>
                <a:schemeClr val="lt1"/>
              </a:buClr>
              <a:buSzPts val="3600"/>
              <a:buFont typeface="Fira Sans Extra Condensed Medium"/>
              <a:buNone/>
              <a:defRPr sz="3600" b="0" i="0" u="none" strike="noStrike" cap="none">
                <a:solidFill>
                  <a:schemeClr val="lt1"/>
                </a:solidFill>
                <a:latin typeface="Fira Sans Extra Condensed Medium"/>
                <a:ea typeface="Fira Sans Extra Condensed Medium"/>
                <a:cs typeface="Fira Sans Extra Condensed Medium"/>
                <a:sym typeface="Fira Sans Extra Condensed Medium"/>
              </a:defRPr>
            </a:lvl9pPr>
          </a:lstStyle>
          <a:p>
            <a:r>
              <a:rPr lang="es" sz="2800">
                <a:latin typeface="Barlow Condensed"/>
                <a:ea typeface="Barlow Condensed"/>
                <a:cs typeface="Barlow Condensed"/>
                <a:sym typeface="Barlow Condensed"/>
              </a:rPr>
              <a:t>06</a:t>
            </a:r>
          </a:p>
        </p:txBody>
      </p:sp>
      <p:sp>
        <p:nvSpPr>
          <p:cNvPr id="18" name="Google Shape;352;p14">
            <a:extLst>
              <a:ext uri="{FF2B5EF4-FFF2-40B4-BE49-F238E27FC236}">
                <a16:creationId xmlns:a16="http://schemas.microsoft.com/office/drawing/2014/main" id="{A92B6CD1-1C74-8641-98B3-42E1CB5B90FE}"/>
              </a:ext>
            </a:extLst>
          </p:cNvPr>
          <p:cNvSpPr txBox="1">
            <a:spLocks/>
          </p:cNvSpPr>
          <p:nvPr/>
        </p:nvSpPr>
        <p:spPr>
          <a:xfrm>
            <a:off x="4219902" y="2571750"/>
            <a:ext cx="6807600" cy="577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1pPr>
            <a:lvl2pPr marR="0" lvl="1"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2pPr>
            <a:lvl3pPr marR="0" lvl="2"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3pPr>
            <a:lvl4pPr marR="0" lvl="3"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4pPr>
            <a:lvl5pPr marR="0" lvl="4"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5pPr>
            <a:lvl6pPr marR="0" lvl="5"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6pPr>
            <a:lvl7pPr marR="0" lvl="6"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7pPr>
            <a:lvl8pPr marR="0" lvl="7"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8pPr>
            <a:lvl9pPr marR="0" lvl="8" algn="l" rtl="0">
              <a:lnSpc>
                <a:spcPct val="100000"/>
              </a:lnSpc>
              <a:spcBef>
                <a:spcPts val="0"/>
              </a:spcBef>
              <a:spcAft>
                <a:spcPts val="0"/>
              </a:spcAft>
              <a:buClr>
                <a:schemeClr val="lt1"/>
              </a:buClr>
              <a:buSzPts val="3600"/>
              <a:buFont typeface="Barlow Condensed"/>
              <a:buNone/>
              <a:defRPr sz="3600" b="0" i="0" u="none" strike="noStrike" cap="none">
                <a:solidFill>
                  <a:schemeClr val="lt1"/>
                </a:solidFill>
                <a:latin typeface="Barlow Condensed"/>
                <a:ea typeface="Barlow Condensed"/>
                <a:cs typeface="Barlow Condensed"/>
                <a:sym typeface="Barlow Condensed"/>
              </a:defRPr>
            </a:lvl9pPr>
          </a:lstStyle>
          <a:p>
            <a:r>
              <a:rPr lang="en-US" sz="2400">
                <a:solidFill>
                  <a:schemeClr val="bg2"/>
                </a:solidFill>
              </a:rPr>
              <a:t>Conclusions.</a:t>
            </a:r>
          </a:p>
        </p:txBody>
      </p:sp>
    </p:spTree>
    <p:extLst>
      <p:ext uri="{BB962C8B-B14F-4D97-AF65-F5344CB8AC3E}">
        <p14:creationId xmlns:p14="http://schemas.microsoft.com/office/powerpoint/2010/main" val="1353068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grpSp>
        <p:nvGrpSpPr>
          <p:cNvPr id="403" name="Google Shape;403;p17"/>
          <p:cNvGrpSpPr/>
          <p:nvPr/>
        </p:nvGrpSpPr>
        <p:grpSpPr>
          <a:xfrm>
            <a:off x="272306" y="828687"/>
            <a:ext cx="980695" cy="982361"/>
            <a:chOff x="917250" y="2080575"/>
            <a:chExt cx="980695" cy="982361"/>
          </a:xfrm>
        </p:grpSpPr>
        <p:grpSp>
          <p:nvGrpSpPr>
            <p:cNvPr id="404" name="Google Shape;404;p17"/>
            <p:cNvGrpSpPr/>
            <p:nvPr/>
          </p:nvGrpSpPr>
          <p:grpSpPr>
            <a:xfrm>
              <a:off x="917250" y="2080575"/>
              <a:ext cx="980695" cy="982361"/>
              <a:chOff x="917250" y="2165250"/>
              <a:chExt cx="980695" cy="982361"/>
            </a:xfrm>
          </p:grpSpPr>
          <p:sp>
            <p:nvSpPr>
              <p:cNvPr id="405" name="Google Shape;405;p17"/>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17"/>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7" name="Google Shape;407;p17"/>
            <p:cNvGrpSpPr/>
            <p:nvPr/>
          </p:nvGrpSpPr>
          <p:grpSpPr>
            <a:xfrm>
              <a:off x="1232020" y="2401380"/>
              <a:ext cx="351155" cy="340753"/>
              <a:chOff x="-59481900" y="2290800"/>
              <a:chExt cx="319000" cy="309550"/>
            </a:xfrm>
          </p:grpSpPr>
          <p:sp>
            <p:nvSpPr>
              <p:cNvPr id="408" name="Google Shape;408;p17"/>
              <p:cNvSpPr/>
              <p:nvPr/>
            </p:nvSpPr>
            <p:spPr>
              <a:xfrm>
                <a:off x="-59481900" y="2290800"/>
                <a:ext cx="319000" cy="309550"/>
              </a:xfrm>
              <a:custGeom>
                <a:avLst/>
                <a:gdLst/>
                <a:ahLst/>
                <a:cxnLst/>
                <a:rect l="l" t="t" r="r" b="b"/>
                <a:pathLst>
                  <a:path w="12760" h="12382" extrusionOk="0">
                    <a:moveTo>
                      <a:pt x="6427" y="851"/>
                    </a:moveTo>
                    <a:cubicBezTo>
                      <a:pt x="6900" y="851"/>
                      <a:pt x="7247" y="1197"/>
                      <a:pt x="7247" y="1670"/>
                    </a:cubicBezTo>
                    <a:lnTo>
                      <a:pt x="7247" y="4159"/>
                    </a:lnTo>
                    <a:lnTo>
                      <a:pt x="5608" y="4159"/>
                    </a:lnTo>
                    <a:lnTo>
                      <a:pt x="5608" y="1670"/>
                    </a:lnTo>
                    <a:cubicBezTo>
                      <a:pt x="5608" y="1197"/>
                      <a:pt x="5955" y="851"/>
                      <a:pt x="6427" y="851"/>
                    </a:cubicBezTo>
                    <a:close/>
                    <a:moveTo>
                      <a:pt x="11594" y="3308"/>
                    </a:moveTo>
                    <a:cubicBezTo>
                      <a:pt x="11846" y="3308"/>
                      <a:pt x="12004" y="3529"/>
                      <a:pt x="12004" y="3749"/>
                    </a:cubicBezTo>
                    <a:lnTo>
                      <a:pt x="12004" y="11185"/>
                    </a:lnTo>
                    <a:lnTo>
                      <a:pt x="11941" y="11185"/>
                    </a:lnTo>
                    <a:cubicBezTo>
                      <a:pt x="11941" y="11437"/>
                      <a:pt x="11752" y="11594"/>
                      <a:pt x="11563" y="11594"/>
                    </a:cubicBezTo>
                    <a:lnTo>
                      <a:pt x="1355" y="11594"/>
                    </a:lnTo>
                    <a:cubicBezTo>
                      <a:pt x="1103" y="11594"/>
                      <a:pt x="914" y="11405"/>
                      <a:pt x="914" y="11185"/>
                    </a:cubicBezTo>
                    <a:lnTo>
                      <a:pt x="914" y="3749"/>
                    </a:lnTo>
                    <a:cubicBezTo>
                      <a:pt x="914" y="3529"/>
                      <a:pt x="1103" y="3308"/>
                      <a:pt x="1355" y="3308"/>
                    </a:cubicBezTo>
                    <a:lnTo>
                      <a:pt x="4821" y="3308"/>
                    </a:lnTo>
                    <a:lnTo>
                      <a:pt x="4821" y="4568"/>
                    </a:lnTo>
                    <a:cubicBezTo>
                      <a:pt x="4821" y="4821"/>
                      <a:pt x="5010" y="5010"/>
                      <a:pt x="5199" y="5010"/>
                    </a:cubicBezTo>
                    <a:lnTo>
                      <a:pt x="7688" y="5010"/>
                    </a:lnTo>
                    <a:cubicBezTo>
                      <a:pt x="7940" y="5010"/>
                      <a:pt x="8129" y="4821"/>
                      <a:pt x="8129" y="4568"/>
                    </a:cubicBezTo>
                    <a:lnTo>
                      <a:pt x="8129" y="3308"/>
                    </a:lnTo>
                    <a:close/>
                    <a:moveTo>
                      <a:pt x="6396" y="0"/>
                    </a:moveTo>
                    <a:cubicBezTo>
                      <a:pt x="5482" y="0"/>
                      <a:pt x="4726" y="756"/>
                      <a:pt x="4726" y="1670"/>
                    </a:cubicBezTo>
                    <a:lnTo>
                      <a:pt x="4726" y="2489"/>
                    </a:lnTo>
                    <a:lnTo>
                      <a:pt x="1261" y="2489"/>
                    </a:lnTo>
                    <a:cubicBezTo>
                      <a:pt x="599" y="2489"/>
                      <a:pt x="0" y="3056"/>
                      <a:pt x="0" y="3718"/>
                    </a:cubicBezTo>
                    <a:lnTo>
                      <a:pt x="0" y="11153"/>
                    </a:lnTo>
                    <a:cubicBezTo>
                      <a:pt x="0" y="11815"/>
                      <a:pt x="568" y="12382"/>
                      <a:pt x="1261" y="12382"/>
                    </a:cubicBezTo>
                    <a:lnTo>
                      <a:pt x="11468" y="12382"/>
                    </a:lnTo>
                    <a:cubicBezTo>
                      <a:pt x="12130" y="12382"/>
                      <a:pt x="12697" y="11815"/>
                      <a:pt x="12697" y="11153"/>
                    </a:cubicBezTo>
                    <a:lnTo>
                      <a:pt x="12697" y="3749"/>
                    </a:lnTo>
                    <a:cubicBezTo>
                      <a:pt x="12760" y="3025"/>
                      <a:pt x="12193" y="2489"/>
                      <a:pt x="11500" y="2489"/>
                    </a:cubicBezTo>
                    <a:lnTo>
                      <a:pt x="8034" y="2489"/>
                    </a:lnTo>
                    <a:lnTo>
                      <a:pt x="8034" y="1670"/>
                    </a:lnTo>
                    <a:cubicBezTo>
                      <a:pt x="8034" y="756"/>
                      <a:pt x="7310" y="0"/>
                      <a:pt x="639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17"/>
              <p:cNvSpPr/>
              <p:nvPr/>
            </p:nvSpPr>
            <p:spPr>
              <a:xfrm>
                <a:off x="-59287350" y="2456200"/>
                <a:ext cx="83500" cy="21275"/>
              </a:xfrm>
              <a:custGeom>
                <a:avLst/>
                <a:gdLst/>
                <a:ahLst/>
                <a:cxnLst/>
                <a:rect l="l" t="t" r="r" b="b"/>
                <a:pathLst>
                  <a:path w="3340" h="851" extrusionOk="0">
                    <a:moveTo>
                      <a:pt x="410" y="0"/>
                    </a:moveTo>
                    <a:cubicBezTo>
                      <a:pt x="189" y="0"/>
                      <a:pt x="0" y="221"/>
                      <a:pt x="0" y="441"/>
                    </a:cubicBezTo>
                    <a:cubicBezTo>
                      <a:pt x="0" y="693"/>
                      <a:pt x="189" y="851"/>
                      <a:pt x="410" y="851"/>
                    </a:cubicBezTo>
                    <a:lnTo>
                      <a:pt x="2899" y="851"/>
                    </a:lnTo>
                    <a:cubicBezTo>
                      <a:pt x="3151" y="851"/>
                      <a:pt x="3308" y="630"/>
                      <a:pt x="3308" y="441"/>
                    </a:cubicBezTo>
                    <a:cubicBezTo>
                      <a:pt x="3340"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17"/>
              <p:cNvSpPr/>
              <p:nvPr/>
            </p:nvSpPr>
            <p:spPr>
              <a:xfrm>
                <a:off x="-59287350" y="2497950"/>
                <a:ext cx="83500" cy="21275"/>
              </a:xfrm>
              <a:custGeom>
                <a:avLst/>
                <a:gdLst/>
                <a:ahLst/>
                <a:cxnLst/>
                <a:rect l="l" t="t" r="r" b="b"/>
                <a:pathLst>
                  <a:path w="3340" h="851" extrusionOk="0">
                    <a:moveTo>
                      <a:pt x="410" y="0"/>
                    </a:moveTo>
                    <a:cubicBezTo>
                      <a:pt x="189" y="0"/>
                      <a:pt x="0" y="189"/>
                      <a:pt x="0" y="441"/>
                    </a:cubicBezTo>
                    <a:cubicBezTo>
                      <a:pt x="0" y="662"/>
                      <a:pt x="189" y="851"/>
                      <a:pt x="410" y="851"/>
                    </a:cubicBezTo>
                    <a:lnTo>
                      <a:pt x="2899" y="851"/>
                    </a:lnTo>
                    <a:cubicBezTo>
                      <a:pt x="3151" y="851"/>
                      <a:pt x="3308" y="662"/>
                      <a:pt x="3308" y="441"/>
                    </a:cubicBezTo>
                    <a:cubicBezTo>
                      <a:pt x="3340" y="189"/>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17"/>
              <p:cNvSpPr/>
              <p:nvPr/>
            </p:nvSpPr>
            <p:spPr>
              <a:xfrm>
                <a:off x="-59287350" y="2538900"/>
                <a:ext cx="82700" cy="22075"/>
              </a:xfrm>
              <a:custGeom>
                <a:avLst/>
                <a:gdLst/>
                <a:ahLst/>
                <a:cxnLst/>
                <a:rect l="l" t="t" r="r" b="b"/>
                <a:pathLst>
                  <a:path w="3308" h="883" extrusionOk="0">
                    <a:moveTo>
                      <a:pt x="410" y="0"/>
                    </a:moveTo>
                    <a:cubicBezTo>
                      <a:pt x="189" y="0"/>
                      <a:pt x="0" y="221"/>
                      <a:pt x="0" y="441"/>
                    </a:cubicBezTo>
                    <a:cubicBezTo>
                      <a:pt x="0" y="662"/>
                      <a:pt x="189" y="882"/>
                      <a:pt x="410" y="882"/>
                    </a:cubicBezTo>
                    <a:lnTo>
                      <a:pt x="2899" y="882"/>
                    </a:lnTo>
                    <a:cubicBezTo>
                      <a:pt x="3151" y="882"/>
                      <a:pt x="3308" y="662"/>
                      <a:pt x="3308" y="441"/>
                    </a:cubicBezTo>
                    <a:cubicBezTo>
                      <a:pt x="3308"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17"/>
              <p:cNvSpPr/>
              <p:nvPr/>
            </p:nvSpPr>
            <p:spPr>
              <a:xfrm>
                <a:off x="-59439375" y="2425425"/>
                <a:ext cx="125250" cy="134750"/>
              </a:xfrm>
              <a:custGeom>
                <a:avLst/>
                <a:gdLst/>
                <a:ahLst/>
                <a:cxnLst/>
                <a:rect l="l" t="t" r="r" b="b"/>
                <a:pathLst>
                  <a:path w="5010" h="5390" extrusionOk="0">
                    <a:moveTo>
                      <a:pt x="2518" y="855"/>
                    </a:moveTo>
                    <a:cubicBezTo>
                      <a:pt x="2722" y="855"/>
                      <a:pt x="2928" y="925"/>
                      <a:pt x="3088" y="1074"/>
                    </a:cubicBezTo>
                    <a:cubicBezTo>
                      <a:pt x="3277" y="1294"/>
                      <a:pt x="3340" y="1609"/>
                      <a:pt x="3277" y="1924"/>
                    </a:cubicBezTo>
                    <a:cubicBezTo>
                      <a:pt x="3183" y="2176"/>
                      <a:pt x="2994" y="2428"/>
                      <a:pt x="2710" y="2460"/>
                    </a:cubicBezTo>
                    <a:cubicBezTo>
                      <a:pt x="2626" y="2485"/>
                      <a:pt x="2546" y="2497"/>
                      <a:pt x="2469" y="2497"/>
                    </a:cubicBezTo>
                    <a:cubicBezTo>
                      <a:pt x="2260" y="2497"/>
                      <a:pt x="2076" y="2409"/>
                      <a:pt x="1891" y="2271"/>
                    </a:cubicBezTo>
                    <a:cubicBezTo>
                      <a:pt x="1702" y="2019"/>
                      <a:pt x="1607" y="1704"/>
                      <a:pt x="1702" y="1452"/>
                    </a:cubicBezTo>
                    <a:cubicBezTo>
                      <a:pt x="1802" y="1070"/>
                      <a:pt x="2158" y="855"/>
                      <a:pt x="2518" y="855"/>
                    </a:cubicBezTo>
                    <a:close/>
                    <a:moveTo>
                      <a:pt x="2521" y="3342"/>
                    </a:moveTo>
                    <a:cubicBezTo>
                      <a:pt x="3309" y="3342"/>
                      <a:pt x="3939" y="3846"/>
                      <a:pt x="4159" y="4539"/>
                    </a:cubicBezTo>
                    <a:lnTo>
                      <a:pt x="914" y="4539"/>
                    </a:lnTo>
                    <a:cubicBezTo>
                      <a:pt x="1103" y="3846"/>
                      <a:pt x="1733" y="3342"/>
                      <a:pt x="2521" y="3342"/>
                    </a:cubicBezTo>
                    <a:close/>
                    <a:moveTo>
                      <a:pt x="2473" y="0"/>
                    </a:moveTo>
                    <a:cubicBezTo>
                      <a:pt x="1781" y="0"/>
                      <a:pt x="1110" y="436"/>
                      <a:pt x="914" y="1200"/>
                    </a:cubicBezTo>
                    <a:cubicBezTo>
                      <a:pt x="757" y="1798"/>
                      <a:pt x="914" y="2334"/>
                      <a:pt x="1292" y="2775"/>
                    </a:cubicBezTo>
                    <a:cubicBezTo>
                      <a:pt x="568" y="3216"/>
                      <a:pt x="1" y="4004"/>
                      <a:pt x="1" y="4949"/>
                    </a:cubicBezTo>
                    <a:cubicBezTo>
                      <a:pt x="1" y="5169"/>
                      <a:pt x="190" y="5390"/>
                      <a:pt x="410" y="5390"/>
                    </a:cubicBezTo>
                    <a:lnTo>
                      <a:pt x="4537" y="5390"/>
                    </a:lnTo>
                    <a:cubicBezTo>
                      <a:pt x="4758" y="5390"/>
                      <a:pt x="4978" y="5169"/>
                      <a:pt x="4978" y="4949"/>
                    </a:cubicBezTo>
                    <a:cubicBezTo>
                      <a:pt x="5010" y="4035"/>
                      <a:pt x="4506" y="3216"/>
                      <a:pt x="3718" y="2807"/>
                    </a:cubicBezTo>
                    <a:cubicBezTo>
                      <a:pt x="3907" y="2618"/>
                      <a:pt x="4033" y="2397"/>
                      <a:pt x="4096" y="2113"/>
                    </a:cubicBezTo>
                    <a:cubicBezTo>
                      <a:pt x="4254" y="1515"/>
                      <a:pt x="4096" y="916"/>
                      <a:pt x="3655" y="507"/>
                    </a:cubicBezTo>
                    <a:cubicBezTo>
                      <a:pt x="3322" y="161"/>
                      <a:pt x="2894" y="0"/>
                      <a:pt x="24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17"/>
              <p:cNvSpPr/>
              <p:nvPr/>
            </p:nvSpPr>
            <p:spPr>
              <a:xfrm>
                <a:off x="-59327525" y="2325450"/>
                <a:ext cx="13400" cy="13425"/>
              </a:xfrm>
              <a:custGeom>
                <a:avLst/>
                <a:gdLst/>
                <a:ahLst/>
                <a:cxnLst/>
                <a:rect l="l" t="t" r="r" b="b"/>
                <a:pathLst>
                  <a:path w="536" h="537" extrusionOk="0">
                    <a:moveTo>
                      <a:pt x="252" y="1"/>
                    </a:moveTo>
                    <a:cubicBezTo>
                      <a:pt x="95" y="1"/>
                      <a:pt x="0" y="127"/>
                      <a:pt x="0" y="284"/>
                    </a:cubicBezTo>
                    <a:cubicBezTo>
                      <a:pt x="0" y="442"/>
                      <a:pt x="95" y="536"/>
                      <a:pt x="252" y="536"/>
                    </a:cubicBezTo>
                    <a:cubicBezTo>
                      <a:pt x="410" y="536"/>
                      <a:pt x="536" y="442"/>
                      <a:pt x="536" y="284"/>
                    </a:cubicBezTo>
                    <a:cubicBezTo>
                      <a:pt x="536" y="127"/>
                      <a:pt x="410"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3" name="Title 2">
            <a:extLst>
              <a:ext uri="{FF2B5EF4-FFF2-40B4-BE49-F238E27FC236}">
                <a16:creationId xmlns:a16="http://schemas.microsoft.com/office/drawing/2014/main" id="{1BD2D323-0617-D44E-8D2E-CA64AF2415E0}"/>
              </a:ext>
            </a:extLst>
          </p:cNvPr>
          <p:cNvSpPr>
            <a:spLocks noGrp="1"/>
          </p:cNvSpPr>
          <p:nvPr>
            <p:ph type="ctrTitle"/>
          </p:nvPr>
        </p:nvSpPr>
        <p:spPr>
          <a:xfrm flipH="1">
            <a:off x="198408" y="2545244"/>
            <a:ext cx="8747184" cy="577800"/>
          </a:xfrm>
        </p:spPr>
        <p:txBody>
          <a:bodyPr/>
          <a:lstStyle/>
          <a:p>
            <a:r>
              <a:rPr lang="en-US" sz="4000" b="1" dirty="0"/>
              <a:t>1.1 What is a project??</a:t>
            </a:r>
            <a:endParaRPr lang="en-SA" sz="4000" b="1" dirty="0"/>
          </a:p>
        </p:txBody>
      </p:sp>
      <p:sp>
        <p:nvSpPr>
          <p:cNvPr id="5" name="Rectangle 4">
            <a:extLst>
              <a:ext uri="{FF2B5EF4-FFF2-40B4-BE49-F238E27FC236}">
                <a16:creationId xmlns:a16="http://schemas.microsoft.com/office/drawing/2014/main" id="{AEA5505A-CAC3-C34C-9DEC-988EEF17E3EB}"/>
              </a:ext>
            </a:extLst>
          </p:cNvPr>
          <p:cNvSpPr/>
          <p:nvPr/>
        </p:nvSpPr>
        <p:spPr>
          <a:xfrm>
            <a:off x="1097939" y="4115654"/>
            <a:ext cx="5997004" cy="738664"/>
          </a:xfrm>
          <a:prstGeom prst="rect">
            <a:avLst/>
          </a:prstGeom>
        </p:spPr>
        <p:txBody>
          <a:bodyPr wrap="square">
            <a:spAutoFit/>
          </a:bodyPr>
          <a:lstStyle/>
          <a:p>
            <a:pPr>
              <a:buFont typeface="Arial" panose="020B0604020202020204" pitchFamily="34" charset="0"/>
              <a:buChar char="•"/>
            </a:pPr>
            <a:endParaRPr lang="en-US">
              <a:latin typeface="Calibri" panose="020F0502020204030204" pitchFamily="34" charset="0"/>
            </a:endParaRPr>
          </a:p>
          <a:p>
            <a:pPr>
              <a:buFont typeface="Arial" panose="020B0604020202020204" pitchFamily="34" charset="0"/>
              <a:buChar char="•"/>
            </a:pPr>
            <a:endParaRPr lang="en-US">
              <a:effectLst/>
              <a:latin typeface="Calibri" panose="020F0502020204030204" pitchFamily="34" charset="0"/>
            </a:endParaRPr>
          </a:p>
          <a:p>
            <a:pPr>
              <a:buFont typeface="Arial" panose="020B0604020202020204" pitchFamily="34" charset="0"/>
              <a:buChar char="•"/>
            </a:pPr>
            <a:endParaRPr lang="en-US">
              <a:effectLst/>
            </a:endParaRPr>
          </a:p>
        </p:txBody>
      </p:sp>
      <p:cxnSp>
        <p:nvCxnSpPr>
          <p:cNvPr id="15" name="Google Shape;398;p17">
            <a:extLst>
              <a:ext uri="{FF2B5EF4-FFF2-40B4-BE49-F238E27FC236}">
                <a16:creationId xmlns:a16="http://schemas.microsoft.com/office/drawing/2014/main" id="{A566E685-622B-7F43-B00F-60712C9389BD}"/>
              </a:ext>
            </a:extLst>
          </p:cNvPr>
          <p:cNvCxnSpPr/>
          <p:nvPr/>
        </p:nvCxnSpPr>
        <p:spPr>
          <a:xfrm>
            <a:off x="232800" y="3153879"/>
            <a:ext cx="4339200" cy="0"/>
          </a:xfrm>
          <a:prstGeom prst="straightConnector1">
            <a:avLst/>
          </a:prstGeom>
          <a:noFill/>
          <a:ln w="19050" cap="flat" cmpd="sng">
            <a:solidFill>
              <a:schemeClr val="dk2"/>
            </a:solidFill>
            <a:prstDash val="solid"/>
            <a:round/>
            <a:headEnd type="none" w="med" len="med"/>
            <a:tailEnd type="none" w="med" len="med"/>
          </a:ln>
        </p:spPr>
      </p:cxnSp>
      <p:pic>
        <p:nvPicPr>
          <p:cNvPr id="9" name="Picture 8">
            <a:extLst>
              <a:ext uri="{FF2B5EF4-FFF2-40B4-BE49-F238E27FC236}">
                <a16:creationId xmlns:a16="http://schemas.microsoft.com/office/drawing/2014/main" id="{0738A3A6-16A9-874D-A182-7A80DFF56A29}"/>
              </a:ext>
            </a:extLst>
          </p:cNvPr>
          <p:cNvPicPr>
            <a:picLocks noChangeAspect="1"/>
          </p:cNvPicPr>
          <p:nvPr/>
        </p:nvPicPr>
        <p:blipFill>
          <a:blip r:embed="rId3"/>
          <a:stretch>
            <a:fillRect/>
          </a:stretch>
        </p:blipFill>
        <p:spPr>
          <a:xfrm>
            <a:off x="5406468" y="1319867"/>
            <a:ext cx="3585935" cy="2338030"/>
          </a:xfrm>
          <a:prstGeom prst="rect">
            <a:avLst/>
          </a:prstGeom>
        </p:spPr>
      </p:pic>
    </p:spTree>
    <p:extLst>
      <p:ext uri="{BB962C8B-B14F-4D97-AF65-F5344CB8AC3E}">
        <p14:creationId xmlns:p14="http://schemas.microsoft.com/office/powerpoint/2010/main" val="9618556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63"/>
        <p:cNvGrpSpPr/>
        <p:nvPr/>
      </p:nvGrpSpPr>
      <p:grpSpPr>
        <a:xfrm>
          <a:off x="0" y="0"/>
          <a:ext cx="0" cy="0"/>
          <a:chOff x="0" y="0"/>
          <a:chExt cx="0" cy="0"/>
        </a:xfrm>
      </p:grpSpPr>
      <p:sp>
        <p:nvSpPr>
          <p:cNvPr id="364" name="Google Shape;364;p15"/>
          <p:cNvSpPr txBox="1">
            <a:spLocks noGrp="1"/>
          </p:cNvSpPr>
          <p:nvPr>
            <p:ph type="ctrTitle"/>
          </p:nvPr>
        </p:nvSpPr>
        <p:spPr>
          <a:xfrm>
            <a:off x="1537737" y="497292"/>
            <a:ext cx="3294300" cy="577800"/>
          </a:xfrm>
          <a:prstGeom prst="rect">
            <a:avLst/>
          </a:prstGeom>
        </p:spPr>
        <p:txBody>
          <a:bodyPr spcFirstLastPara="1" wrap="square" lIns="91425" tIns="91425" rIns="91425" bIns="91425" anchor="b" anchorCtr="0">
            <a:noAutofit/>
          </a:bodyPr>
          <a:lstStyle/>
          <a:p>
            <a:pPr lvl="0"/>
            <a:r>
              <a:rPr lang="en-US" b="1">
                <a:solidFill>
                  <a:schemeClr val="accent2">
                    <a:lumMod val="75000"/>
                  </a:schemeClr>
                </a:solidFill>
              </a:rPr>
              <a:t>Project</a:t>
            </a:r>
            <a:endParaRPr b="1">
              <a:solidFill>
                <a:schemeClr val="accent2">
                  <a:lumMod val="75000"/>
                </a:schemeClr>
              </a:solidFill>
            </a:endParaRPr>
          </a:p>
        </p:txBody>
      </p:sp>
      <p:sp>
        <p:nvSpPr>
          <p:cNvPr id="4" name="Content Placeholder 2">
            <a:extLst>
              <a:ext uri="{FF2B5EF4-FFF2-40B4-BE49-F238E27FC236}">
                <a16:creationId xmlns:a16="http://schemas.microsoft.com/office/drawing/2014/main" id="{B51ECBA5-10FD-6346-82FA-6570F7E98C89}"/>
              </a:ext>
            </a:extLst>
          </p:cNvPr>
          <p:cNvSpPr txBox="1">
            <a:spLocks/>
          </p:cNvSpPr>
          <p:nvPr/>
        </p:nvSpPr>
        <p:spPr>
          <a:xfrm>
            <a:off x="0" y="1558073"/>
            <a:ext cx="8741979" cy="258501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0"/>
              </a:spcBef>
              <a:spcAft>
                <a:spcPts val="0"/>
              </a:spcAft>
              <a:buClr>
                <a:schemeClr val="lt1"/>
              </a:buClr>
              <a:buSzPts val="1400"/>
              <a:buFont typeface="Arvo"/>
              <a:buNone/>
              <a:defRPr sz="1400" b="0" i="0" u="none" strike="noStrike" cap="none">
                <a:solidFill>
                  <a:schemeClr val="lt1"/>
                </a:solidFill>
                <a:latin typeface="Arvo"/>
                <a:ea typeface="Arvo"/>
                <a:cs typeface="Arvo"/>
                <a:sym typeface="Arvo"/>
              </a:defRPr>
            </a:lvl1pPr>
            <a:lvl2pPr marL="914400" marR="0" lvl="1" indent="-317500" algn="l" rtl="0">
              <a:lnSpc>
                <a:spcPct val="100000"/>
              </a:lnSpc>
              <a:spcBef>
                <a:spcPts val="0"/>
              </a:spcBef>
              <a:spcAft>
                <a:spcPts val="0"/>
              </a:spcAft>
              <a:buClr>
                <a:schemeClr val="lt1"/>
              </a:buClr>
              <a:buSzPts val="1400"/>
              <a:buFont typeface="Arvo"/>
              <a:buNone/>
              <a:defRPr sz="1400" b="0" i="0" u="none" strike="noStrike" cap="none">
                <a:solidFill>
                  <a:schemeClr val="lt1"/>
                </a:solidFill>
                <a:latin typeface="Arvo"/>
                <a:ea typeface="Arvo"/>
                <a:cs typeface="Arvo"/>
                <a:sym typeface="Arvo"/>
              </a:defRPr>
            </a:lvl2pPr>
            <a:lvl3pPr marL="1371600" marR="0" lvl="2" indent="-317500" algn="l" rtl="0">
              <a:lnSpc>
                <a:spcPct val="100000"/>
              </a:lnSpc>
              <a:spcBef>
                <a:spcPts val="0"/>
              </a:spcBef>
              <a:spcAft>
                <a:spcPts val="0"/>
              </a:spcAft>
              <a:buClr>
                <a:schemeClr val="lt1"/>
              </a:buClr>
              <a:buSzPts val="1400"/>
              <a:buFont typeface="Arvo"/>
              <a:buNone/>
              <a:defRPr sz="1400" b="0" i="0" u="none" strike="noStrike" cap="none">
                <a:solidFill>
                  <a:schemeClr val="lt1"/>
                </a:solidFill>
                <a:latin typeface="Arvo"/>
                <a:ea typeface="Arvo"/>
                <a:cs typeface="Arvo"/>
                <a:sym typeface="Arvo"/>
              </a:defRPr>
            </a:lvl3pPr>
            <a:lvl4pPr marL="1828800" marR="0" lvl="3" indent="-317500" algn="l" rtl="0">
              <a:lnSpc>
                <a:spcPct val="100000"/>
              </a:lnSpc>
              <a:spcBef>
                <a:spcPts val="0"/>
              </a:spcBef>
              <a:spcAft>
                <a:spcPts val="0"/>
              </a:spcAft>
              <a:buClr>
                <a:schemeClr val="lt1"/>
              </a:buClr>
              <a:buSzPts val="1400"/>
              <a:buFont typeface="Arvo"/>
              <a:buNone/>
              <a:defRPr sz="1400" b="0" i="0" u="none" strike="noStrike" cap="none">
                <a:solidFill>
                  <a:schemeClr val="lt1"/>
                </a:solidFill>
                <a:latin typeface="Arvo"/>
                <a:ea typeface="Arvo"/>
                <a:cs typeface="Arvo"/>
                <a:sym typeface="Arvo"/>
              </a:defRPr>
            </a:lvl4pPr>
            <a:lvl5pPr marL="2286000" marR="0" lvl="4" indent="-317500" algn="l" rtl="0">
              <a:lnSpc>
                <a:spcPct val="100000"/>
              </a:lnSpc>
              <a:spcBef>
                <a:spcPts val="0"/>
              </a:spcBef>
              <a:spcAft>
                <a:spcPts val="0"/>
              </a:spcAft>
              <a:buClr>
                <a:schemeClr val="lt1"/>
              </a:buClr>
              <a:buSzPts val="1400"/>
              <a:buFont typeface="Arvo"/>
              <a:buNone/>
              <a:defRPr sz="1400" b="0" i="0" u="none" strike="noStrike" cap="none">
                <a:solidFill>
                  <a:schemeClr val="lt1"/>
                </a:solidFill>
                <a:latin typeface="Arvo"/>
                <a:ea typeface="Arvo"/>
                <a:cs typeface="Arvo"/>
                <a:sym typeface="Arvo"/>
              </a:defRPr>
            </a:lvl5pPr>
            <a:lvl6pPr marL="2743200" marR="0" lvl="5" indent="-317500" algn="l" rtl="0">
              <a:lnSpc>
                <a:spcPct val="100000"/>
              </a:lnSpc>
              <a:spcBef>
                <a:spcPts val="0"/>
              </a:spcBef>
              <a:spcAft>
                <a:spcPts val="0"/>
              </a:spcAft>
              <a:buClr>
                <a:schemeClr val="lt1"/>
              </a:buClr>
              <a:buSzPts val="1400"/>
              <a:buFont typeface="Arvo"/>
              <a:buNone/>
              <a:defRPr sz="1400" b="0" i="0" u="none" strike="noStrike" cap="none">
                <a:solidFill>
                  <a:schemeClr val="lt1"/>
                </a:solidFill>
                <a:latin typeface="Arvo"/>
                <a:ea typeface="Arvo"/>
                <a:cs typeface="Arvo"/>
                <a:sym typeface="Arvo"/>
              </a:defRPr>
            </a:lvl6pPr>
            <a:lvl7pPr marL="3200400" marR="0" lvl="6" indent="-317500" algn="l" rtl="0">
              <a:lnSpc>
                <a:spcPct val="100000"/>
              </a:lnSpc>
              <a:spcBef>
                <a:spcPts val="0"/>
              </a:spcBef>
              <a:spcAft>
                <a:spcPts val="0"/>
              </a:spcAft>
              <a:buClr>
                <a:schemeClr val="lt1"/>
              </a:buClr>
              <a:buSzPts val="1400"/>
              <a:buFont typeface="Arvo"/>
              <a:buNone/>
              <a:defRPr sz="1400" b="0" i="0" u="none" strike="noStrike" cap="none">
                <a:solidFill>
                  <a:schemeClr val="lt1"/>
                </a:solidFill>
                <a:latin typeface="Arvo"/>
                <a:ea typeface="Arvo"/>
                <a:cs typeface="Arvo"/>
                <a:sym typeface="Arvo"/>
              </a:defRPr>
            </a:lvl7pPr>
            <a:lvl8pPr marL="3657600" marR="0" lvl="7" indent="-317500" algn="l" rtl="0">
              <a:lnSpc>
                <a:spcPct val="100000"/>
              </a:lnSpc>
              <a:spcBef>
                <a:spcPts val="0"/>
              </a:spcBef>
              <a:spcAft>
                <a:spcPts val="0"/>
              </a:spcAft>
              <a:buClr>
                <a:schemeClr val="lt1"/>
              </a:buClr>
              <a:buSzPts val="1400"/>
              <a:buFont typeface="Arvo"/>
              <a:buNone/>
              <a:defRPr sz="1400" b="0" i="0" u="none" strike="noStrike" cap="none">
                <a:solidFill>
                  <a:schemeClr val="lt1"/>
                </a:solidFill>
                <a:latin typeface="Arvo"/>
                <a:ea typeface="Arvo"/>
                <a:cs typeface="Arvo"/>
                <a:sym typeface="Arvo"/>
              </a:defRPr>
            </a:lvl8pPr>
            <a:lvl9pPr marL="4114800" marR="0" lvl="8" indent="-317500" algn="l" rtl="0">
              <a:lnSpc>
                <a:spcPct val="100000"/>
              </a:lnSpc>
              <a:spcBef>
                <a:spcPts val="0"/>
              </a:spcBef>
              <a:spcAft>
                <a:spcPts val="0"/>
              </a:spcAft>
              <a:buClr>
                <a:schemeClr val="lt1"/>
              </a:buClr>
              <a:buSzPts val="1400"/>
              <a:buFont typeface="Arvo"/>
              <a:buNone/>
              <a:defRPr sz="1400" b="0" i="0" u="none" strike="noStrike" cap="none">
                <a:solidFill>
                  <a:schemeClr val="lt1"/>
                </a:solidFill>
                <a:latin typeface="Arvo"/>
                <a:ea typeface="Arvo"/>
                <a:cs typeface="Arvo"/>
                <a:sym typeface="Arvo"/>
              </a:defRPr>
            </a:lvl9pPr>
          </a:lstStyle>
          <a:p>
            <a:pPr>
              <a:buFont typeface="Arial" panose="020B0604020202020204" pitchFamily="34" charset="0"/>
              <a:buChar char="•"/>
            </a:pPr>
            <a:r>
              <a:rPr lang="en-US" sz="2000" b="1">
                <a:solidFill>
                  <a:schemeClr val="accent3">
                    <a:lumMod val="75000"/>
                    <a:lumOff val="25000"/>
                  </a:schemeClr>
                </a:solidFill>
                <a:latin typeface="Barlow Condensed"/>
                <a:sym typeface="Barlow Condensed"/>
              </a:rPr>
              <a:t>Projects </a:t>
            </a:r>
            <a:r>
              <a:rPr lang="en-US" sz="2000">
                <a:latin typeface="Barlow Condensed"/>
                <a:sym typeface="Barlow Condensed"/>
              </a:rPr>
              <a:t>are used as a means to achieve an organization’s strategic goals. </a:t>
            </a:r>
          </a:p>
          <a:p>
            <a:pPr>
              <a:buFont typeface="Arial" panose="020B0604020202020204" pitchFamily="34" charset="0"/>
              <a:buChar char="•"/>
            </a:pPr>
            <a:endParaRPr lang="en-US" sz="2000">
              <a:latin typeface="Barlow Condensed"/>
              <a:sym typeface="Barlow Condensed"/>
            </a:endParaRPr>
          </a:p>
          <a:p>
            <a:pPr>
              <a:buFont typeface="Arial" panose="020B0604020202020204" pitchFamily="34" charset="0"/>
              <a:buChar char="•"/>
            </a:pPr>
            <a:r>
              <a:rPr lang="en-US" sz="2000" b="1">
                <a:solidFill>
                  <a:schemeClr val="accent3">
                    <a:lumMod val="75000"/>
                    <a:lumOff val="25000"/>
                  </a:schemeClr>
                </a:solidFill>
                <a:latin typeface="Barlow Condensed"/>
                <a:sym typeface="Barlow Condensed"/>
              </a:rPr>
              <a:t>Projects</a:t>
            </a:r>
            <a:r>
              <a:rPr lang="en-US" sz="2000">
                <a:latin typeface="Barlow Condensed"/>
                <a:sym typeface="Barlow Condensed"/>
              </a:rPr>
              <a:t> are a great opportunity for organizations and individuals to achieve their business and non-business objectives more efficiently through implementing change. </a:t>
            </a:r>
          </a:p>
          <a:p>
            <a:pPr>
              <a:buFont typeface="Arial" panose="020B0604020202020204" pitchFamily="34" charset="0"/>
              <a:buChar char="•"/>
            </a:pPr>
            <a:endParaRPr lang="en-US" sz="2000">
              <a:latin typeface="Barlow Condensed"/>
              <a:sym typeface="Barlow Condensed"/>
            </a:endParaRPr>
          </a:p>
          <a:p>
            <a:pPr>
              <a:buFont typeface="Arial" panose="020B0604020202020204" pitchFamily="34" charset="0"/>
              <a:buChar char="•"/>
            </a:pPr>
            <a:r>
              <a:rPr lang="en-US" sz="2000" b="1">
                <a:solidFill>
                  <a:schemeClr val="accent3">
                    <a:lumMod val="75000"/>
                    <a:lumOff val="25000"/>
                  </a:schemeClr>
                </a:solidFill>
                <a:latin typeface="Barlow Condensed"/>
                <a:sym typeface="Barlow Condensed"/>
              </a:rPr>
              <a:t>Projects</a:t>
            </a:r>
            <a:r>
              <a:rPr lang="en-US" sz="2000">
                <a:latin typeface="Barlow Condensed"/>
                <a:sym typeface="Barlow Condensed"/>
              </a:rPr>
              <a:t> help us make desired changes in an organized manner and with reduced probability of failure.</a:t>
            </a:r>
            <a:endParaRPr lang="en-SA" sz="2000">
              <a:latin typeface="Barlow Condensed"/>
              <a:sym typeface="Barlow Condensed"/>
            </a:endParaRPr>
          </a:p>
        </p:txBody>
      </p:sp>
      <p:grpSp>
        <p:nvGrpSpPr>
          <p:cNvPr id="7" name="Google Shape;450;p19">
            <a:extLst>
              <a:ext uri="{FF2B5EF4-FFF2-40B4-BE49-F238E27FC236}">
                <a16:creationId xmlns:a16="http://schemas.microsoft.com/office/drawing/2014/main" id="{84D63BEF-6A91-3142-8B2F-B3FAB1E18F60}"/>
              </a:ext>
            </a:extLst>
          </p:cNvPr>
          <p:cNvGrpSpPr/>
          <p:nvPr/>
        </p:nvGrpSpPr>
        <p:grpSpPr>
          <a:xfrm>
            <a:off x="1914586" y="206363"/>
            <a:ext cx="980695" cy="982361"/>
            <a:chOff x="917250" y="2165250"/>
            <a:chExt cx="980695" cy="982361"/>
          </a:xfrm>
        </p:grpSpPr>
        <p:sp>
          <p:nvSpPr>
            <p:cNvPr id="8" name="Google Shape;451;p19">
              <a:extLst>
                <a:ext uri="{FF2B5EF4-FFF2-40B4-BE49-F238E27FC236}">
                  <a16:creationId xmlns:a16="http://schemas.microsoft.com/office/drawing/2014/main" id="{A9C8C92C-DC0D-144B-8012-4636900D57CC}"/>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452;p19">
              <a:extLst>
                <a:ext uri="{FF2B5EF4-FFF2-40B4-BE49-F238E27FC236}">
                  <a16:creationId xmlns:a16="http://schemas.microsoft.com/office/drawing/2014/main" id="{2E75EF31-306D-774F-8C15-01AF9702875D}"/>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 name="Google Shape;460;p19">
            <a:extLst>
              <a:ext uri="{FF2B5EF4-FFF2-40B4-BE49-F238E27FC236}">
                <a16:creationId xmlns:a16="http://schemas.microsoft.com/office/drawing/2014/main" id="{D7D6193A-3D2D-6749-BE1C-60B80908F331}"/>
              </a:ext>
            </a:extLst>
          </p:cNvPr>
          <p:cNvSpPr/>
          <p:nvPr/>
        </p:nvSpPr>
        <p:spPr>
          <a:xfrm flipH="1">
            <a:off x="2172022" y="456005"/>
            <a:ext cx="465825" cy="483079"/>
          </a:xfrm>
          <a:custGeom>
            <a:avLst/>
            <a:gdLst/>
            <a:ahLst/>
            <a:cxnLst/>
            <a:rect l="l" t="t" r="r" b="b"/>
            <a:pathLst>
              <a:path w="12760" h="12729" extrusionOk="0">
                <a:moveTo>
                  <a:pt x="9011" y="882"/>
                </a:moveTo>
                <a:cubicBezTo>
                  <a:pt x="9168" y="882"/>
                  <a:pt x="9357" y="914"/>
                  <a:pt x="9483" y="945"/>
                </a:cubicBezTo>
                <a:cubicBezTo>
                  <a:pt x="9799" y="1071"/>
                  <a:pt x="10051" y="1355"/>
                  <a:pt x="10177" y="1701"/>
                </a:cubicBezTo>
                <a:lnTo>
                  <a:pt x="2615" y="1701"/>
                </a:lnTo>
                <a:cubicBezTo>
                  <a:pt x="2804" y="1229"/>
                  <a:pt x="3245" y="882"/>
                  <a:pt x="3781" y="882"/>
                </a:cubicBezTo>
                <a:close/>
                <a:moveTo>
                  <a:pt x="1733" y="3623"/>
                </a:moveTo>
                <a:lnTo>
                  <a:pt x="1733" y="5293"/>
                </a:lnTo>
                <a:lnTo>
                  <a:pt x="914" y="5293"/>
                </a:lnTo>
                <a:lnTo>
                  <a:pt x="914" y="3623"/>
                </a:lnTo>
                <a:close/>
                <a:moveTo>
                  <a:pt x="11941" y="3623"/>
                </a:moveTo>
                <a:lnTo>
                  <a:pt x="11941" y="5293"/>
                </a:lnTo>
                <a:lnTo>
                  <a:pt x="11122" y="5293"/>
                </a:lnTo>
                <a:lnTo>
                  <a:pt x="11122" y="3623"/>
                </a:lnTo>
                <a:close/>
                <a:moveTo>
                  <a:pt x="10240" y="2521"/>
                </a:moveTo>
                <a:lnTo>
                  <a:pt x="10240" y="5316"/>
                </a:lnTo>
                <a:lnTo>
                  <a:pt x="10240" y="5316"/>
                </a:lnTo>
                <a:cubicBezTo>
                  <a:pt x="10144" y="5293"/>
                  <a:pt x="10003" y="5293"/>
                  <a:pt x="9862" y="5293"/>
                </a:cubicBezTo>
                <a:lnTo>
                  <a:pt x="6932" y="5293"/>
                </a:lnTo>
                <a:lnTo>
                  <a:pt x="6932" y="2521"/>
                </a:lnTo>
                <a:close/>
                <a:moveTo>
                  <a:pt x="6144" y="2521"/>
                </a:moveTo>
                <a:lnTo>
                  <a:pt x="6144" y="5293"/>
                </a:lnTo>
                <a:lnTo>
                  <a:pt x="2962" y="5293"/>
                </a:lnTo>
                <a:cubicBezTo>
                  <a:pt x="2804" y="5293"/>
                  <a:pt x="2678" y="5293"/>
                  <a:pt x="2552" y="5324"/>
                </a:cubicBezTo>
                <a:lnTo>
                  <a:pt x="2552" y="2521"/>
                </a:lnTo>
                <a:close/>
                <a:moveTo>
                  <a:pt x="9893" y="6207"/>
                </a:moveTo>
                <a:cubicBezTo>
                  <a:pt x="10555" y="6207"/>
                  <a:pt x="11122" y="6742"/>
                  <a:pt x="11122" y="7404"/>
                </a:cubicBezTo>
                <a:lnTo>
                  <a:pt x="11122" y="9861"/>
                </a:lnTo>
                <a:cubicBezTo>
                  <a:pt x="11122" y="10019"/>
                  <a:pt x="11027" y="10145"/>
                  <a:pt x="10933" y="10208"/>
                </a:cubicBezTo>
                <a:cubicBezTo>
                  <a:pt x="10838" y="10239"/>
                  <a:pt x="10775" y="10302"/>
                  <a:pt x="10681" y="10302"/>
                </a:cubicBezTo>
                <a:lnTo>
                  <a:pt x="2143" y="10302"/>
                </a:lnTo>
                <a:cubicBezTo>
                  <a:pt x="1922" y="10302"/>
                  <a:pt x="1796" y="10176"/>
                  <a:pt x="1733" y="10019"/>
                </a:cubicBezTo>
                <a:cubicBezTo>
                  <a:pt x="1702" y="9924"/>
                  <a:pt x="1733" y="10050"/>
                  <a:pt x="1733" y="8254"/>
                </a:cubicBezTo>
                <a:lnTo>
                  <a:pt x="1733" y="7404"/>
                </a:lnTo>
                <a:cubicBezTo>
                  <a:pt x="1733" y="6994"/>
                  <a:pt x="1922" y="6616"/>
                  <a:pt x="2300" y="6396"/>
                </a:cubicBezTo>
                <a:cubicBezTo>
                  <a:pt x="2489" y="6270"/>
                  <a:pt x="2710" y="6207"/>
                  <a:pt x="2993" y="6207"/>
                </a:cubicBezTo>
                <a:close/>
                <a:moveTo>
                  <a:pt x="3403" y="11090"/>
                </a:moveTo>
                <a:lnTo>
                  <a:pt x="3403" y="11909"/>
                </a:lnTo>
                <a:lnTo>
                  <a:pt x="2552" y="11909"/>
                </a:lnTo>
                <a:lnTo>
                  <a:pt x="2552" y="11090"/>
                </a:lnTo>
                <a:close/>
                <a:moveTo>
                  <a:pt x="10271" y="11090"/>
                </a:moveTo>
                <a:lnTo>
                  <a:pt x="10271" y="11909"/>
                </a:lnTo>
                <a:lnTo>
                  <a:pt x="9452" y="11909"/>
                </a:lnTo>
                <a:lnTo>
                  <a:pt x="9452" y="11090"/>
                </a:lnTo>
                <a:close/>
                <a:moveTo>
                  <a:pt x="3750" y="0"/>
                </a:moveTo>
                <a:cubicBezTo>
                  <a:pt x="2615" y="0"/>
                  <a:pt x="1670" y="945"/>
                  <a:pt x="1670" y="2079"/>
                </a:cubicBezTo>
                <a:lnTo>
                  <a:pt x="1670" y="2804"/>
                </a:lnTo>
                <a:lnTo>
                  <a:pt x="442" y="2804"/>
                </a:lnTo>
                <a:cubicBezTo>
                  <a:pt x="190" y="2804"/>
                  <a:pt x="0" y="2993"/>
                  <a:pt x="0" y="3214"/>
                </a:cubicBezTo>
                <a:lnTo>
                  <a:pt x="0" y="5671"/>
                </a:lnTo>
                <a:cubicBezTo>
                  <a:pt x="0" y="5923"/>
                  <a:pt x="190" y="6112"/>
                  <a:pt x="442" y="6112"/>
                </a:cubicBezTo>
                <a:lnTo>
                  <a:pt x="1261" y="6112"/>
                </a:lnTo>
                <a:cubicBezTo>
                  <a:pt x="977" y="6459"/>
                  <a:pt x="820" y="6900"/>
                  <a:pt x="820" y="7341"/>
                </a:cubicBezTo>
                <a:lnTo>
                  <a:pt x="820" y="9830"/>
                </a:lnTo>
                <a:cubicBezTo>
                  <a:pt x="820" y="10365"/>
                  <a:pt x="1198" y="10806"/>
                  <a:pt x="1670" y="10995"/>
                </a:cubicBezTo>
                <a:lnTo>
                  <a:pt x="1670" y="12287"/>
                </a:lnTo>
                <a:cubicBezTo>
                  <a:pt x="1670" y="12539"/>
                  <a:pt x="1859" y="12728"/>
                  <a:pt x="2048" y="12728"/>
                </a:cubicBezTo>
                <a:lnTo>
                  <a:pt x="3718" y="12728"/>
                </a:lnTo>
                <a:cubicBezTo>
                  <a:pt x="3939" y="12728"/>
                  <a:pt x="4096" y="12539"/>
                  <a:pt x="4096" y="12287"/>
                </a:cubicBezTo>
                <a:lnTo>
                  <a:pt x="4096" y="11090"/>
                </a:lnTo>
                <a:lnTo>
                  <a:pt x="8507" y="11090"/>
                </a:lnTo>
                <a:lnTo>
                  <a:pt x="8507" y="12287"/>
                </a:lnTo>
                <a:cubicBezTo>
                  <a:pt x="8507" y="12539"/>
                  <a:pt x="8696" y="12728"/>
                  <a:pt x="8916" y="12728"/>
                </a:cubicBezTo>
                <a:lnTo>
                  <a:pt x="10555" y="12728"/>
                </a:lnTo>
                <a:cubicBezTo>
                  <a:pt x="10807" y="12728"/>
                  <a:pt x="10964" y="12539"/>
                  <a:pt x="10964" y="12287"/>
                </a:cubicBezTo>
                <a:lnTo>
                  <a:pt x="10964" y="10995"/>
                </a:lnTo>
                <a:cubicBezTo>
                  <a:pt x="11468" y="10838"/>
                  <a:pt x="11783" y="10365"/>
                  <a:pt x="11783" y="9830"/>
                </a:cubicBezTo>
                <a:lnTo>
                  <a:pt x="11783" y="7341"/>
                </a:lnTo>
                <a:cubicBezTo>
                  <a:pt x="11783" y="6868"/>
                  <a:pt x="11626" y="6427"/>
                  <a:pt x="11374" y="6112"/>
                </a:cubicBezTo>
                <a:lnTo>
                  <a:pt x="12224" y="6112"/>
                </a:lnTo>
                <a:cubicBezTo>
                  <a:pt x="12445" y="6112"/>
                  <a:pt x="12602" y="5923"/>
                  <a:pt x="12602" y="5671"/>
                </a:cubicBezTo>
                <a:lnTo>
                  <a:pt x="12602" y="3214"/>
                </a:lnTo>
                <a:cubicBezTo>
                  <a:pt x="12760" y="2993"/>
                  <a:pt x="12571" y="2804"/>
                  <a:pt x="12319" y="2804"/>
                </a:cubicBezTo>
                <a:lnTo>
                  <a:pt x="11059" y="2804"/>
                </a:lnTo>
                <a:lnTo>
                  <a:pt x="11059" y="2079"/>
                </a:lnTo>
                <a:cubicBezTo>
                  <a:pt x="11059" y="945"/>
                  <a:pt x="10145" y="0"/>
                  <a:pt x="89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 name="Picture 1">
            <a:extLst>
              <a:ext uri="{FF2B5EF4-FFF2-40B4-BE49-F238E27FC236}">
                <a16:creationId xmlns:a16="http://schemas.microsoft.com/office/drawing/2014/main" id="{3FED5D27-3752-CA45-9BAD-E5BD4F3E8962}"/>
              </a:ext>
            </a:extLst>
          </p:cNvPr>
          <p:cNvPicPr>
            <a:picLocks noChangeAspect="1"/>
          </p:cNvPicPr>
          <p:nvPr/>
        </p:nvPicPr>
        <p:blipFill>
          <a:blip r:embed="rId3"/>
          <a:stretch>
            <a:fillRect/>
          </a:stretch>
        </p:blipFill>
        <p:spPr>
          <a:xfrm>
            <a:off x="6509330" y="101020"/>
            <a:ext cx="2388784" cy="1414114"/>
          </a:xfrm>
          <a:prstGeom prst="rect">
            <a:avLst/>
          </a:prstGeom>
        </p:spPr>
      </p:pic>
      <p:pic>
        <p:nvPicPr>
          <p:cNvPr id="12" name="Picture 11">
            <a:extLst>
              <a:ext uri="{FF2B5EF4-FFF2-40B4-BE49-F238E27FC236}">
                <a16:creationId xmlns:a16="http://schemas.microsoft.com/office/drawing/2014/main" id="{24140D0A-DDBF-644C-9984-F7CD979E40CF}"/>
              </a:ext>
            </a:extLst>
          </p:cNvPr>
          <p:cNvPicPr>
            <a:picLocks noChangeAspect="1"/>
          </p:cNvPicPr>
          <p:nvPr/>
        </p:nvPicPr>
        <p:blipFill rotWithShape="1">
          <a:blip r:embed="rId4"/>
          <a:srcRect b="18267"/>
          <a:stretch/>
        </p:blipFill>
        <p:spPr>
          <a:xfrm>
            <a:off x="4018239" y="3937889"/>
            <a:ext cx="3031873" cy="1149086"/>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sp>
        <p:nvSpPr>
          <p:cNvPr id="397" name="Google Shape;397;p17"/>
          <p:cNvSpPr txBox="1">
            <a:spLocks noGrp="1"/>
          </p:cNvSpPr>
          <p:nvPr>
            <p:ph type="ctrTitle"/>
          </p:nvPr>
        </p:nvSpPr>
        <p:spPr>
          <a:xfrm flipH="1">
            <a:off x="997717" y="557913"/>
            <a:ext cx="1617207" cy="634210"/>
          </a:xfrm>
          <a:prstGeom prst="rect">
            <a:avLst/>
          </a:prstGeom>
        </p:spPr>
        <p:txBody>
          <a:bodyPr spcFirstLastPara="1" wrap="square" lIns="91425" tIns="91425" rIns="91425" bIns="91425" anchor="b" anchorCtr="0">
            <a:noAutofit/>
          </a:bodyPr>
          <a:lstStyle/>
          <a:p>
            <a:pPr lvl="0"/>
            <a:r>
              <a:rPr lang="en-US" b="1">
                <a:solidFill>
                  <a:schemeClr val="accent2">
                    <a:lumMod val="75000"/>
                  </a:schemeClr>
                </a:solidFill>
              </a:rPr>
              <a:t>Project</a:t>
            </a:r>
            <a:r>
              <a:rPr lang="en-US">
                <a:solidFill>
                  <a:schemeClr val="accent2">
                    <a:lumMod val="75000"/>
                  </a:schemeClr>
                </a:solidFill>
              </a:rPr>
              <a:t> </a:t>
            </a:r>
            <a:endParaRPr>
              <a:solidFill>
                <a:schemeClr val="accent2">
                  <a:lumMod val="75000"/>
                </a:schemeClr>
              </a:solidFill>
            </a:endParaRPr>
          </a:p>
        </p:txBody>
      </p:sp>
      <p:cxnSp>
        <p:nvCxnSpPr>
          <p:cNvPr id="398" name="Google Shape;398;p17"/>
          <p:cNvCxnSpPr/>
          <p:nvPr/>
        </p:nvCxnSpPr>
        <p:spPr>
          <a:xfrm>
            <a:off x="997717" y="1192123"/>
            <a:ext cx="4339200" cy="0"/>
          </a:xfrm>
          <a:prstGeom prst="straightConnector1">
            <a:avLst/>
          </a:prstGeom>
          <a:noFill/>
          <a:ln w="19050" cap="flat" cmpd="sng">
            <a:solidFill>
              <a:schemeClr val="dk2"/>
            </a:solidFill>
            <a:prstDash val="solid"/>
            <a:round/>
            <a:headEnd type="none" w="med" len="med"/>
            <a:tailEnd type="none" w="med" len="med"/>
          </a:ln>
        </p:spPr>
      </p:cxnSp>
      <p:sp>
        <p:nvSpPr>
          <p:cNvPr id="23" name="Content Placeholder 2">
            <a:extLst>
              <a:ext uri="{FF2B5EF4-FFF2-40B4-BE49-F238E27FC236}">
                <a16:creationId xmlns:a16="http://schemas.microsoft.com/office/drawing/2014/main" id="{9459ABBC-B7CC-D84F-981F-A202EFCDAA47}"/>
              </a:ext>
            </a:extLst>
          </p:cNvPr>
          <p:cNvSpPr txBox="1">
            <a:spLocks/>
          </p:cNvSpPr>
          <p:nvPr/>
        </p:nvSpPr>
        <p:spPr>
          <a:xfrm>
            <a:off x="480573" y="1689482"/>
            <a:ext cx="8663427" cy="250432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buFont typeface="Arial" panose="020B0604020202020204" pitchFamily="34" charset="0"/>
              <a:buChar char="•"/>
            </a:pPr>
            <a:r>
              <a:rPr lang="en-US" sz="2000" b="1">
                <a:solidFill>
                  <a:schemeClr val="accent3">
                    <a:lumMod val="75000"/>
                    <a:lumOff val="25000"/>
                  </a:schemeClr>
                </a:solidFill>
                <a:latin typeface="Barlow Condensed"/>
                <a:sym typeface="Arvo"/>
              </a:rPr>
              <a:t>A Project </a:t>
            </a:r>
            <a:r>
              <a:rPr lang="en-US" sz="2000">
                <a:solidFill>
                  <a:schemeClr val="lt1"/>
                </a:solidFill>
                <a:latin typeface="Barlow Condensed"/>
                <a:sym typeface="Arvo"/>
              </a:rPr>
              <a:t>is made to produce some kind of a tangible or intangible result (a unique product, service, benefit, competitive advantage, etc.). It usually includes a series of interrelated tasks that are planned for execution over a fixed period of time and within certain requirements and limitations such as cost, quality, performance, others.</a:t>
            </a:r>
          </a:p>
          <a:p>
            <a:pPr marL="285750" indent="-285750">
              <a:buFont typeface="Arial" panose="020B0604020202020204" pitchFamily="34" charset="0"/>
              <a:buChar char="•"/>
            </a:pPr>
            <a:endParaRPr lang="en-US" sz="2000">
              <a:solidFill>
                <a:schemeClr val="lt1"/>
              </a:solidFill>
              <a:latin typeface="Barlow Condensed"/>
              <a:sym typeface="Arvo"/>
            </a:endParaRPr>
          </a:p>
          <a:p>
            <a:pPr marL="285750" indent="-285750">
              <a:buFont typeface="Arial" panose="020B0604020202020204" pitchFamily="34" charset="0"/>
              <a:buChar char="•"/>
            </a:pPr>
            <a:r>
              <a:rPr lang="en-US" sz="2000" b="1">
                <a:solidFill>
                  <a:schemeClr val="accent3">
                    <a:lumMod val="75000"/>
                    <a:lumOff val="25000"/>
                  </a:schemeClr>
                </a:solidFill>
                <a:latin typeface="Barlow Condensed"/>
                <a:sym typeface="Arvo"/>
              </a:rPr>
              <a:t>Projects </a:t>
            </a:r>
            <a:r>
              <a:rPr lang="en-US" sz="2000">
                <a:solidFill>
                  <a:schemeClr val="lt1"/>
                </a:solidFill>
                <a:latin typeface="Barlow Condensed"/>
                <a:sym typeface="Arvo"/>
              </a:rPr>
              <a:t>often are associated with unknowns, complexity, and uncertainty. </a:t>
            </a:r>
          </a:p>
        </p:txBody>
      </p:sp>
      <p:grpSp>
        <p:nvGrpSpPr>
          <p:cNvPr id="28" name="Google Shape;450;p19">
            <a:extLst>
              <a:ext uri="{FF2B5EF4-FFF2-40B4-BE49-F238E27FC236}">
                <a16:creationId xmlns:a16="http://schemas.microsoft.com/office/drawing/2014/main" id="{E9470552-3644-654D-8CCE-9BFC94508E52}"/>
              </a:ext>
            </a:extLst>
          </p:cNvPr>
          <p:cNvGrpSpPr/>
          <p:nvPr/>
        </p:nvGrpSpPr>
        <p:grpSpPr>
          <a:xfrm>
            <a:off x="-9775" y="557913"/>
            <a:ext cx="980695" cy="982361"/>
            <a:chOff x="917250" y="2165250"/>
            <a:chExt cx="980695" cy="982361"/>
          </a:xfrm>
        </p:grpSpPr>
        <p:sp>
          <p:nvSpPr>
            <p:cNvPr id="29" name="Google Shape;451;p19">
              <a:extLst>
                <a:ext uri="{FF2B5EF4-FFF2-40B4-BE49-F238E27FC236}">
                  <a16:creationId xmlns:a16="http://schemas.microsoft.com/office/drawing/2014/main" id="{1B3852DC-3587-1445-BA6F-B64352237FA1}"/>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452;p19">
              <a:extLst>
                <a:ext uri="{FF2B5EF4-FFF2-40B4-BE49-F238E27FC236}">
                  <a16:creationId xmlns:a16="http://schemas.microsoft.com/office/drawing/2014/main" id="{817FD718-BF48-DF49-ABA8-777A59811908}"/>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1" name="Google Shape;457;p19">
            <a:extLst>
              <a:ext uri="{FF2B5EF4-FFF2-40B4-BE49-F238E27FC236}">
                <a16:creationId xmlns:a16="http://schemas.microsoft.com/office/drawing/2014/main" id="{64C8EEF0-8481-554C-9B15-36D1FC5649A5}"/>
              </a:ext>
            </a:extLst>
          </p:cNvPr>
          <p:cNvGrpSpPr/>
          <p:nvPr/>
        </p:nvGrpSpPr>
        <p:grpSpPr>
          <a:xfrm>
            <a:off x="300254" y="847422"/>
            <a:ext cx="345541" cy="344701"/>
            <a:chOff x="-42796875" y="2680675"/>
            <a:chExt cx="319000" cy="318225"/>
          </a:xfrm>
        </p:grpSpPr>
        <p:sp>
          <p:nvSpPr>
            <p:cNvPr id="32" name="Google Shape;458;p19">
              <a:extLst>
                <a:ext uri="{FF2B5EF4-FFF2-40B4-BE49-F238E27FC236}">
                  <a16:creationId xmlns:a16="http://schemas.microsoft.com/office/drawing/2014/main" id="{6CEF2C01-6E8E-5548-98B9-DD9129228D7D}"/>
                </a:ext>
              </a:extLst>
            </p:cNvPr>
            <p:cNvSpPr/>
            <p:nvPr/>
          </p:nvSpPr>
          <p:spPr>
            <a:xfrm>
              <a:off x="-42671650" y="2853950"/>
              <a:ext cx="70125" cy="21275"/>
            </a:xfrm>
            <a:custGeom>
              <a:avLst/>
              <a:gdLst/>
              <a:ahLst/>
              <a:cxnLst/>
              <a:rect l="l" t="t" r="r" b="b"/>
              <a:pathLst>
                <a:path w="2805" h="851" extrusionOk="0">
                  <a:moveTo>
                    <a:pt x="442" y="0"/>
                  </a:moveTo>
                  <a:cubicBezTo>
                    <a:pt x="190" y="0"/>
                    <a:pt x="1" y="221"/>
                    <a:pt x="1" y="410"/>
                  </a:cubicBezTo>
                  <a:cubicBezTo>
                    <a:pt x="1" y="630"/>
                    <a:pt x="190" y="851"/>
                    <a:pt x="442" y="851"/>
                  </a:cubicBezTo>
                  <a:lnTo>
                    <a:pt x="2364" y="851"/>
                  </a:lnTo>
                  <a:cubicBezTo>
                    <a:pt x="2616" y="851"/>
                    <a:pt x="2773" y="630"/>
                    <a:pt x="2773" y="410"/>
                  </a:cubicBezTo>
                  <a:cubicBezTo>
                    <a:pt x="2805" y="221"/>
                    <a:pt x="2584" y="0"/>
                    <a:pt x="23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459;p19">
              <a:extLst>
                <a:ext uri="{FF2B5EF4-FFF2-40B4-BE49-F238E27FC236}">
                  <a16:creationId xmlns:a16="http://schemas.microsoft.com/office/drawing/2014/main" id="{13856103-5DE5-0445-8820-32B267D186CF}"/>
                </a:ext>
              </a:extLst>
            </p:cNvPr>
            <p:cNvSpPr/>
            <p:nvPr/>
          </p:nvSpPr>
          <p:spPr>
            <a:xfrm>
              <a:off x="-42671650" y="2895675"/>
              <a:ext cx="70125" cy="20525"/>
            </a:xfrm>
            <a:custGeom>
              <a:avLst/>
              <a:gdLst/>
              <a:ahLst/>
              <a:cxnLst/>
              <a:rect l="l" t="t" r="r" b="b"/>
              <a:pathLst>
                <a:path w="2805" h="821" extrusionOk="0">
                  <a:moveTo>
                    <a:pt x="442" y="1"/>
                  </a:moveTo>
                  <a:cubicBezTo>
                    <a:pt x="190" y="1"/>
                    <a:pt x="1" y="190"/>
                    <a:pt x="1" y="442"/>
                  </a:cubicBezTo>
                  <a:cubicBezTo>
                    <a:pt x="1" y="663"/>
                    <a:pt x="190" y="820"/>
                    <a:pt x="442" y="820"/>
                  </a:cubicBezTo>
                  <a:lnTo>
                    <a:pt x="2364" y="820"/>
                  </a:lnTo>
                  <a:cubicBezTo>
                    <a:pt x="2616" y="820"/>
                    <a:pt x="2773" y="631"/>
                    <a:pt x="2773" y="442"/>
                  </a:cubicBezTo>
                  <a:cubicBezTo>
                    <a:pt x="2805" y="190"/>
                    <a:pt x="2584" y="1"/>
                    <a:pt x="2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460;p19">
              <a:extLst>
                <a:ext uri="{FF2B5EF4-FFF2-40B4-BE49-F238E27FC236}">
                  <a16:creationId xmlns:a16="http://schemas.microsoft.com/office/drawing/2014/main" id="{67981A73-AAF7-2B44-9A2C-75988D85CF6D}"/>
                </a:ext>
              </a:extLst>
            </p:cNvPr>
            <p:cNvSpPr/>
            <p:nvPr/>
          </p:nvSpPr>
          <p:spPr>
            <a:xfrm>
              <a:off x="-42796875" y="2680675"/>
              <a:ext cx="319000" cy="318225"/>
            </a:xfrm>
            <a:custGeom>
              <a:avLst/>
              <a:gdLst/>
              <a:ahLst/>
              <a:cxnLst/>
              <a:rect l="l" t="t" r="r" b="b"/>
              <a:pathLst>
                <a:path w="12760" h="12729" extrusionOk="0">
                  <a:moveTo>
                    <a:pt x="9011" y="882"/>
                  </a:moveTo>
                  <a:cubicBezTo>
                    <a:pt x="9168" y="882"/>
                    <a:pt x="9357" y="914"/>
                    <a:pt x="9483" y="945"/>
                  </a:cubicBezTo>
                  <a:cubicBezTo>
                    <a:pt x="9799" y="1071"/>
                    <a:pt x="10051" y="1355"/>
                    <a:pt x="10177" y="1701"/>
                  </a:cubicBezTo>
                  <a:lnTo>
                    <a:pt x="2615" y="1701"/>
                  </a:lnTo>
                  <a:cubicBezTo>
                    <a:pt x="2804" y="1229"/>
                    <a:pt x="3245" y="882"/>
                    <a:pt x="3781" y="882"/>
                  </a:cubicBezTo>
                  <a:close/>
                  <a:moveTo>
                    <a:pt x="1733" y="3623"/>
                  </a:moveTo>
                  <a:lnTo>
                    <a:pt x="1733" y="5293"/>
                  </a:lnTo>
                  <a:lnTo>
                    <a:pt x="914" y="5293"/>
                  </a:lnTo>
                  <a:lnTo>
                    <a:pt x="914" y="3623"/>
                  </a:lnTo>
                  <a:close/>
                  <a:moveTo>
                    <a:pt x="11941" y="3623"/>
                  </a:moveTo>
                  <a:lnTo>
                    <a:pt x="11941" y="5293"/>
                  </a:lnTo>
                  <a:lnTo>
                    <a:pt x="11122" y="5293"/>
                  </a:lnTo>
                  <a:lnTo>
                    <a:pt x="11122" y="3623"/>
                  </a:lnTo>
                  <a:close/>
                  <a:moveTo>
                    <a:pt x="10240" y="2521"/>
                  </a:moveTo>
                  <a:lnTo>
                    <a:pt x="10240" y="5316"/>
                  </a:lnTo>
                  <a:lnTo>
                    <a:pt x="10240" y="5316"/>
                  </a:lnTo>
                  <a:cubicBezTo>
                    <a:pt x="10144" y="5293"/>
                    <a:pt x="10003" y="5293"/>
                    <a:pt x="9862" y="5293"/>
                  </a:cubicBezTo>
                  <a:lnTo>
                    <a:pt x="6932" y="5293"/>
                  </a:lnTo>
                  <a:lnTo>
                    <a:pt x="6932" y="2521"/>
                  </a:lnTo>
                  <a:close/>
                  <a:moveTo>
                    <a:pt x="6144" y="2521"/>
                  </a:moveTo>
                  <a:lnTo>
                    <a:pt x="6144" y="5293"/>
                  </a:lnTo>
                  <a:lnTo>
                    <a:pt x="2962" y="5293"/>
                  </a:lnTo>
                  <a:cubicBezTo>
                    <a:pt x="2804" y="5293"/>
                    <a:pt x="2678" y="5293"/>
                    <a:pt x="2552" y="5324"/>
                  </a:cubicBezTo>
                  <a:lnTo>
                    <a:pt x="2552" y="2521"/>
                  </a:lnTo>
                  <a:close/>
                  <a:moveTo>
                    <a:pt x="9893" y="6207"/>
                  </a:moveTo>
                  <a:cubicBezTo>
                    <a:pt x="10555" y="6207"/>
                    <a:pt x="11122" y="6742"/>
                    <a:pt x="11122" y="7404"/>
                  </a:cubicBezTo>
                  <a:lnTo>
                    <a:pt x="11122" y="9861"/>
                  </a:lnTo>
                  <a:cubicBezTo>
                    <a:pt x="11122" y="10019"/>
                    <a:pt x="11027" y="10145"/>
                    <a:pt x="10933" y="10208"/>
                  </a:cubicBezTo>
                  <a:cubicBezTo>
                    <a:pt x="10838" y="10239"/>
                    <a:pt x="10775" y="10302"/>
                    <a:pt x="10681" y="10302"/>
                  </a:cubicBezTo>
                  <a:lnTo>
                    <a:pt x="2143" y="10302"/>
                  </a:lnTo>
                  <a:cubicBezTo>
                    <a:pt x="1922" y="10302"/>
                    <a:pt x="1796" y="10176"/>
                    <a:pt x="1733" y="10019"/>
                  </a:cubicBezTo>
                  <a:cubicBezTo>
                    <a:pt x="1702" y="9924"/>
                    <a:pt x="1733" y="10050"/>
                    <a:pt x="1733" y="8254"/>
                  </a:cubicBezTo>
                  <a:lnTo>
                    <a:pt x="1733" y="7404"/>
                  </a:lnTo>
                  <a:cubicBezTo>
                    <a:pt x="1733" y="6994"/>
                    <a:pt x="1922" y="6616"/>
                    <a:pt x="2300" y="6396"/>
                  </a:cubicBezTo>
                  <a:cubicBezTo>
                    <a:pt x="2489" y="6270"/>
                    <a:pt x="2710" y="6207"/>
                    <a:pt x="2993" y="6207"/>
                  </a:cubicBezTo>
                  <a:close/>
                  <a:moveTo>
                    <a:pt x="3403" y="11090"/>
                  </a:moveTo>
                  <a:lnTo>
                    <a:pt x="3403" y="11909"/>
                  </a:lnTo>
                  <a:lnTo>
                    <a:pt x="2552" y="11909"/>
                  </a:lnTo>
                  <a:lnTo>
                    <a:pt x="2552" y="11090"/>
                  </a:lnTo>
                  <a:close/>
                  <a:moveTo>
                    <a:pt x="10271" y="11090"/>
                  </a:moveTo>
                  <a:lnTo>
                    <a:pt x="10271" y="11909"/>
                  </a:lnTo>
                  <a:lnTo>
                    <a:pt x="9452" y="11909"/>
                  </a:lnTo>
                  <a:lnTo>
                    <a:pt x="9452" y="11090"/>
                  </a:lnTo>
                  <a:close/>
                  <a:moveTo>
                    <a:pt x="3750" y="0"/>
                  </a:moveTo>
                  <a:cubicBezTo>
                    <a:pt x="2615" y="0"/>
                    <a:pt x="1670" y="945"/>
                    <a:pt x="1670" y="2079"/>
                  </a:cubicBezTo>
                  <a:lnTo>
                    <a:pt x="1670" y="2804"/>
                  </a:lnTo>
                  <a:lnTo>
                    <a:pt x="442" y="2804"/>
                  </a:lnTo>
                  <a:cubicBezTo>
                    <a:pt x="190" y="2804"/>
                    <a:pt x="0" y="2993"/>
                    <a:pt x="0" y="3214"/>
                  </a:cubicBezTo>
                  <a:lnTo>
                    <a:pt x="0" y="5671"/>
                  </a:lnTo>
                  <a:cubicBezTo>
                    <a:pt x="0" y="5923"/>
                    <a:pt x="190" y="6112"/>
                    <a:pt x="442" y="6112"/>
                  </a:cubicBezTo>
                  <a:lnTo>
                    <a:pt x="1261" y="6112"/>
                  </a:lnTo>
                  <a:cubicBezTo>
                    <a:pt x="977" y="6459"/>
                    <a:pt x="820" y="6900"/>
                    <a:pt x="820" y="7341"/>
                  </a:cubicBezTo>
                  <a:lnTo>
                    <a:pt x="820" y="9830"/>
                  </a:lnTo>
                  <a:cubicBezTo>
                    <a:pt x="820" y="10365"/>
                    <a:pt x="1198" y="10806"/>
                    <a:pt x="1670" y="10995"/>
                  </a:cubicBezTo>
                  <a:lnTo>
                    <a:pt x="1670" y="12287"/>
                  </a:lnTo>
                  <a:cubicBezTo>
                    <a:pt x="1670" y="12539"/>
                    <a:pt x="1859" y="12728"/>
                    <a:pt x="2048" y="12728"/>
                  </a:cubicBezTo>
                  <a:lnTo>
                    <a:pt x="3718" y="12728"/>
                  </a:lnTo>
                  <a:cubicBezTo>
                    <a:pt x="3939" y="12728"/>
                    <a:pt x="4096" y="12539"/>
                    <a:pt x="4096" y="12287"/>
                  </a:cubicBezTo>
                  <a:lnTo>
                    <a:pt x="4096" y="11090"/>
                  </a:lnTo>
                  <a:lnTo>
                    <a:pt x="8507" y="11090"/>
                  </a:lnTo>
                  <a:lnTo>
                    <a:pt x="8507" y="12287"/>
                  </a:lnTo>
                  <a:cubicBezTo>
                    <a:pt x="8507" y="12539"/>
                    <a:pt x="8696" y="12728"/>
                    <a:pt x="8916" y="12728"/>
                  </a:cubicBezTo>
                  <a:lnTo>
                    <a:pt x="10555" y="12728"/>
                  </a:lnTo>
                  <a:cubicBezTo>
                    <a:pt x="10807" y="12728"/>
                    <a:pt x="10964" y="12539"/>
                    <a:pt x="10964" y="12287"/>
                  </a:cubicBezTo>
                  <a:lnTo>
                    <a:pt x="10964" y="10995"/>
                  </a:lnTo>
                  <a:cubicBezTo>
                    <a:pt x="11468" y="10838"/>
                    <a:pt x="11783" y="10365"/>
                    <a:pt x="11783" y="9830"/>
                  </a:cubicBezTo>
                  <a:lnTo>
                    <a:pt x="11783" y="7341"/>
                  </a:lnTo>
                  <a:cubicBezTo>
                    <a:pt x="11783" y="6868"/>
                    <a:pt x="11626" y="6427"/>
                    <a:pt x="11374" y="6112"/>
                  </a:cubicBezTo>
                  <a:lnTo>
                    <a:pt x="12224" y="6112"/>
                  </a:lnTo>
                  <a:cubicBezTo>
                    <a:pt x="12445" y="6112"/>
                    <a:pt x="12602" y="5923"/>
                    <a:pt x="12602" y="5671"/>
                  </a:cubicBezTo>
                  <a:lnTo>
                    <a:pt x="12602" y="3214"/>
                  </a:lnTo>
                  <a:cubicBezTo>
                    <a:pt x="12760" y="2993"/>
                    <a:pt x="12571" y="2804"/>
                    <a:pt x="12319" y="2804"/>
                  </a:cubicBezTo>
                  <a:lnTo>
                    <a:pt x="11059" y="2804"/>
                  </a:lnTo>
                  <a:lnTo>
                    <a:pt x="11059" y="2079"/>
                  </a:lnTo>
                  <a:cubicBezTo>
                    <a:pt x="11059" y="945"/>
                    <a:pt x="10145" y="0"/>
                    <a:pt x="89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461;p19">
              <a:extLst>
                <a:ext uri="{FF2B5EF4-FFF2-40B4-BE49-F238E27FC236}">
                  <a16:creationId xmlns:a16="http://schemas.microsoft.com/office/drawing/2014/main" id="{CA3DDB3F-BA54-7242-B9A4-A5018B92B44C}"/>
                </a:ext>
              </a:extLst>
            </p:cNvPr>
            <p:cNvSpPr/>
            <p:nvPr/>
          </p:nvSpPr>
          <p:spPr>
            <a:xfrm>
              <a:off x="-42753550" y="2854500"/>
              <a:ext cx="63825" cy="61700"/>
            </a:xfrm>
            <a:custGeom>
              <a:avLst/>
              <a:gdLst/>
              <a:ahLst/>
              <a:cxnLst/>
              <a:rect l="l" t="t" r="r" b="b"/>
              <a:pathLst>
                <a:path w="2553" h="2468" extrusionOk="0">
                  <a:moveTo>
                    <a:pt x="1263" y="829"/>
                  </a:moveTo>
                  <a:cubicBezTo>
                    <a:pt x="1435" y="829"/>
                    <a:pt x="1565" y="949"/>
                    <a:pt x="1639" y="1144"/>
                  </a:cubicBezTo>
                  <a:cubicBezTo>
                    <a:pt x="1718" y="1410"/>
                    <a:pt x="1483" y="1676"/>
                    <a:pt x="1218" y="1676"/>
                  </a:cubicBezTo>
                  <a:cubicBezTo>
                    <a:pt x="1170" y="1676"/>
                    <a:pt x="1120" y="1668"/>
                    <a:pt x="1071" y="1648"/>
                  </a:cubicBezTo>
                  <a:cubicBezTo>
                    <a:pt x="945" y="1616"/>
                    <a:pt x="882" y="1490"/>
                    <a:pt x="851" y="1364"/>
                  </a:cubicBezTo>
                  <a:cubicBezTo>
                    <a:pt x="756" y="1144"/>
                    <a:pt x="914" y="892"/>
                    <a:pt x="1103" y="860"/>
                  </a:cubicBezTo>
                  <a:cubicBezTo>
                    <a:pt x="1160" y="839"/>
                    <a:pt x="1213" y="829"/>
                    <a:pt x="1263" y="829"/>
                  </a:cubicBezTo>
                  <a:close/>
                  <a:moveTo>
                    <a:pt x="1234" y="0"/>
                  </a:moveTo>
                  <a:cubicBezTo>
                    <a:pt x="841" y="0"/>
                    <a:pt x="443" y="194"/>
                    <a:pt x="189" y="545"/>
                  </a:cubicBezTo>
                  <a:cubicBezTo>
                    <a:pt x="95" y="734"/>
                    <a:pt x="0" y="986"/>
                    <a:pt x="0" y="1238"/>
                  </a:cubicBezTo>
                  <a:cubicBezTo>
                    <a:pt x="0" y="1932"/>
                    <a:pt x="567" y="2467"/>
                    <a:pt x="1229" y="2467"/>
                  </a:cubicBezTo>
                  <a:cubicBezTo>
                    <a:pt x="1765" y="2467"/>
                    <a:pt x="2237" y="2121"/>
                    <a:pt x="2395" y="1616"/>
                  </a:cubicBezTo>
                  <a:cubicBezTo>
                    <a:pt x="2552" y="1081"/>
                    <a:pt x="2363" y="514"/>
                    <a:pt x="1922" y="230"/>
                  </a:cubicBezTo>
                  <a:cubicBezTo>
                    <a:pt x="1718" y="74"/>
                    <a:pt x="1477" y="0"/>
                    <a:pt x="12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462;p19">
              <a:extLst>
                <a:ext uri="{FF2B5EF4-FFF2-40B4-BE49-F238E27FC236}">
                  <a16:creationId xmlns:a16="http://schemas.microsoft.com/office/drawing/2014/main" id="{6ACE6FBD-7B3E-144C-BE07-21B76B34E881}"/>
                </a:ext>
              </a:extLst>
            </p:cNvPr>
            <p:cNvSpPr/>
            <p:nvPr/>
          </p:nvSpPr>
          <p:spPr>
            <a:xfrm>
              <a:off x="-42581850" y="2853950"/>
              <a:ext cx="63025" cy="61475"/>
            </a:xfrm>
            <a:custGeom>
              <a:avLst/>
              <a:gdLst/>
              <a:ahLst/>
              <a:cxnLst/>
              <a:rect l="l" t="t" r="r" b="b"/>
              <a:pathLst>
                <a:path w="2521" h="2459" extrusionOk="0">
                  <a:moveTo>
                    <a:pt x="1269" y="860"/>
                  </a:moveTo>
                  <a:cubicBezTo>
                    <a:pt x="1493" y="860"/>
                    <a:pt x="1670" y="1049"/>
                    <a:pt x="1670" y="1260"/>
                  </a:cubicBezTo>
                  <a:cubicBezTo>
                    <a:pt x="1670" y="1481"/>
                    <a:pt x="1576" y="1638"/>
                    <a:pt x="1355" y="1670"/>
                  </a:cubicBezTo>
                  <a:cubicBezTo>
                    <a:pt x="1311" y="1683"/>
                    <a:pt x="1268" y="1689"/>
                    <a:pt x="1227" y="1689"/>
                  </a:cubicBezTo>
                  <a:cubicBezTo>
                    <a:pt x="1063" y="1689"/>
                    <a:pt x="927" y="1588"/>
                    <a:pt x="851" y="1386"/>
                  </a:cubicBezTo>
                  <a:cubicBezTo>
                    <a:pt x="788" y="1166"/>
                    <a:pt x="882" y="945"/>
                    <a:pt x="1135" y="882"/>
                  </a:cubicBezTo>
                  <a:cubicBezTo>
                    <a:pt x="1180" y="867"/>
                    <a:pt x="1225" y="860"/>
                    <a:pt x="1269" y="860"/>
                  </a:cubicBezTo>
                  <a:close/>
                  <a:moveTo>
                    <a:pt x="1261" y="0"/>
                  </a:moveTo>
                  <a:cubicBezTo>
                    <a:pt x="567" y="0"/>
                    <a:pt x="0" y="567"/>
                    <a:pt x="32" y="1229"/>
                  </a:cubicBezTo>
                  <a:cubicBezTo>
                    <a:pt x="32" y="1874"/>
                    <a:pt x="541" y="2459"/>
                    <a:pt x="1208" y="2459"/>
                  </a:cubicBezTo>
                  <a:cubicBezTo>
                    <a:pt x="1226" y="2459"/>
                    <a:pt x="1243" y="2458"/>
                    <a:pt x="1261" y="2458"/>
                  </a:cubicBezTo>
                  <a:cubicBezTo>
                    <a:pt x="1922" y="2458"/>
                    <a:pt x="2521" y="1891"/>
                    <a:pt x="2458" y="1229"/>
                  </a:cubicBezTo>
                  <a:cubicBezTo>
                    <a:pt x="2521" y="567"/>
                    <a:pt x="1954" y="0"/>
                    <a:pt x="12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3" name="Picture 2">
            <a:extLst>
              <a:ext uri="{FF2B5EF4-FFF2-40B4-BE49-F238E27FC236}">
                <a16:creationId xmlns:a16="http://schemas.microsoft.com/office/drawing/2014/main" id="{2624E5A1-82C4-6D44-9BA4-805B0131F3DC}"/>
              </a:ext>
            </a:extLst>
          </p:cNvPr>
          <p:cNvPicPr>
            <a:picLocks noChangeAspect="1"/>
          </p:cNvPicPr>
          <p:nvPr/>
        </p:nvPicPr>
        <p:blipFill>
          <a:blip r:embed="rId3"/>
          <a:stretch>
            <a:fillRect/>
          </a:stretch>
        </p:blipFill>
        <p:spPr>
          <a:xfrm>
            <a:off x="1552594" y="3869066"/>
            <a:ext cx="3075768" cy="1187821"/>
          </a:xfrm>
          <a:prstGeom prst="rect">
            <a:avLst/>
          </a:prstGeom>
        </p:spPr>
      </p:pic>
      <p:pic>
        <p:nvPicPr>
          <p:cNvPr id="4" name="Picture 3">
            <a:extLst>
              <a:ext uri="{FF2B5EF4-FFF2-40B4-BE49-F238E27FC236}">
                <a16:creationId xmlns:a16="http://schemas.microsoft.com/office/drawing/2014/main" id="{8707BE03-504F-6842-BD01-3493930D15CE}"/>
              </a:ext>
            </a:extLst>
          </p:cNvPr>
          <p:cNvPicPr>
            <a:picLocks noChangeAspect="1"/>
          </p:cNvPicPr>
          <p:nvPr/>
        </p:nvPicPr>
        <p:blipFill>
          <a:blip r:embed="rId4"/>
          <a:stretch>
            <a:fillRect/>
          </a:stretch>
        </p:blipFill>
        <p:spPr>
          <a:xfrm>
            <a:off x="5718874" y="188415"/>
            <a:ext cx="2696705" cy="12319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cxnSp>
        <p:nvCxnSpPr>
          <p:cNvPr id="398" name="Google Shape;398;p17"/>
          <p:cNvCxnSpPr/>
          <p:nvPr/>
        </p:nvCxnSpPr>
        <p:spPr>
          <a:xfrm>
            <a:off x="997717" y="1192123"/>
            <a:ext cx="4339200" cy="0"/>
          </a:xfrm>
          <a:prstGeom prst="straightConnector1">
            <a:avLst/>
          </a:prstGeom>
          <a:noFill/>
          <a:ln w="19050" cap="flat" cmpd="sng">
            <a:solidFill>
              <a:schemeClr val="dk2"/>
            </a:solidFill>
            <a:prstDash val="solid"/>
            <a:round/>
            <a:headEnd type="none" w="med" len="med"/>
            <a:tailEnd type="none" w="med" len="med"/>
          </a:ln>
        </p:spPr>
      </p:cxnSp>
      <p:sp>
        <p:nvSpPr>
          <p:cNvPr id="23" name="Content Placeholder 2">
            <a:extLst>
              <a:ext uri="{FF2B5EF4-FFF2-40B4-BE49-F238E27FC236}">
                <a16:creationId xmlns:a16="http://schemas.microsoft.com/office/drawing/2014/main" id="{9459ABBC-B7CC-D84F-981F-A202EFCDAA47}"/>
              </a:ext>
            </a:extLst>
          </p:cNvPr>
          <p:cNvSpPr txBox="1">
            <a:spLocks/>
          </p:cNvSpPr>
          <p:nvPr/>
        </p:nvSpPr>
        <p:spPr>
          <a:xfrm>
            <a:off x="480573" y="1689482"/>
            <a:ext cx="8663427" cy="250432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buFont typeface="Arial" panose="020B0604020202020204" pitchFamily="34" charset="0"/>
              <a:buChar char="•"/>
            </a:pPr>
            <a:endParaRPr lang="en-US" sz="2000">
              <a:solidFill>
                <a:schemeClr val="lt1"/>
              </a:solidFill>
              <a:latin typeface="Barlow Condensed"/>
              <a:sym typeface="Arvo"/>
            </a:endParaRPr>
          </a:p>
        </p:txBody>
      </p:sp>
      <p:grpSp>
        <p:nvGrpSpPr>
          <p:cNvPr id="28" name="Google Shape;450;p19">
            <a:extLst>
              <a:ext uri="{FF2B5EF4-FFF2-40B4-BE49-F238E27FC236}">
                <a16:creationId xmlns:a16="http://schemas.microsoft.com/office/drawing/2014/main" id="{E9470552-3644-654D-8CCE-9BFC94508E52}"/>
              </a:ext>
            </a:extLst>
          </p:cNvPr>
          <p:cNvGrpSpPr/>
          <p:nvPr/>
        </p:nvGrpSpPr>
        <p:grpSpPr>
          <a:xfrm>
            <a:off x="-9775" y="557913"/>
            <a:ext cx="980695" cy="982361"/>
            <a:chOff x="917250" y="2165250"/>
            <a:chExt cx="980695" cy="982361"/>
          </a:xfrm>
        </p:grpSpPr>
        <p:sp>
          <p:nvSpPr>
            <p:cNvPr id="29" name="Google Shape;451;p19">
              <a:extLst>
                <a:ext uri="{FF2B5EF4-FFF2-40B4-BE49-F238E27FC236}">
                  <a16:creationId xmlns:a16="http://schemas.microsoft.com/office/drawing/2014/main" id="{1B3852DC-3587-1445-BA6F-B64352237FA1}"/>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452;p19">
              <a:extLst>
                <a:ext uri="{FF2B5EF4-FFF2-40B4-BE49-F238E27FC236}">
                  <a16:creationId xmlns:a16="http://schemas.microsoft.com/office/drawing/2014/main" id="{817FD718-BF48-DF49-ABA8-777A59811908}"/>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1" name="Google Shape;457;p19">
            <a:extLst>
              <a:ext uri="{FF2B5EF4-FFF2-40B4-BE49-F238E27FC236}">
                <a16:creationId xmlns:a16="http://schemas.microsoft.com/office/drawing/2014/main" id="{64C8EEF0-8481-554C-9B15-36D1FC5649A5}"/>
              </a:ext>
            </a:extLst>
          </p:cNvPr>
          <p:cNvGrpSpPr/>
          <p:nvPr/>
        </p:nvGrpSpPr>
        <p:grpSpPr>
          <a:xfrm>
            <a:off x="300254" y="847422"/>
            <a:ext cx="345541" cy="344701"/>
            <a:chOff x="-42796875" y="2680675"/>
            <a:chExt cx="319000" cy="318225"/>
          </a:xfrm>
        </p:grpSpPr>
        <p:sp>
          <p:nvSpPr>
            <p:cNvPr id="32" name="Google Shape;458;p19">
              <a:extLst>
                <a:ext uri="{FF2B5EF4-FFF2-40B4-BE49-F238E27FC236}">
                  <a16:creationId xmlns:a16="http://schemas.microsoft.com/office/drawing/2014/main" id="{6CEF2C01-6E8E-5548-98B9-DD9129228D7D}"/>
                </a:ext>
              </a:extLst>
            </p:cNvPr>
            <p:cNvSpPr/>
            <p:nvPr/>
          </p:nvSpPr>
          <p:spPr>
            <a:xfrm>
              <a:off x="-42671650" y="2853950"/>
              <a:ext cx="70125" cy="21275"/>
            </a:xfrm>
            <a:custGeom>
              <a:avLst/>
              <a:gdLst/>
              <a:ahLst/>
              <a:cxnLst/>
              <a:rect l="l" t="t" r="r" b="b"/>
              <a:pathLst>
                <a:path w="2805" h="851" extrusionOk="0">
                  <a:moveTo>
                    <a:pt x="442" y="0"/>
                  </a:moveTo>
                  <a:cubicBezTo>
                    <a:pt x="190" y="0"/>
                    <a:pt x="1" y="221"/>
                    <a:pt x="1" y="410"/>
                  </a:cubicBezTo>
                  <a:cubicBezTo>
                    <a:pt x="1" y="630"/>
                    <a:pt x="190" y="851"/>
                    <a:pt x="442" y="851"/>
                  </a:cubicBezTo>
                  <a:lnTo>
                    <a:pt x="2364" y="851"/>
                  </a:lnTo>
                  <a:cubicBezTo>
                    <a:pt x="2616" y="851"/>
                    <a:pt x="2773" y="630"/>
                    <a:pt x="2773" y="410"/>
                  </a:cubicBezTo>
                  <a:cubicBezTo>
                    <a:pt x="2805" y="221"/>
                    <a:pt x="2584" y="0"/>
                    <a:pt x="23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459;p19">
              <a:extLst>
                <a:ext uri="{FF2B5EF4-FFF2-40B4-BE49-F238E27FC236}">
                  <a16:creationId xmlns:a16="http://schemas.microsoft.com/office/drawing/2014/main" id="{13856103-5DE5-0445-8820-32B267D186CF}"/>
                </a:ext>
              </a:extLst>
            </p:cNvPr>
            <p:cNvSpPr/>
            <p:nvPr/>
          </p:nvSpPr>
          <p:spPr>
            <a:xfrm>
              <a:off x="-42671650" y="2895675"/>
              <a:ext cx="70125" cy="20525"/>
            </a:xfrm>
            <a:custGeom>
              <a:avLst/>
              <a:gdLst/>
              <a:ahLst/>
              <a:cxnLst/>
              <a:rect l="l" t="t" r="r" b="b"/>
              <a:pathLst>
                <a:path w="2805" h="821" extrusionOk="0">
                  <a:moveTo>
                    <a:pt x="442" y="1"/>
                  </a:moveTo>
                  <a:cubicBezTo>
                    <a:pt x="190" y="1"/>
                    <a:pt x="1" y="190"/>
                    <a:pt x="1" y="442"/>
                  </a:cubicBezTo>
                  <a:cubicBezTo>
                    <a:pt x="1" y="663"/>
                    <a:pt x="190" y="820"/>
                    <a:pt x="442" y="820"/>
                  </a:cubicBezTo>
                  <a:lnTo>
                    <a:pt x="2364" y="820"/>
                  </a:lnTo>
                  <a:cubicBezTo>
                    <a:pt x="2616" y="820"/>
                    <a:pt x="2773" y="631"/>
                    <a:pt x="2773" y="442"/>
                  </a:cubicBezTo>
                  <a:cubicBezTo>
                    <a:pt x="2805" y="190"/>
                    <a:pt x="2584" y="1"/>
                    <a:pt x="2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460;p19">
              <a:extLst>
                <a:ext uri="{FF2B5EF4-FFF2-40B4-BE49-F238E27FC236}">
                  <a16:creationId xmlns:a16="http://schemas.microsoft.com/office/drawing/2014/main" id="{67981A73-AAF7-2B44-9A2C-75988D85CF6D}"/>
                </a:ext>
              </a:extLst>
            </p:cNvPr>
            <p:cNvSpPr/>
            <p:nvPr/>
          </p:nvSpPr>
          <p:spPr>
            <a:xfrm>
              <a:off x="-42796875" y="2680675"/>
              <a:ext cx="319000" cy="318225"/>
            </a:xfrm>
            <a:custGeom>
              <a:avLst/>
              <a:gdLst/>
              <a:ahLst/>
              <a:cxnLst/>
              <a:rect l="l" t="t" r="r" b="b"/>
              <a:pathLst>
                <a:path w="12760" h="12729" extrusionOk="0">
                  <a:moveTo>
                    <a:pt x="9011" y="882"/>
                  </a:moveTo>
                  <a:cubicBezTo>
                    <a:pt x="9168" y="882"/>
                    <a:pt x="9357" y="914"/>
                    <a:pt x="9483" y="945"/>
                  </a:cubicBezTo>
                  <a:cubicBezTo>
                    <a:pt x="9799" y="1071"/>
                    <a:pt x="10051" y="1355"/>
                    <a:pt x="10177" y="1701"/>
                  </a:cubicBezTo>
                  <a:lnTo>
                    <a:pt x="2615" y="1701"/>
                  </a:lnTo>
                  <a:cubicBezTo>
                    <a:pt x="2804" y="1229"/>
                    <a:pt x="3245" y="882"/>
                    <a:pt x="3781" y="882"/>
                  </a:cubicBezTo>
                  <a:close/>
                  <a:moveTo>
                    <a:pt x="1733" y="3623"/>
                  </a:moveTo>
                  <a:lnTo>
                    <a:pt x="1733" y="5293"/>
                  </a:lnTo>
                  <a:lnTo>
                    <a:pt x="914" y="5293"/>
                  </a:lnTo>
                  <a:lnTo>
                    <a:pt x="914" y="3623"/>
                  </a:lnTo>
                  <a:close/>
                  <a:moveTo>
                    <a:pt x="11941" y="3623"/>
                  </a:moveTo>
                  <a:lnTo>
                    <a:pt x="11941" y="5293"/>
                  </a:lnTo>
                  <a:lnTo>
                    <a:pt x="11122" y="5293"/>
                  </a:lnTo>
                  <a:lnTo>
                    <a:pt x="11122" y="3623"/>
                  </a:lnTo>
                  <a:close/>
                  <a:moveTo>
                    <a:pt x="10240" y="2521"/>
                  </a:moveTo>
                  <a:lnTo>
                    <a:pt x="10240" y="5316"/>
                  </a:lnTo>
                  <a:lnTo>
                    <a:pt x="10240" y="5316"/>
                  </a:lnTo>
                  <a:cubicBezTo>
                    <a:pt x="10144" y="5293"/>
                    <a:pt x="10003" y="5293"/>
                    <a:pt x="9862" y="5293"/>
                  </a:cubicBezTo>
                  <a:lnTo>
                    <a:pt x="6932" y="5293"/>
                  </a:lnTo>
                  <a:lnTo>
                    <a:pt x="6932" y="2521"/>
                  </a:lnTo>
                  <a:close/>
                  <a:moveTo>
                    <a:pt x="6144" y="2521"/>
                  </a:moveTo>
                  <a:lnTo>
                    <a:pt x="6144" y="5293"/>
                  </a:lnTo>
                  <a:lnTo>
                    <a:pt x="2962" y="5293"/>
                  </a:lnTo>
                  <a:cubicBezTo>
                    <a:pt x="2804" y="5293"/>
                    <a:pt x="2678" y="5293"/>
                    <a:pt x="2552" y="5324"/>
                  </a:cubicBezTo>
                  <a:lnTo>
                    <a:pt x="2552" y="2521"/>
                  </a:lnTo>
                  <a:close/>
                  <a:moveTo>
                    <a:pt x="9893" y="6207"/>
                  </a:moveTo>
                  <a:cubicBezTo>
                    <a:pt x="10555" y="6207"/>
                    <a:pt x="11122" y="6742"/>
                    <a:pt x="11122" y="7404"/>
                  </a:cubicBezTo>
                  <a:lnTo>
                    <a:pt x="11122" y="9861"/>
                  </a:lnTo>
                  <a:cubicBezTo>
                    <a:pt x="11122" y="10019"/>
                    <a:pt x="11027" y="10145"/>
                    <a:pt x="10933" y="10208"/>
                  </a:cubicBezTo>
                  <a:cubicBezTo>
                    <a:pt x="10838" y="10239"/>
                    <a:pt x="10775" y="10302"/>
                    <a:pt x="10681" y="10302"/>
                  </a:cubicBezTo>
                  <a:lnTo>
                    <a:pt x="2143" y="10302"/>
                  </a:lnTo>
                  <a:cubicBezTo>
                    <a:pt x="1922" y="10302"/>
                    <a:pt x="1796" y="10176"/>
                    <a:pt x="1733" y="10019"/>
                  </a:cubicBezTo>
                  <a:cubicBezTo>
                    <a:pt x="1702" y="9924"/>
                    <a:pt x="1733" y="10050"/>
                    <a:pt x="1733" y="8254"/>
                  </a:cubicBezTo>
                  <a:lnTo>
                    <a:pt x="1733" y="7404"/>
                  </a:lnTo>
                  <a:cubicBezTo>
                    <a:pt x="1733" y="6994"/>
                    <a:pt x="1922" y="6616"/>
                    <a:pt x="2300" y="6396"/>
                  </a:cubicBezTo>
                  <a:cubicBezTo>
                    <a:pt x="2489" y="6270"/>
                    <a:pt x="2710" y="6207"/>
                    <a:pt x="2993" y="6207"/>
                  </a:cubicBezTo>
                  <a:close/>
                  <a:moveTo>
                    <a:pt x="3403" y="11090"/>
                  </a:moveTo>
                  <a:lnTo>
                    <a:pt x="3403" y="11909"/>
                  </a:lnTo>
                  <a:lnTo>
                    <a:pt x="2552" y="11909"/>
                  </a:lnTo>
                  <a:lnTo>
                    <a:pt x="2552" y="11090"/>
                  </a:lnTo>
                  <a:close/>
                  <a:moveTo>
                    <a:pt x="10271" y="11090"/>
                  </a:moveTo>
                  <a:lnTo>
                    <a:pt x="10271" y="11909"/>
                  </a:lnTo>
                  <a:lnTo>
                    <a:pt x="9452" y="11909"/>
                  </a:lnTo>
                  <a:lnTo>
                    <a:pt x="9452" y="11090"/>
                  </a:lnTo>
                  <a:close/>
                  <a:moveTo>
                    <a:pt x="3750" y="0"/>
                  </a:moveTo>
                  <a:cubicBezTo>
                    <a:pt x="2615" y="0"/>
                    <a:pt x="1670" y="945"/>
                    <a:pt x="1670" y="2079"/>
                  </a:cubicBezTo>
                  <a:lnTo>
                    <a:pt x="1670" y="2804"/>
                  </a:lnTo>
                  <a:lnTo>
                    <a:pt x="442" y="2804"/>
                  </a:lnTo>
                  <a:cubicBezTo>
                    <a:pt x="190" y="2804"/>
                    <a:pt x="0" y="2993"/>
                    <a:pt x="0" y="3214"/>
                  </a:cubicBezTo>
                  <a:lnTo>
                    <a:pt x="0" y="5671"/>
                  </a:lnTo>
                  <a:cubicBezTo>
                    <a:pt x="0" y="5923"/>
                    <a:pt x="190" y="6112"/>
                    <a:pt x="442" y="6112"/>
                  </a:cubicBezTo>
                  <a:lnTo>
                    <a:pt x="1261" y="6112"/>
                  </a:lnTo>
                  <a:cubicBezTo>
                    <a:pt x="977" y="6459"/>
                    <a:pt x="820" y="6900"/>
                    <a:pt x="820" y="7341"/>
                  </a:cubicBezTo>
                  <a:lnTo>
                    <a:pt x="820" y="9830"/>
                  </a:lnTo>
                  <a:cubicBezTo>
                    <a:pt x="820" y="10365"/>
                    <a:pt x="1198" y="10806"/>
                    <a:pt x="1670" y="10995"/>
                  </a:cubicBezTo>
                  <a:lnTo>
                    <a:pt x="1670" y="12287"/>
                  </a:lnTo>
                  <a:cubicBezTo>
                    <a:pt x="1670" y="12539"/>
                    <a:pt x="1859" y="12728"/>
                    <a:pt x="2048" y="12728"/>
                  </a:cubicBezTo>
                  <a:lnTo>
                    <a:pt x="3718" y="12728"/>
                  </a:lnTo>
                  <a:cubicBezTo>
                    <a:pt x="3939" y="12728"/>
                    <a:pt x="4096" y="12539"/>
                    <a:pt x="4096" y="12287"/>
                  </a:cubicBezTo>
                  <a:lnTo>
                    <a:pt x="4096" y="11090"/>
                  </a:lnTo>
                  <a:lnTo>
                    <a:pt x="8507" y="11090"/>
                  </a:lnTo>
                  <a:lnTo>
                    <a:pt x="8507" y="12287"/>
                  </a:lnTo>
                  <a:cubicBezTo>
                    <a:pt x="8507" y="12539"/>
                    <a:pt x="8696" y="12728"/>
                    <a:pt x="8916" y="12728"/>
                  </a:cubicBezTo>
                  <a:lnTo>
                    <a:pt x="10555" y="12728"/>
                  </a:lnTo>
                  <a:cubicBezTo>
                    <a:pt x="10807" y="12728"/>
                    <a:pt x="10964" y="12539"/>
                    <a:pt x="10964" y="12287"/>
                  </a:cubicBezTo>
                  <a:lnTo>
                    <a:pt x="10964" y="10995"/>
                  </a:lnTo>
                  <a:cubicBezTo>
                    <a:pt x="11468" y="10838"/>
                    <a:pt x="11783" y="10365"/>
                    <a:pt x="11783" y="9830"/>
                  </a:cubicBezTo>
                  <a:lnTo>
                    <a:pt x="11783" y="7341"/>
                  </a:lnTo>
                  <a:cubicBezTo>
                    <a:pt x="11783" y="6868"/>
                    <a:pt x="11626" y="6427"/>
                    <a:pt x="11374" y="6112"/>
                  </a:cubicBezTo>
                  <a:lnTo>
                    <a:pt x="12224" y="6112"/>
                  </a:lnTo>
                  <a:cubicBezTo>
                    <a:pt x="12445" y="6112"/>
                    <a:pt x="12602" y="5923"/>
                    <a:pt x="12602" y="5671"/>
                  </a:cubicBezTo>
                  <a:lnTo>
                    <a:pt x="12602" y="3214"/>
                  </a:lnTo>
                  <a:cubicBezTo>
                    <a:pt x="12760" y="2993"/>
                    <a:pt x="12571" y="2804"/>
                    <a:pt x="12319" y="2804"/>
                  </a:cubicBezTo>
                  <a:lnTo>
                    <a:pt x="11059" y="2804"/>
                  </a:lnTo>
                  <a:lnTo>
                    <a:pt x="11059" y="2079"/>
                  </a:lnTo>
                  <a:cubicBezTo>
                    <a:pt x="11059" y="945"/>
                    <a:pt x="10145" y="0"/>
                    <a:pt x="89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461;p19">
              <a:extLst>
                <a:ext uri="{FF2B5EF4-FFF2-40B4-BE49-F238E27FC236}">
                  <a16:creationId xmlns:a16="http://schemas.microsoft.com/office/drawing/2014/main" id="{CA3DDB3F-BA54-7242-B9A4-A5018B92B44C}"/>
                </a:ext>
              </a:extLst>
            </p:cNvPr>
            <p:cNvSpPr/>
            <p:nvPr/>
          </p:nvSpPr>
          <p:spPr>
            <a:xfrm>
              <a:off x="-42753550" y="2854500"/>
              <a:ext cx="63825" cy="61700"/>
            </a:xfrm>
            <a:custGeom>
              <a:avLst/>
              <a:gdLst/>
              <a:ahLst/>
              <a:cxnLst/>
              <a:rect l="l" t="t" r="r" b="b"/>
              <a:pathLst>
                <a:path w="2553" h="2468" extrusionOk="0">
                  <a:moveTo>
                    <a:pt x="1263" y="829"/>
                  </a:moveTo>
                  <a:cubicBezTo>
                    <a:pt x="1435" y="829"/>
                    <a:pt x="1565" y="949"/>
                    <a:pt x="1639" y="1144"/>
                  </a:cubicBezTo>
                  <a:cubicBezTo>
                    <a:pt x="1718" y="1410"/>
                    <a:pt x="1483" y="1676"/>
                    <a:pt x="1218" y="1676"/>
                  </a:cubicBezTo>
                  <a:cubicBezTo>
                    <a:pt x="1170" y="1676"/>
                    <a:pt x="1120" y="1668"/>
                    <a:pt x="1071" y="1648"/>
                  </a:cubicBezTo>
                  <a:cubicBezTo>
                    <a:pt x="945" y="1616"/>
                    <a:pt x="882" y="1490"/>
                    <a:pt x="851" y="1364"/>
                  </a:cubicBezTo>
                  <a:cubicBezTo>
                    <a:pt x="756" y="1144"/>
                    <a:pt x="914" y="892"/>
                    <a:pt x="1103" y="860"/>
                  </a:cubicBezTo>
                  <a:cubicBezTo>
                    <a:pt x="1160" y="839"/>
                    <a:pt x="1213" y="829"/>
                    <a:pt x="1263" y="829"/>
                  </a:cubicBezTo>
                  <a:close/>
                  <a:moveTo>
                    <a:pt x="1234" y="0"/>
                  </a:moveTo>
                  <a:cubicBezTo>
                    <a:pt x="841" y="0"/>
                    <a:pt x="443" y="194"/>
                    <a:pt x="189" y="545"/>
                  </a:cubicBezTo>
                  <a:cubicBezTo>
                    <a:pt x="95" y="734"/>
                    <a:pt x="0" y="986"/>
                    <a:pt x="0" y="1238"/>
                  </a:cubicBezTo>
                  <a:cubicBezTo>
                    <a:pt x="0" y="1932"/>
                    <a:pt x="567" y="2467"/>
                    <a:pt x="1229" y="2467"/>
                  </a:cubicBezTo>
                  <a:cubicBezTo>
                    <a:pt x="1765" y="2467"/>
                    <a:pt x="2237" y="2121"/>
                    <a:pt x="2395" y="1616"/>
                  </a:cubicBezTo>
                  <a:cubicBezTo>
                    <a:pt x="2552" y="1081"/>
                    <a:pt x="2363" y="514"/>
                    <a:pt x="1922" y="230"/>
                  </a:cubicBezTo>
                  <a:cubicBezTo>
                    <a:pt x="1718" y="74"/>
                    <a:pt x="1477" y="0"/>
                    <a:pt x="12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462;p19">
              <a:extLst>
                <a:ext uri="{FF2B5EF4-FFF2-40B4-BE49-F238E27FC236}">
                  <a16:creationId xmlns:a16="http://schemas.microsoft.com/office/drawing/2014/main" id="{6ACE6FBD-7B3E-144C-BE07-21B76B34E881}"/>
                </a:ext>
              </a:extLst>
            </p:cNvPr>
            <p:cNvSpPr/>
            <p:nvPr/>
          </p:nvSpPr>
          <p:spPr>
            <a:xfrm>
              <a:off x="-42581850" y="2853950"/>
              <a:ext cx="63025" cy="61475"/>
            </a:xfrm>
            <a:custGeom>
              <a:avLst/>
              <a:gdLst/>
              <a:ahLst/>
              <a:cxnLst/>
              <a:rect l="l" t="t" r="r" b="b"/>
              <a:pathLst>
                <a:path w="2521" h="2459" extrusionOk="0">
                  <a:moveTo>
                    <a:pt x="1269" y="860"/>
                  </a:moveTo>
                  <a:cubicBezTo>
                    <a:pt x="1493" y="860"/>
                    <a:pt x="1670" y="1049"/>
                    <a:pt x="1670" y="1260"/>
                  </a:cubicBezTo>
                  <a:cubicBezTo>
                    <a:pt x="1670" y="1481"/>
                    <a:pt x="1576" y="1638"/>
                    <a:pt x="1355" y="1670"/>
                  </a:cubicBezTo>
                  <a:cubicBezTo>
                    <a:pt x="1311" y="1683"/>
                    <a:pt x="1268" y="1689"/>
                    <a:pt x="1227" y="1689"/>
                  </a:cubicBezTo>
                  <a:cubicBezTo>
                    <a:pt x="1063" y="1689"/>
                    <a:pt x="927" y="1588"/>
                    <a:pt x="851" y="1386"/>
                  </a:cubicBezTo>
                  <a:cubicBezTo>
                    <a:pt x="788" y="1166"/>
                    <a:pt x="882" y="945"/>
                    <a:pt x="1135" y="882"/>
                  </a:cubicBezTo>
                  <a:cubicBezTo>
                    <a:pt x="1180" y="867"/>
                    <a:pt x="1225" y="860"/>
                    <a:pt x="1269" y="860"/>
                  </a:cubicBezTo>
                  <a:close/>
                  <a:moveTo>
                    <a:pt x="1261" y="0"/>
                  </a:moveTo>
                  <a:cubicBezTo>
                    <a:pt x="567" y="0"/>
                    <a:pt x="0" y="567"/>
                    <a:pt x="32" y="1229"/>
                  </a:cubicBezTo>
                  <a:cubicBezTo>
                    <a:pt x="32" y="1874"/>
                    <a:pt x="541" y="2459"/>
                    <a:pt x="1208" y="2459"/>
                  </a:cubicBezTo>
                  <a:cubicBezTo>
                    <a:pt x="1226" y="2459"/>
                    <a:pt x="1243" y="2458"/>
                    <a:pt x="1261" y="2458"/>
                  </a:cubicBezTo>
                  <a:cubicBezTo>
                    <a:pt x="1922" y="2458"/>
                    <a:pt x="2521" y="1891"/>
                    <a:pt x="2458" y="1229"/>
                  </a:cubicBezTo>
                  <a:cubicBezTo>
                    <a:pt x="2521" y="567"/>
                    <a:pt x="1954" y="0"/>
                    <a:pt x="12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 name="Google Shape;370;p16">
            <a:extLst>
              <a:ext uri="{FF2B5EF4-FFF2-40B4-BE49-F238E27FC236}">
                <a16:creationId xmlns:a16="http://schemas.microsoft.com/office/drawing/2014/main" id="{CB58D3A9-8200-9F47-989C-9EA314C5343E}"/>
              </a:ext>
            </a:extLst>
          </p:cNvPr>
          <p:cNvSpPr txBox="1">
            <a:spLocks/>
          </p:cNvSpPr>
          <p:nvPr/>
        </p:nvSpPr>
        <p:spPr>
          <a:xfrm>
            <a:off x="1161183" y="614324"/>
            <a:ext cx="4175733" cy="577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1"/>
              </a:buClr>
              <a:buSzPts val="3000"/>
              <a:buFont typeface="Barlow Condensed SemiBold"/>
              <a:buNone/>
              <a:defRPr sz="3000" b="0" i="0" u="none" strike="noStrike" cap="none">
                <a:solidFill>
                  <a:schemeClr val="lt1"/>
                </a:solidFill>
                <a:latin typeface="Barlow Condensed SemiBold"/>
                <a:ea typeface="Barlow Condensed SemiBold"/>
                <a:cs typeface="Barlow Condensed SemiBold"/>
                <a:sym typeface="Barlow Condensed SemiBold"/>
              </a:defRPr>
            </a:lvl1pPr>
            <a:lvl2pPr marR="0" lvl="1"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2pPr>
            <a:lvl3pPr marR="0" lvl="2"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3pPr>
            <a:lvl4pPr marR="0" lvl="3"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4pPr>
            <a:lvl5pPr marR="0" lvl="4"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5pPr>
            <a:lvl6pPr marR="0" lvl="5"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6pPr>
            <a:lvl7pPr marR="0" lvl="6"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7pPr>
            <a:lvl8pPr marR="0" lvl="7"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8pPr>
            <a:lvl9pPr marR="0" lvl="8"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9pPr>
          </a:lstStyle>
          <a:p>
            <a:r>
              <a:rPr lang="en-US" sz="2400" b="1">
                <a:solidFill>
                  <a:schemeClr val="accent1"/>
                </a:solidFill>
              </a:rPr>
              <a:t>Characteristics of the project:</a:t>
            </a:r>
          </a:p>
        </p:txBody>
      </p:sp>
      <p:graphicFrame>
        <p:nvGraphicFramePr>
          <p:cNvPr id="3" name="Diagram 2">
            <a:extLst>
              <a:ext uri="{FF2B5EF4-FFF2-40B4-BE49-F238E27FC236}">
                <a16:creationId xmlns:a16="http://schemas.microsoft.com/office/drawing/2014/main" id="{9075FF5F-29D6-D343-8D7B-C0A0A19D8F33}"/>
              </a:ext>
            </a:extLst>
          </p:cNvPr>
          <p:cNvGraphicFramePr/>
          <p:nvPr>
            <p:extLst>
              <p:ext uri="{D42A27DB-BD31-4B8C-83A1-F6EECF244321}">
                <p14:modId xmlns:p14="http://schemas.microsoft.com/office/powerpoint/2010/main" val="1206243061"/>
              </p:ext>
            </p:extLst>
          </p:nvPr>
        </p:nvGraphicFramePr>
        <p:xfrm>
          <a:off x="567303" y="1608006"/>
          <a:ext cx="7418457" cy="258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 name="Picture 1">
            <a:extLst>
              <a:ext uri="{FF2B5EF4-FFF2-40B4-BE49-F238E27FC236}">
                <a16:creationId xmlns:a16="http://schemas.microsoft.com/office/drawing/2014/main" id="{149D2E63-0D6D-2E48-9625-FC0C1D42C927}"/>
              </a:ext>
            </a:extLst>
          </p:cNvPr>
          <p:cNvPicPr>
            <a:picLocks noChangeAspect="1"/>
          </p:cNvPicPr>
          <p:nvPr/>
        </p:nvPicPr>
        <p:blipFill>
          <a:blip r:embed="rId8"/>
          <a:stretch>
            <a:fillRect/>
          </a:stretch>
        </p:blipFill>
        <p:spPr>
          <a:xfrm>
            <a:off x="7006956" y="192024"/>
            <a:ext cx="1422400" cy="1422400"/>
          </a:xfrm>
          <a:prstGeom prst="rect">
            <a:avLst/>
          </a:prstGeom>
        </p:spPr>
      </p:pic>
    </p:spTree>
    <p:extLst>
      <p:ext uri="{BB962C8B-B14F-4D97-AF65-F5344CB8AC3E}">
        <p14:creationId xmlns:p14="http://schemas.microsoft.com/office/powerpoint/2010/main" val="41015505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grpSp>
        <p:nvGrpSpPr>
          <p:cNvPr id="403" name="Google Shape;403;p17"/>
          <p:cNvGrpSpPr/>
          <p:nvPr/>
        </p:nvGrpSpPr>
        <p:grpSpPr>
          <a:xfrm>
            <a:off x="598483" y="1467041"/>
            <a:ext cx="980695" cy="982361"/>
            <a:chOff x="917250" y="2080575"/>
            <a:chExt cx="980695" cy="982361"/>
          </a:xfrm>
        </p:grpSpPr>
        <p:grpSp>
          <p:nvGrpSpPr>
            <p:cNvPr id="404" name="Google Shape;404;p17"/>
            <p:cNvGrpSpPr/>
            <p:nvPr/>
          </p:nvGrpSpPr>
          <p:grpSpPr>
            <a:xfrm>
              <a:off x="917250" y="2080575"/>
              <a:ext cx="980695" cy="982361"/>
              <a:chOff x="917250" y="2165250"/>
              <a:chExt cx="980695" cy="982361"/>
            </a:xfrm>
          </p:grpSpPr>
          <p:sp>
            <p:nvSpPr>
              <p:cNvPr id="405" name="Google Shape;405;p17"/>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17"/>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7" name="Google Shape;407;p17"/>
            <p:cNvGrpSpPr/>
            <p:nvPr/>
          </p:nvGrpSpPr>
          <p:grpSpPr>
            <a:xfrm>
              <a:off x="1232020" y="2401380"/>
              <a:ext cx="351155" cy="340753"/>
              <a:chOff x="-59481900" y="2290800"/>
              <a:chExt cx="319000" cy="309550"/>
            </a:xfrm>
          </p:grpSpPr>
          <p:sp>
            <p:nvSpPr>
              <p:cNvPr id="408" name="Google Shape;408;p17"/>
              <p:cNvSpPr/>
              <p:nvPr/>
            </p:nvSpPr>
            <p:spPr>
              <a:xfrm>
                <a:off x="-59481900" y="2290800"/>
                <a:ext cx="319000" cy="309550"/>
              </a:xfrm>
              <a:custGeom>
                <a:avLst/>
                <a:gdLst/>
                <a:ahLst/>
                <a:cxnLst/>
                <a:rect l="l" t="t" r="r" b="b"/>
                <a:pathLst>
                  <a:path w="12760" h="12382" extrusionOk="0">
                    <a:moveTo>
                      <a:pt x="6427" y="851"/>
                    </a:moveTo>
                    <a:cubicBezTo>
                      <a:pt x="6900" y="851"/>
                      <a:pt x="7247" y="1197"/>
                      <a:pt x="7247" y="1670"/>
                    </a:cubicBezTo>
                    <a:lnTo>
                      <a:pt x="7247" y="4159"/>
                    </a:lnTo>
                    <a:lnTo>
                      <a:pt x="5608" y="4159"/>
                    </a:lnTo>
                    <a:lnTo>
                      <a:pt x="5608" y="1670"/>
                    </a:lnTo>
                    <a:cubicBezTo>
                      <a:pt x="5608" y="1197"/>
                      <a:pt x="5955" y="851"/>
                      <a:pt x="6427" y="851"/>
                    </a:cubicBezTo>
                    <a:close/>
                    <a:moveTo>
                      <a:pt x="11594" y="3308"/>
                    </a:moveTo>
                    <a:cubicBezTo>
                      <a:pt x="11846" y="3308"/>
                      <a:pt x="12004" y="3529"/>
                      <a:pt x="12004" y="3749"/>
                    </a:cubicBezTo>
                    <a:lnTo>
                      <a:pt x="12004" y="11185"/>
                    </a:lnTo>
                    <a:lnTo>
                      <a:pt x="11941" y="11185"/>
                    </a:lnTo>
                    <a:cubicBezTo>
                      <a:pt x="11941" y="11437"/>
                      <a:pt x="11752" y="11594"/>
                      <a:pt x="11563" y="11594"/>
                    </a:cubicBezTo>
                    <a:lnTo>
                      <a:pt x="1355" y="11594"/>
                    </a:lnTo>
                    <a:cubicBezTo>
                      <a:pt x="1103" y="11594"/>
                      <a:pt x="914" y="11405"/>
                      <a:pt x="914" y="11185"/>
                    </a:cubicBezTo>
                    <a:lnTo>
                      <a:pt x="914" y="3749"/>
                    </a:lnTo>
                    <a:cubicBezTo>
                      <a:pt x="914" y="3529"/>
                      <a:pt x="1103" y="3308"/>
                      <a:pt x="1355" y="3308"/>
                    </a:cubicBezTo>
                    <a:lnTo>
                      <a:pt x="4821" y="3308"/>
                    </a:lnTo>
                    <a:lnTo>
                      <a:pt x="4821" y="4568"/>
                    </a:lnTo>
                    <a:cubicBezTo>
                      <a:pt x="4821" y="4821"/>
                      <a:pt x="5010" y="5010"/>
                      <a:pt x="5199" y="5010"/>
                    </a:cubicBezTo>
                    <a:lnTo>
                      <a:pt x="7688" y="5010"/>
                    </a:lnTo>
                    <a:cubicBezTo>
                      <a:pt x="7940" y="5010"/>
                      <a:pt x="8129" y="4821"/>
                      <a:pt x="8129" y="4568"/>
                    </a:cubicBezTo>
                    <a:lnTo>
                      <a:pt x="8129" y="3308"/>
                    </a:lnTo>
                    <a:close/>
                    <a:moveTo>
                      <a:pt x="6396" y="0"/>
                    </a:moveTo>
                    <a:cubicBezTo>
                      <a:pt x="5482" y="0"/>
                      <a:pt x="4726" y="756"/>
                      <a:pt x="4726" y="1670"/>
                    </a:cubicBezTo>
                    <a:lnTo>
                      <a:pt x="4726" y="2489"/>
                    </a:lnTo>
                    <a:lnTo>
                      <a:pt x="1261" y="2489"/>
                    </a:lnTo>
                    <a:cubicBezTo>
                      <a:pt x="599" y="2489"/>
                      <a:pt x="0" y="3056"/>
                      <a:pt x="0" y="3718"/>
                    </a:cubicBezTo>
                    <a:lnTo>
                      <a:pt x="0" y="11153"/>
                    </a:lnTo>
                    <a:cubicBezTo>
                      <a:pt x="0" y="11815"/>
                      <a:pt x="568" y="12382"/>
                      <a:pt x="1261" y="12382"/>
                    </a:cubicBezTo>
                    <a:lnTo>
                      <a:pt x="11468" y="12382"/>
                    </a:lnTo>
                    <a:cubicBezTo>
                      <a:pt x="12130" y="12382"/>
                      <a:pt x="12697" y="11815"/>
                      <a:pt x="12697" y="11153"/>
                    </a:cubicBezTo>
                    <a:lnTo>
                      <a:pt x="12697" y="3749"/>
                    </a:lnTo>
                    <a:cubicBezTo>
                      <a:pt x="12760" y="3025"/>
                      <a:pt x="12193" y="2489"/>
                      <a:pt x="11500" y="2489"/>
                    </a:cubicBezTo>
                    <a:lnTo>
                      <a:pt x="8034" y="2489"/>
                    </a:lnTo>
                    <a:lnTo>
                      <a:pt x="8034" y="1670"/>
                    </a:lnTo>
                    <a:cubicBezTo>
                      <a:pt x="8034" y="756"/>
                      <a:pt x="7310" y="0"/>
                      <a:pt x="639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17"/>
              <p:cNvSpPr/>
              <p:nvPr/>
            </p:nvSpPr>
            <p:spPr>
              <a:xfrm>
                <a:off x="-59287350" y="2456200"/>
                <a:ext cx="83500" cy="21275"/>
              </a:xfrm>
              <a:custGeom>
                <a:avLst/>
                <a:gdLst/>
                <a:ahLst/>
                <a:cxnLst/>
                <a:rect l="l" t="t" r="r" b="b"/>
                <a:pathLst>
                  <a:path w="3340" h="851" extrusionOk="0">
                    <a:moveTo>
                      <a:pt x="410" y="0"/>
                    </a:moveTo>
                    <a:cubicBezTo>
                      <a:pt x="189" y="0"/>
                      <a:pt x="0" y="221"/>
                      <a:pt x="0" y="441"/>
                    </a:cubicBezTo>
                    <a:cubicBezTo>
                      <a:pt x="0" y="693"/>
                      <a:pt x="189" y="851"/>
                      <a:pt x="410" y="851"/>
                    </a:cubicBezTo>
                    <a:lnTo>
                      <a:pt x="2899" y="851"/>
                    </a:lnTo>
                    <a:cubicBezTo>
                      <a:pt x="3151" y="851"/>
                      <a:pt x="3308" y="630"/>
                      <a:pt x="3308" y="441"/>
                    </a:cubicBezTo>
                    <a:cubicBezTo>
                      <a:pt x="3340"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17"/>
              <p:cNvSpPr/>
              <p:nvPr/>
            </p:nvSpPr>
            <p:spPr>
              <a:xfrm>
                <a:off x="-59287350" y="2497950"/>
                <a:ext cx="83500" cy="21275"/>
              </a:xfrm>
              <a:custGeom>
                <a:avLst/>
                <a:gdLst/>
                <a:ahLst/>
                <a:cxnLst/>
                <a:rect l="l" t="t" r="r" b="b"/>
                <a:pathLst>
                  <a:path w="3340" h="851" extrusionOk="0">
                    <a:moveTo>
                      <a:pt x="410" y="0"/>
                    </a:moveTo>
                    <a:cubicBezTo>
                      <a:pt x="189" y="0"/>
                      <a:pt x="0" y="189"/>
                      <a:pt x="0" y="441"/>
                    </a:cubicBezTo>
                    <a:cubicBezTo>
                      <a:pt x="0" y="662"/>
                      <a:pt x="189" y="851"/>
                      <a:pt x="410" y="851"/>
                    </a:cubicBezTo>
                    <a:lnTo>
                      <a:pt x="2899" y="851"/>
                    </a:lnTo>
                    <a:cubicBezTo>
                      <a:pt x="3151" y="851"/>
                      <a:pt x="3308" y="662"/>
                      <a:pt x="3308" y="441"/>
                    </a:cubicBezTo>
                    <a:cubicBezTo>
                      <a:pt x="3340" y="189"/>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17"/>
              <p:cNvSpPr/>
              <p:nvPr/>
            </p:nvSpPr>
            <p:spPr>
              <a:xfrm>
                <a:off x="-59287350" y="2538900"/>
                <a:ext cx="82700" cy="22075"/>
              </a:xfrm>
              <a:custGeom>
                <a:avLst/>
                <a:gdLst/>
                <a:ahLst/>
                <a:cxnLst/>
                <a:rect l="l" t="t" r="r" b="b"/>
                <a:pathLst>
                  <a:path w="3308" h="883" extrusionOk="0">
                    <a:moveTo>
                      <a:pt x="410" y="0"/>
                    </a:moveTo>
                    <a:cubicBezTo>
                      <a:pt x="189" y="0"/>
                      <a:pt x="0" y="221"/>
                      <a:pt x="0" y="441"/>
                    </a:cubicBezTo>
                    <a:cubicBezTo>
                      <a:pt x="0" y="662"/>
                      <a:pt x="189" y="882"/>
                      <a:pt x="410" y="882"/>
                    </a:cubicBezTo>
                    <a:lnTo>
                      <a:pt x="2899" y="882"/>
                    </a:lnTo>
                    <a:cubicBezTo>
                      <a:pt x="3151" y="882"/>
                      <a:pt x="3308" y="662"/>
                      <a:pt x="3308" y="441"/>
                    </a:cubicBezTo>
                    <a:cubicBezTo>
                      <a:pt x="3308"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17"/>
              <p:cNvSpPr/>
              <p:nvPr/>
            </p:nvSpPr>
            <p:spPr>
              <a:xfrm>
                <a:off x="-59439375" y="2425425"/>
                <a:ext cx="125250" cy="134750"/>
              </a:xfrm>
              <a:custGeom>
                <a:avLst/>
                <a:gdLst/>
                <a:ahLst/>
                <a:cxnLst/>
                <a:rect l="l" t="t" r="r" b="b"/>
                <a:pathLst>
                  <a:path w="5010" h="5390" extrusionOk="0">
                    <a:moveTo>
                      <a:pt x="2518" y="855"/>
                    </a:moveTo>
                    <a:cubicBezTo>
                      <a:pt x="2722" y="855"/>
                      <a:pt x="2928" y="925"/>
                      <a:pt x="3088" y="1074"/>
                    </a:cubicBezTo>
                    <a:cubicBezTo>
                      <a:pt x="3277" y="1294"/>
                      <a:pt x="3340" y="1609"/>
                      <a:pt x="3277" y="1924"/>
                    </a:cubicBezTo>
                    <a:cubicBezTo>
                      <a:pt x="3183" y="2176"/>
                      <a:pt x="2994" y="2428"/>
                      <a:pt x="2710" y="2460"/>
                    </a:cubicBezTo>
                    <a:cubicBezTo>
                      <a:pt x="2626" y="2485"/>
                      <a:pt x="2546" y="2497"/>
                      <a:pt x="2469" y="2497"/>
                    </a:cubicBezTo>
                    <a:cubicBezTo>
                      <a:pt x="2260" y="2497"/>
                      <a:pt x="2076" y="2409"/>
                      <a:pt x="1891" y="2271"/>
                    </a:cubicBezTo>
                    <a:cubicBezTo>
                      <a:pt x="1702" y="2019"/>
                      <a:pt x="1607" y="1704"/>
                      <a:pt x="1702" y="1452"/>
                    </a:cubicBezTo>
                    <a:cubicBezTo>
                      <a:pt x="1802" y="1070"/>
                      <a:pt x="2158" y="855"/>
                      <a:pt x="2518" y="855"/>
                    </a:cubicBezTo>
                    <a:close/>
                    <a:moveTo>
                      <a:pt x="2521" y="3342"/>
                    </a:moveTo>
                    <a:cubicBezTo>
                      <a:pt x="3309" y="3342"/>
                      <a:pt x="3939" y="3846"/>
                      <a:pt x="4159" y="4539"/>
                    </a:cubicBezTo>
                    <a:lnTo>
                      <a:pt x="914" y="4539"/>
                    </a:lnTo>
                    <a:cubicBezTo>
                      <a:pt x="1103" y="3846"/>
                      <a:pt x="1733" y="3342"/>
                      <a:pt x="2521" y="3342"/>
                    </a:cubicBezTo>
                    <a:close/>
                    <a:moveTo>
                      <a:pt x="2473" y="0"/>
                    </a:moveTo>
                    <a:cubicBezTo>
                      <a:pt x="1781" y="0"/>
                      <a:pt x="1110" y="436"/>
                      <a:pt x="914" y="1200"/>
                    </a:cubicBezTo>
                    <a:cubicBezTo>
                      <a:pt x="757" y="1798"/>
                      <a:pt x="914" y="2334"/>
                      <a:pt x="1292" y="2775"/>
                    </a:cubicBezTo>
                    <a:cubicBezTo>
                      <a:pt x="568" y="3216"/>
                      <a:pt x="1" y="4004"/>
                      <a:pt x="1" y="4949"/>
                    </a:cubicBezTo>
                    <a:cubicBezTo>
                      <a:pt x="1" y="5169"/>
                      <a:pt x="190" y="5390"/>
                      <a:pt x="410" y="5390"/>
                    </a:cubicBezTo>
                    <a:lnTo>
                      <a:pt x="4537" y="5390"/>
                    </a:lnTo>
                    <a:cubicBezTo>
                      <a:pt x="4758" y="5390"/>
                      <a:pt x="4978" y="5169"/>
                      <a:pt x="4978" y="4949"/>
                    </a:cubicBezTo>
                    <a:cubicBezTo>
                      <a:pt x="5010" y="4035"/>
                      <a:pt x="4506" y="3216"/>
                      <a:pt x="3718" y="2807"/>
                    </a:cubicBezTo>
                    <a:cubicBezTo>
                      <a:pt x="3907" y="2618"/>
                      <a:pt x="4033" y="2397"/>
                      <a:pt x="4096" y="2113"/>
                    </a:cubicBezTo>
                    <a:cubicBezTo>
                      <a:pt x="4254" y="1515"/>
                      <a:pt x="4096" y="916"/>
                      <a:pt x="3655" y="507"/>
                    </a:cubicBezTo>
                    <a:cubicBezTo>
                      <a:pt x="3322" y="161"/>
                      <a:pt x="2894" y="0"/>
                      <a:pt x="24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17"/>
              <p:cNvSpPr/>
              <p:nvPr/>
            </p:nvSpPr>
            <p:spPr>
              <a:xfrm>
                <a:off x="-59327525" y="2325450"/>
                <a:ext cx="13400" cy="13425"/>
              </a:xfrm>
              <a:custGeom>
                <a:avLst/>
                <a:gdLst/>
                <a:ahLst/>
                <a:cxnLst/>
                <a:rect l="l" t="t" r="r" b="b"/>
                <a:pathLst>
                  <a:path w="536" h="537" extrusionOk="0">
                    <a:moveTo>
                      <a:pt x="252" y="1"/>
                    </a:moveTo>
                    <a:cubicBezTo>
                      <a:pt x="95" y="1"/>
                      <a:pt x="0" y="127"/>
                      <a:pt x="0" y="284"/>
                    </a:cubicBezTo>
                    <a:cubicBezTo>
                      <a:pt x="0" y="442"/>
                      <a:pt x="95" y="536"/>
                      <a:pt x="252" y="536"/>
                    </a:cubicBezTo>
                    <a:cubicBezTo>
                      <a:pt x="410" y="536"/>
                      <a:pt x="536" y="442"/>
                      <a:pt x="536" y="284"/>
                    </a:cubicBezTo>
                    <a:cubicBezTo>
                      <a:pt x="536" y="127"/>
                      <a:pt x="410"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3" name="Title 2">
            <a:extLst>
              <a:ext uri="{FF2B5EF4-FFF2-40B4-BE49-F238E27FC236}">
                <a16:creationId xmlns:a16="http://schemas.microsoft.com/office/drawing/2014/main" id="{1BD2D323-0617-D44E-8D2E-CA64AF2415E0}"/>
              </a:ext>
            </a:extLst>
          </p:cNvPr>
          <p:cNvSpPr>
            <a:spLocks noGrp="1"/>
          </p:cNvSpPr>
          <p:nvPr>
            <p:ph type="ctrTitle"/>
          </p:nvPr>
        </p:nvSpPr>
        <p:spPr>
          <a:xfrm flipH="1">
            <a:off x="718248" y="769282"/>
            <a:ext cx="8095500" cy="577800"/>
          </a:xfrm>
        </p:spPr>
        <p:txBody>
          <a:bodyPr/>
          <a:lstStyle/>
          <a:p>
            <a:r>
              <a:rPr lang="en-US" sz="4800" b="1">
                <a:solidFill>
                  <a:schemeClr val="accent3">
                    <a:lumMod val="75000"/>
                    <a:lumOff val="25000"/>
                  </a:schemeClr>
                </a:solidFill>
              </a:rPr>
              <a:t>W</a:t>
            </a:r>
            <a:r>
              <a:rPr lang="en-SA" sz="4800" b="1">
                <a:solidFill>
                  <a:schemeClr val="accent3">
                    <a:lumMod val="75000"/>
                    <a:lumOff val="25000"/>
                  </a:schemeClr>
                </a:solidFill>
              </a:rPr>
              <a:t>e aim to….</a:t>
            </a:r>
          </a:p>
        </p:txBody>
      </p:sp>
      <p:pic>
        <p:nvPicPr>
          <p:cNvPr id="19" name="Content Placeholder 3">
            <a:extLst>
              <a:ext uri="{FF2B5EF4-FFF2-40B4-BE49-F238E27FC236}">
                <a16:creationId xmlns:a16="http://schemas.microsoft.com/office/drawing/2014/main" id="{94D6A0C1-5A59-4F47-8788-A66CE80E15E0}"/>
              </a:ext>
            </a:extLst>
          </p:cNvPr>
          <p:cNvPicPr>
            <a:picLocks noChangeAspect="1"/>
          </p:cNvPicPr>
          <p:nvPr/>
        </p:nvPicPr>
        <p:blipFill>
          <a:blip r:embed="rId3"/>
          <a:stretch>
            <a:fillRect/>
          </a:stretch>
        </p:blipFill>
        <p:spPr>
          <a:xfrm>
            <a:off x="2836415" y="1777854"/>
            <a:ext cx="2425700" cy="838200"/>
          </a:xfrm>
          <a:prstGeom prst="rect">
            <a:avLst/>
          </a:prstGeom>
        </p:spPr>
      </p:pic>
      <p:pic>
        <p:nvPicPr>
          <p:cNvPr id="2" name="Picture 1">
            <a:extLst>
              <a:ext uri="{FF2B5EF4-FFF2-40B4-BE49-F238E27FC236}">
                <a16:creationId xmlns:a16="http://schemas.microsoft.com/office/drawing/2014/main" id="{640A5B45-07A0-2440-A3A9-A14594E87E31}"/>
              </a:ext>
            </a:extLst>
          </p:cNvPr>
          <p:cNvPicPr>
            <a:picLocks noChangeAspect="1"/>
          </p:cNvPicPr>
          <p:nvPr/>
        </p:nvPicPr>
        <p:blipFill>
          <a:blip r:embed="rId4"/>
          <a:stretch>
            <a:fillRect/>
          </a:stretch>
        </p:blipFill>
        <p:spPr>
          <a:xfrm>
            <a:off x="2946399" y="3046826"/>
            <a:ext cx="2425699" cy="1712553"/>
          </a:xfrm>
          <a:prstGeom prst="rect">
            <a:avLst/>
          </a:prstGeom>
        </p:spPr>
      </p:pic>
    </p:spTree>
    <p:extLst>
      <p:ext uri="{BB962C8B-B14F-4D97-AF65-F5344CB8AC3E}">
        <p14:creationId xmlns:p14="http://schemas.microsoft.com/office/powerpoint/2010/main" val="35544570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grpSp>
        <p:nvGrpSpPr>
          <p:cNvPr id="403" name="Google Shape;403;p17"/>
          <p:cNvGrpSpPr/>
          <p:nvPr/>
        </p:nvGrpSpPr>
        <p:grpSpPr>
          <a:xfrm>
            <a:off x="272306" y="828687"/>
            <a:ext cx="980695" cy="982361"/>
            <a:chOff x="917250" y="2080575"/>
            <a:chExt cx="980695" cy="982361"/>
          </a:xfrm>
        </p:grpSpPr>
        <p:grpSp>
          <p:nvGrpSpPr>
            <p:cNvPr id="404" name="Google Shape;404;p17"/>
            <p:cNvGrpSpPr/>
            <p:nvPr/>
          </p:nvGrpSpPr>
          <p:grpSpPr>
            <a:xfrm>
              <a:off x="917250" y="2080575"/>
              <a:ext cx="980695" cy="982361"/>
              <a:chOff x="917250" y="2165250"/>
              <a:chExt cx="980695" cy="982361"/>
            </a:xfrm>
          </p:grpSpPr>
          <p:sp>
            <p:nvSpPr>
              <p:cNvPr id="405" name="Google Shape;405;p17"/>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17"/>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7" name="Google Shape;407;p17"/>
            <p:cNvGrpSpPr/>
            <p:nvPr/>
          </p:nvGrpSpPr>
          <p:grpSpPr>
            <a:xfrm>
              <a:off x="1232020" y="2401380"/>
              <a:ext cx="351155" cy="340753"/>
              <a:chOff x="-59481900" y="2290800"/>
              <a:chExt cx="319000" cy="309550"/>
            </a:xfrm>
          </p:grpSpPr>
          <p:sp>
            <p:nvSpPr>
              <p:cNvPr id="408" name="Google Shape;408;p17"/>
              <p:cNvSpPr/>
              <p:nvPr/>
            </p:nvSpPr>
            <p:spPr>
              <a:xfrm>
                <a:off x="-59481900" y="2290800"/>
                <a:ext cx="319000" cy="309550"/>
              </a:xfrm>
              <a:custGeom>
                <a:avLst/>
                <a:gdLst/>
                <a:ahLst/>
                <a:cxnLst/>
                <a:rect l="l" t="t" r="r" b="b"/>
                <a:pathLst>
                  <a:path w="12760" h="12382" extrusionOk="0">
                    <a:moveTo>
                      <a:pt x="6427" y="851"/>
                    </a:moveTo>
                    <a:cubicBezTo>
                      <a:pt x="6900" y="851"/>
                      <a:pt x="7247" y="1197"/>
                      <a:pt x="7247" y="1670"/>
                    </a:cubicBezTo>
                    <a:lnTo>
                      <a:pt x="7247" y="4159"/>
                    </a:lnTo>
                    <a:lnTo>
                      <a:pt x="5608" y="4159"/>
                    </a:lnTo>
                    <a:lnTo>
                      <a:pt x="5608" y="1670"/>
                    </a:lnTo>
                    <a:cubicBezTo>
                      <a:pt x="5608" y="1197"/>
                      <a:pt x="5955" y="851"/>
                      <a:pt x="6427" y="851"/>
                    </a:cubicBezTo>
                    <a:close/>
                    <a:moveTo>
                      <a:pt x="11594" y="3308"/>
                    </a:moveTo>
                    <a:cubicBezTo>
                      <a:pt x="11846" y="3308"/>
                      <a:pt x="12004" y="3529"/>
                      <a:pt x="12004" y="3749"/>
                    </a:cubicBezTo>
                    <a:lnTo>
                      <a:pt x="12004" y="11185"/>
                    </a:lnTo>
                    <a:lnTo>
                      <a:pt x="11941" y="11185"/>
                    </a:lnTo>
                    <a:cubicBezTo>
                      <a:pt x="11941" y="11437"/>
                      <a:pt x="11752" y="11594"/>
                      <a:pt x="11563" y="11594"/>
                    </a:cubicBezTo>
                    <a:lnTo>
                      <a:pt x="1355" y="11594"/>
                    </a:lnTo>
                    <a:cubicBezTo>
                      <a:pt x="1103" y="11594"/>
                      <a:pt x="914" y="11405"/>
                      <a:pt x="914" y="11185"/>
                    </a:cubicBezTo>
                    <a:lnTo>
                      <a:pt x="914" y="3749"/>
                    </a:lnTo>
                    <a:cubicBezTo>
                      <a:pt x="914" y="3529"/>
                      <a:pt x="1103" y="3308"/>
                      <a:pt x="1355" y="3308"/>
                    </a:cubicBezTo>
                    <a:lnTo>
                      <a:pt x="4821" y="3308"/>
                    </a:lnTo>
                    <a:lnTo>
                      <a:pt x="4821" y="4568"/>
                    </a:lnTo>
                    <a:cubicBezTo>
                      <a:pt x="4821" y="4821"/>
                      <a:pt x="5010" y="5010"/>
                      <a:pt x="5199" y="5010"/>
                    </a:cubicBezTo>
                    <a:lnTo>
                      <a:pt x="7688" y="5010"/>
                    </a:lnTo>
                    <a:cubicBezTo>
                      <a:pt x="7940" y="5010"/>
                      <a:pt x="8129" y="4821"/>
                      <a:pt x="8129" y="4568"/>
                    </a:cubicBezTo>
                    <a:lnTo>
                      <a:pt x="8129" y="3308"/>
                    </a:lnTo>
                    <a:close/>
                    <a:moveTo>
                      <a:pt x="6396" y="0"/>
                    </a:moveTo>
                    <a:cubicBezTo>
                      <a:pt x="5482" y="0"/>
                      <a:pt x="4726" y="756"/>
                      <a:pt x="4726" y="1670"/>
                    </a:cubicBezTo>
                    <a:lnTo>
                      <a:pt x="4726" y="2489"/>
                    </a:lnTo>
                    <a:lnTo>
                      <a:pt x="1261" y="2489"/>
                    </a:lnTo>
                    <a:cubicBezTo>
                      <a:pt x="599" y="2489"/>
                      <a:pt x="0" y="3056"/>
                      <a:pt x="0" y="3718"/>
                    </a:cubicBezTo>
                    <a:lnTo>
                      <a:pt x="0" y="11153"/>
                    </a:lnTo>
                    <a:cubicBezTo>
                      <a:pt x="0" y="11815"/>
                      <a:pt x="568" y="12382"/>
                      <a:pt x="1261" y="12382"/>
                    </a:cubicBezTo>
                    <a:lnTo>
                      <a:pt x="11468" y="12382"/>
                    </a:lnTo>
                    <a:cubicBezTo>
                      <a:pt x="12130" y="12382"/>
                      <a:pt x="12697" y="11815"/>
                      <a:pt x="12697" y="11153"/>
                    </a:cubicBezTo>
                    <a:lnTo>
                      <a:pt x="12697" y="3749"/>
                    </a:lnTo>
                    <a:cubicBezTo>
                      <a:pt x="12760" y="3025"/>
                      <a:pt x="12193" y="2489"/>
                      <a:pt x="11500" y="2489"/>
                    </a:cubicBezTo>
                    <a:lnTo>
                      <a:pt x="8034" y="2489"/>
                    </a:lnTo>
                    <a:lnTo>
                      <a:pt x="8034" y="1670"/>
                    </a:lnTo>
                    <a:cubicBezTo>
                      <a:pt x="8034" y="756"/>
                      <a:pt x="7310" y="0"/>
                      <a:pt x="639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17"/>
              <p:cNvSpPr/>
              <p:nvPr/>
            </p:nvSpPr>
            <p:spPr>
              <a:xfrm>
                <a:off x="-59287350" y="2456200"/>
                <a:ext cx="83500" cy="21275"/>
              </a:xfrm>
              <a:custGeom>
                <a:avLst/>
                <a:gdLst/>
                <a:ahLst/>
                <a:cxnLst/>
                <a:rect l="l" t="t" r="r" b="b"/>
                <a:pathLst>
                  <a:path w="3340" h="851" extrusionOk="0">
                    <a:moveTo>
                      <a:pt x="410" y="0"/>
                    </a:moveTo>
                    <a:cubicBezTo>
                      <a:pt x="189" y="0"/>
                      <a:pt x="0" y="221"/>
                      <a:pt x="0" y="441"/>
                    </a:cubicBezTo>
                    <a:cubicBezTo>
                      <a:pt x="0" y="693"/>
                      <a:pt x="189" y="851"/>
                      <a:pt x="410" y="851"/>
                    </a:cubicBezTo>
                    <a:lnTo>
                      <a:pt x="2899" y="851"/>
                    </a:lnTo>
                    <a:cubicBezTo>
                      <a:pt x="3151" y="851"/>
                      <a:pt x="3308" y="630"/>
                      <a:pt x="3308" y="441"/>
                    </a:cubicBezTo>
                    <a:cubicBezTo>
                      <a:pt x="3340"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17"/>
              <p:cNvSpPr/>
              <p:nvPr/>
            </p:nvSpPr>
            <p:spPr>
              <a:xfrm>
                <a:off x="-59287350" y="2497950"/>
                <a:ext cx="83500" cy="21275"/>
              </a:xfrm>
              <a:custGeom>
                <a:avLst/>
                <a:gdLst/>
                <a:ahLst/>
                <a:cxnLst/>
                <a:rect l="l" t="t" r="r" b="b"/>
                <a:pathLst>
                  <a:path w="3340" h="851" extrusionOk="0">
                    <a:moveTo>
                      <a:pt x="410" y="0"/>
                    </a:moveTo>
                    <a:cubicBezTo>
                      <a:pt x="189" y="0"/>
                      <a:pt x="0" y="189"/>
                      <a:pt x="0" y="441"/>
                    </a:cubicBezTo>
                    <a:cubicBezTo>
                      <a:pt x="0" y="662"/>
                      <a:pt x="189" y="851"/>
                      <a:pt x="410" y="851"/>
                    </a:cubicBezTo>
                    <a:lnTo>
                      <a:pt x="2899" y="851"/>
                    </a:lnTo>
                    <a:cubicBezTo>
                      <a:pt x="3151" y="851"/>
                      <a:pt x="3308" y="662"/>
                      <a:pt x="3308" y="441"/>
                    </a:cubicBezTo>
                    <a:cubicBezTo>
                      <a:pt x="3340" y="189"/>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17"/>
              <p:cNvSpPr/>
              <p:nvPr/>
            </p:nvSpPr>
            <p:spPr>
              <a:xfrm>
                <a:off x="-59287350" y="2538900"/>
                <a:ext cx="82700" cy="22075"/>
              </a:xfrm>
              <a:custGeom>
                <a:avLst/>
                <a:gdLst/>
                <a:ahLst/>
                <a:cxnLst/>
                <a:rect l="l" t="t" r="r" b="b"/>
                <a:pathLst>
                  <a:path w="3308" h="883" extrusionOk="0">
                    <a:moveTo>
                      <a:pt x="410" y="0"/>
                    </a:moveTo>
                    <a:cubicBezTo>
                      <a:pt x="189" y="0"/>
                      <a:pt x="0" y="221"/>
                      <a:pt x="0" y="441"/>
                    </a:cubicBezTo>
                    <a:cubicBezTo>
                      <a:pt x="0" y="662"/>
                      <a:pt x="189" y="882"/>
                      <a:pt x="410" y="882"/>
                    </a:cubicBezTo>
                    <a:lnTo>
                      <a:pt x="2899" y="882"/>
                    </a:lnTo>
                    <a:cubicBezTo>
                      <a:pt x="3151" y="882"/>
                      <a:pt x="3308" y="662"/>
                      <a:pt x="3308" y="441"/>
                    </a:cubicBezTo>
                    <a:cubicBezTo>
                      <a:pt x="3308"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17"/>
              <p:cNvSpPr/>
              <p:nvPr/>
            </p:nvSpPr>
            <p:spPr>
              <a:xfrm>
                <a:off x="-59439375" y="2425425"/>
                <a:ext cx="125250" cy="134750"/>
              </a:xfrm>
              <a:custGeom>
                <a:avLst/>
                <a:gdLst/>
                <a:ahLst/>
                <a:cxnLst/>
                <a:rect l="l" t="t" r="r" b="b"/>
                <a:pathLst>
                  <a:path w="5010" h="5390" extrusionOk="0">
                    <a:moveTo>
                      <a:pt x="2518" y="855"/>
                    </a:moveTo>
                    <a:cubicBezTo>
                      <a:pt x="2722" y="855"/>
                      <a:pt x="2928" y="925"/>
                      <a:pt x="3088" y="1074"/>
                    </a:cubicBezTo>
                    <a:cubicBezTo>
                      <a:pt x="3277" y="1294"/>
                      <a:pt x="3340" y="1609"/>
                      <a:pt x="3277" y="1924"/>
                    </a:cubicBezTo>
                    <a:cubicBezTo>
                      <a:pt x="3183" y="2176"/>
                      <a:pt x="2994" y="2428"/>
                      <a:pt x="2710" y="2460"/>
                    </a:cubicBezTo>
                    <a:cubicBezTo>
                      <a:pt x="2626" y="2485"/>
                      <a:pt x="2546" y="2497"/>
                      <a:pt x="2469" y="2497"/>
                    </a:cubicBezTo>
                    <a:cubicBezTo>
                      <a:pt x="2260" y="2497"/>
                      <a:pt x="2076" y="2409"/>
                      <a:pt x="1891" y="2271"/>
                    </a:cubicBezTo>
                    <a:cubicBezTo>
                      <a:pt x="1702" y="2019"/>
                      <a:pt x="1607" y="1704"/>
                      <a:pt x="1702" y="1452"/>
                    </a:cubicBezTo>
                    <a:cubicBezTo>
                      <a:pt x="1802" y="1070"/>
                      <a:pt x="2158" y="855"/>
                      <a:pt x="2518" y="855"/>
                    </a:cubicBezTo>
                    <a:close/>
                    <a:moveTo>
                      <a:pt x="2521" y="3342"/>
                    </a:moveTo>
                    <a:cubicBezTo>
                      <a:pt x="3309" y="3342"/>
                      <a:pt x="3939" y="3846"/>
                      <a:pt x="4159" y="4539"/>
                    </a:cubicBezTo>
                    <a:lnTo>
                      <a:pt x="914" y="4539"/>
                    </a:lnTo>
                    <a:cubicBezTo>
                      <a:pt x="1103" y="3846"/>
                      <a:pt x="1733" y="3342"/>
                      <a:pt x="2521" y="3342"/>
                    </a:cubicBezTo>
                    <a:close/>
                    <a:moveTo>
                      <a:pt x="2473" y="0"/>
                    </a:moveTo>
                    <a:cubicBezTo>
                      <a:pt x="1781" y="0"/>
                      <a:pt x="1110" y="436"/>
                      <a:pt x="914" y="1200"/>
                    </a:cubicBezTo>
                    <a:cubicBezTo>
                      <a:pt x="757" y="1798"/>
                      <a:pt x="914" y="2334"/>
                      <a:pt x="1292" y="2775"/>
                    </a:cubicBezTo>
                    <a:cubicBezTo>
                      <a:pt x="568" y="3216"/>
                      <a:pt x="1" y="4004"/>
                      <a:pt x="1" y="4949"/>
                    </a:cubicBezTo>
                    <a:cubicBezTo>
                      <a:pt x="1" y="5169"/>
                      <a:pt x="190" y="5390"/>
                      <a:pt x="410" y="5390"/>
                    </a:cubicBezTo>
                    <a:lnTo>
                      <a:pt x="4537" y="5390"/>
                    </a:lnTo>
                    <a:cubicBezTo>
                      <a:pt x="4758" y="5390"/>
                      <a:pt x="4978" y="5169"/>
                      <a:pt x="4978" y="4949"/>
                    </a:cubicBezTo>
                    <a:cubicBezTo>
                      <a:pt x="5010" y="4035"/>
                      <a:pt x="4506" y="3216"/>
                      <a:pt x="3718" y="2807"/>
                    </a:cubicBezTo>
                    <a:cubicBezTo>
                      <a:pt x="3907" y="2618"/>
                      <a:pt x="4033" y="2397"/>
                      <a:pt x="4096" y="2113"/>
                    </a:cubicBezTo>
                    <a:cubicBezTo>
                      <a:pt x="4254" y="1515"/>
                      <a:pt x="4096" y="916"/>
                      <a:pt x="3655" y="507"/>
                    </a:cubicBezTo>
                    <a:cubicBezTo>
                      <a:pt x="3322" y="161"/>
                      <a:pt x="2894" y="0"/>
                      <a:pt x="24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17"/>
              <p:cNvSpPr/>
              <p:nvPr/>
            </p:nvSpPr>
            <p:spPr>
              <a:xfrm>
                <a:off x="-59327525" y="2325450"/>
                <a:ext cx="13400" cy="13425"/>
              </a:xfrm>
              <a:custGeom>
                <a:avLst/>
                <a:gdLst/>
                <a:ahLst/>
                <a:cxnLst/>
                <a:rect l="l" t="t" r="r" b="b"/>
                <a:pathLst>
                  <a:path w="536" h="537" extrusionOk="0">
                    <a:moveTo>
                      <a:pt x="252" y="1"/>
                    </a:moveTo>
                    <a:cubicBezTo>
                      <a:pt x="95" y="1"/>
                      <a:pt x="0" y="127"/>
                      <a:pt x="0" y="284"/>
                    </a:cubicBezTo>
                    <a:cubicBezTo>
                      <a:pt x="0" y="442"/>
                      <a:pt x="95" y="536"/>
                      <a:pt x="252" y="536"/>
                    </a:cubicBezTo>
                    <a:cubicBezTo>
                      <a:pt x="410" y="536"/>
                      <a:pt x="536" y="442"/>
                      <a:pt x="536" y="284"/>
                    </a:cubicBezTo>
                    <a:cubicBezTo>
                      <a:pt x="536" y="127"/>
                      <a:pt x="410"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3" name="Title 2">
            <a:extLst>
              <a:ext uri="{FF2B5EF4-FFF2-40B4-BE49-F238E27FC236}">
                <a16:creationId xmlns:a16="http://schemas.microsoft.com/office/drawing/2014/main" id="{1BD2D323-0617-D44E-8D2E-CA64AF2415E0}"/>
              </a:ext>
            </a:extLst>
          </p:cNvPr>
          <p:cNvSpPr>
            <a:spLocks noGrp="1"/>
          </p:cNvSpPr>
          <p:nvPr>
            <p:ph type="ctrTitle"/>
          </p:nvPr>
        </p:nvSpPr>
        <p:spPr>
          <a:xfrm flipH="1">
            <a:off x="272306" y="2011878"/>
            <a:ext cx="8747184" cy="577800"/>
          </a:xfrm>
        </p:spPr>
        <p:txBody>
          <a:bodyPr/>
          <a:lstStyle/>
          <a:p>
            <a:r>
              <a:rPr lang="en-US" sz="3200" b="1" dirty="0"/>
              <a:t>1.2 Project Management or Project Leadership!!</a:t>
            </a:r>
            <a:endParaRPr lang="en-SA" sz="3200" b="1" dirty="0"/>
          </a:p>
        </p:txBody>
      </p:sp>
      <p:sp>
        <p:nvSpPr>
          <p:cNvPr id="5" name="Rectangle 4">
            <a:extLst>
              <a:ext uri="{FF2B5EF4-FFF2-40B4-BE49-F238E27FC236}">
                <a16:creationId xmlns:a16="http://schemas.microsoft.com/office/drawing/2014/main" id="{AEA5505A-CAC3-C34C-9DEC-988EEF17E3EB}"/>
              </a:ext>
            </a:extLst>
          </p:cNvPr>
          <p:cNvSpPr/>
          <p:nvPr/>
        </p:nvSpPr>
        <p:spPr>
          <a:xfrm>
            <a:off x="1097939" y="4115654"/>
            <a:ext cx="5997004" cy="738664"/>
          </a:xfrm>
          <a:prstGeom prst="rect">
            <a:avLst/>
          </a:prstGeom>
        </p:spPr>
        <p:txBody>
          <a:bodyPr wrap="square">
            <a:spAutoFit/>
          </a:bodyPr>
          <a:lstStyle/>
          <a:p>
            <a:pPr>
              <a:buFont typeface="Arial" panose="020B0604020202020204" pitchFamily="34" charset="0"/>
              <a:buChar char="•"/>
            </a:pPr>
            <a:endParaRPr lang="en-US">
              <a:latin typeface="Calibri" panose="020F0502020204030204" pitchFamily="34" charset="0"/>
            </a:endParaRPr>
          </a:p>
          <a:p>
            <a:pPr>
              <a:buFont typeface="Arial" panose="020B0604020202020204" pitchFamily="34" charset="0"/>
              <a:buChar char="•"/>
            </a:pPr>
            <a:endParaRPr lang="en-US">
              <a:effectLst/>
              <a:latin typeface="Calibri" panose="020F0502020204030204" pitchFamily="34" charset="0"/>
            </a:endParaRPr>
          </a:p>
          <a:p>
            <a:pPr>
              <a:buFont typeface="Arial" panose="020B0604020202020204" pitchFamily="34" charset="0"/>
              <a:buChar char="•"/>
            </a:pPr>
            <a:endParaRPr lang="en-US">
              <a:effectLst/>
            </a:endParaRPr>
          </a:p>
        </p:txBody>
      </p:sp>
      <p:cxnSp>
        <p:nvCxnSpPr>
          <p:cNvPr id="17" name="Google Shape;398;p17">
            <a:extLst>
              <a:ext uri="{FF2B5EF4-FFF2-40B4-BE49-F238E27FC236}">
                <a16:creationId xmlns:a16="http://schemas.microsoft.com/office/drawing/2014/main" id="{C66A7EB9-B407-B642-AB13-7F638B37423B}"/>
              </a:ext>
            </a:extLst>
          </p:cNvPr>
          <p:cNvCxnSpPr>
            <a:cxnSpLocks/>
          </p:cNvCxnSpPr>
          <p:nvPr/>
        </p:nvCxnSpPr>
        <p:spPr>
          <a:xfrm>
            <a:off x="444342" y="2571750"/>
            <a:ext cx="8255315" cy="0"/>
          </a:xfrm>
          <a:prstGeom prst="straightConnector1">
            <a:avLst/>
          </a:prstGeom>
          <a:noFill/>
          <a:ln w="19050" cap="flat" cmpd="sng">
            <a:solidFill>
              <a:schemeClr val="dk2"/>
            </a:solidFill>
            <a:prstDash val="solid"/>
            <a:round/>
            <a:headEnd type="none" w="med" len="med"/>
            <a:tailEnd type="none" w="med" len="med"/>
          </a:ln>
        </p:spPr>
      </p:cxnSp>
      <p:pic>
        <p:nvPicPr>
          <p:cNvPr id="2" name="Picture 1">
            <a:extLst>
              <a:ext uri="{FF2B5EF4-FFF2-40B4-BE49-F238E27FC236}">
                <a16:creationId xmlns:a16="http://schemas.microsoft.com/office/drawing/2014/main" id="{1502FD7C-40BD-C346-A181-80CB272A38E0}"/>
              </a:ext>
            </a:extLst>
          </p:cNvPr>
          <p:cNvPicPr>
            <a:picLocks noChangeAspect="1"/>
          </p:cNvPicPr>
          <p:nvPr/>
        </p:nvPicPr>
        <p:blipFill>
          <a:blip r:embed="rId3"/>
          <a:stretch>
            <a:fillRect/>
          </a:stretch>
        </p:blipFill>
        <p:spPr>
          <a:xfrm>
            <a:off x="1562468" y="2790508"/>
            <a:ext cx="4664990" cy="2138757"/>
          </a:xfrm>
          <a:prstGeom prst="rect">
            <a:avLst/>
          </a:prstGeom>
        </p:spPr>
      </p:pic>
    </p:spTree>
    <p:extLst>
      <p:ext uri="{BB962C8B-B14F-4D97-AF65-F5344CB8AC3E}">
        <p14:creationId xmlns:p14="http://schemas.microsoft.com/office/powerpoint/2010/main" val="11068785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grpSp>
        <p:nvGrpSpPr>
          <p:cNvPr id="403" name="Google Shape;403;p17"/>
          <p:cNvGrpSpPr/>
          <p:nvPr/>
        </p:nvGrpSpPr>
        <p:grpSpPr>
          <a:xfrm>
            <a:off x="110202" y="698773"/>
            <a:ext cx="980695" cy="982361"/>
            <a:chOff x="917250" y="2080575"/>
            <a:chExt cx="980695" cy="982361"/>
          </a:xfrm>
        </p:grpSpPr>
        <p:grpSp>
          <p:nvGrpSpPr>
            <p:cNvPr id="404" name="Google Shape;404;p17"/>
            <p:cNvGrpSpPr/>
            <p:nvPr/>
          </p:nvGrpSpPr>
          <p:grpSpPr>
            <a:xfrm>
              <a:off x="917250" y="2080575"/>
              <a:ext cx="980695" cy="982361"/>
              <a:chOff x="917250" y="2165250"/>
              <a:chExt cx="980695" cy="982361"/>
            </a:xfrm>
          </p:grpSpPr>
          <p:sp>
            <p:nvSpPr>
              <p:cNvPr id="405" name="Google Shape;405;p17"/>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17"/>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7" name="Google Shape;407;p17"/>
            <p:cNvGrpSpPr/>
            <p:nvPr/>
          </p:nvGrpSpPr>
          <p:grpSpPr>
            <a:xfrm>
              <a:off x="1232020" y="2401380"/>
              <a:ext cx="351155" cy="340753"/>
              <a:chOff x="-59481900" y="2290800"/>
              <a:chExt cx="319000" cy="309550"/>
            </a:xfrm>
          </p:grpSpPr>
          <p:sp>
            <p:nvSpPr>
              <p:cNvPr id="408" name="Google Shape;408;p17"/>
              <p:cNvSpPr/>
              <p:nvPr/>
            </p:nvSpPr>
            <p:spPr>
              <a:xfrm>
                <a:off x="-59481900" y="2290800"/>
                <a:ext cx="319000" cy="309550"/>
              </a:xfrm>
              <a:custGeom>
                <a:avLst/>
                <a:gdLst/>
                <a:ahLst/>
                <a:cxnLst/>
                <a:rect l="l" t="t" r="r" b="b"/>
                <a:pathLst>
                  <a:path w="12760" h="12382" extrusionOk="0">
                    <a:moveTo>
                      <a:pt x="6427" y="851"/>
                    </a:moveTo>
                    <a:cubicBezTo>
                      <a:pt x="6900" y="851"/>
                      <a:pt x="7247" y="1197"/>
                      <a:pt x="7247" y="1670"/>
                    </a:cubicBezTo>
                    <a:lnTo>
                      <a:pt x="7247" y="4159"/>
                    </a:lnTo>
                    <a:lnTo>
                      <a:pt x="5608" y="4159"/>
                    </a:lnTo>
                    <a:lnTo>
                      <a:pt x="5608" y="1670"/>
                    </a:lnTo>
                    <a:cubicBezTo>
                      <a:pt x="5608" y="1197"/>
                      <a:pt x="5955" y="851"/>
                      <a:pt x="6427" y="851"/>
                    </a:cubicBezTo>
                    <a:close/>
                    <a:moveTo>
                      <a:pt x="11594" y="3308"/>
                    </a:moveTo>
                    <a:cubicBezTo>
                      <a:pt x="11846" y="3308"/>
                      <a:pt x="12004" y="3529"/>
                      <a:pt x="12004" y="3749"/>
                    </a:cubicBezTo>
                    <a:lnTo>
                      <a:pt x="12004" y="11185"/>
                    </a:lnTo>
                    <a:lnTo>
                      <a:pt x="11941" y="11185"/>
                    </a:lnTo>
                    <a:cubicBezTo>
                      <a:pt x="11941" y="11437"/>
                      <a:pt x="11752" y="11594"/>
                      <a:pt x="11563" y="11594"/>
                    </a:cubicBezTo>
                    <a:lnTo>
                      <a:pt x="1355" y="11594"/>
                    </a:lnTo>
                    <a:cubicBezTo>
                      <a:pt x="1103" y="11594"/>
                      <a:pt x="914" y="11405"/>
                      <a:pt x="914" y="11185"/>
                    </a:cubicBezTo>
                    <a:lnTo>
                      <a:pt x="914" y="3749"/>
                    </a:lnTo>
                    <a:cubicBezTo>
                      <a:pt x="914" y="3529"/>
                      <a:pt x="1103" y="3308"/>
                      <a:pt x="1355" y="3308"/>
                    </a:cubicBezTo>
                    <a:lnTo>
                      <a:pt x="4821" y="3308"/>
                    </a:lnTo>
                    <a:lnTo>
                      <a:pt x="4821" y="4568"/>
                    </a:lnTo>
                    <a:cubicBezTo>
                      <a:pt x="4821" y="4821"/>
                      <a:pt x="5010" y="5010"/>
                      <a:pt x="5199" y="5010"/>
                    </a:cubicBezTo>
                    <a:lnTo>
                      <a:pt x="7688" y="5010"/>
                    </a:lnTo>
                    <a:cubicBezTo>
                      <a:pt x="7940" y="5010"/>
                      <a:pt x="8129" y="4821"/>
                      <a:pt x="8129" y="4568"/>
                    </a:cubicBezTo>
                    <a:lnTo>
                      <a:pt x="8129" y="3308"/>
                    </a:lnTo>
                    <a:close/>
                    <a:moveTo>
                      <a:pt x="6396" y="0"/>
                    </a:moveTo>
                    <a:cubicBezTo>
                      <a:pt x="5482" y="0"/>
                      <a:pt x="4726" y="756"/>
                      <a:pt x="4726" y="1670"/>
                    </a:cubicBezTo>
                    <a:lnTo>
                      <a:pt x="4726" y="2489"/>
                    </a:lnTo>
                    <a:lnTo>
                      <a:pt x="1261" y="2489"/>
                    </a:lnTo>
                    <a:cubicBezTo>
                      <a:pt x="599" y="2489"/>
                      <a:pt x="0" y="3056"/>
                      <a:pt x="0" y="3718"/>
                    </a:cubicBezTo>
                    <a:lnTo>
                      <a:pt x="0" y="11153"/>
                    </a:lnTo>
                    <a:cubicBezTo>
                      <a:pt x="0" y="11815"/>
                      <a:pt x="568" y="12382"/>
                      <a:pt x="1261" y="12382"/>
                    </a:cubicBezTo>
                    <a:lnTo>
                      <a:pt x="11468" y="12382"/>
                    </a:lnTo>
                    <a:cubicBezTo>
                      <a:pt x="12130" y="12382"/>
                      <a:pt x="12697" y="11815"/>
                      <a:pt x="12697" y="11153"/>
                    </a:cubicBezTo>
                    <a:lnTo>
                      <a:pt x="12697" y="3749"/>
                    </a:lnTo>
                    <a:cubicBezTo>
                      <a:pt x="12760" y="3025"/>
                      <a:pt x="12193" y="2489"/>
                      <a:pt x="11500" y="2489"/>
                    </a:cubicBezTo>
                    <a:lnTo>
                      <a:pt x="8034" y="2489"/>
                    </a:lnTo>
                    <a:lnTo>
                      <a:pt x="8034" y="1670"/>
                    </a:lnTo>
                    <a:cubicBezTo>
                      <a:pt x="8034" y="756"/>
                      <a:pt x="7310" y="0"/>
                      <a:pt x="639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17"/>
              <p:cNvSpPr/>
              <p:nvPr/>
            </p:nvSpPr>
            <p:spPr>
              <a:xfrm>
                <a:off x="-59287350" y="2456200"/>
                <a:ext cx="83500" cy="21275"/>
              </a:xfrm>
              <a:custGeom>
                <a:avLst/>
                <a:gdLst/>
                <a:ahLst/>
                <a:cxnLst/>
                <a:rect l="l" t="t" r="r" b="b"/>
                <a:pathLst>
                  <a:path w="3340" h="851" extrusionOk="0">
                    <a:moveTo>
                      <a:pt x="410" y="0"/>
                    </a:moveTo>
                    <a:cubicBezTo>
                      <a:pt x="189" y="0"/>
                      <a:pt x="0" y="221"/>
                      <a:pt x="0" y="441"/>
                    </a:cubicBezTo>
                    <a:cubicBezTo>
                      <a:pt x="0" y="693"/>
                      <a:pt x="189" y="851"/>
                      <a:pt x="410" y="851"/>
                    </a:cubicBezTo>
                    <a:lnTo>
                      <a:pt x="2899" y="851"/>
                    </a:lnTo>
                    <a:cubicBezTo>
                      <a:pt x="3151" y="851"/>
                      <a:pt x="3308" y="630"/>
                      <a:pt x="3308" y="441"/>
                    </a:cubicBezTo>
                    <a:cubicBezTo>
                      <a:pt x="3340"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17"/>
              <p:cNvSpPr/>
              <p:nvPr/>
            </p:nvSpPr>
            <p:spPr>
              <a:xfrm>
                <a:off x="-59287350" y="2497950"/>
                <a:ext cx="83500" cy="21275"/>
              </a:xfrm>
              <a:custGeom>
                <a:avLst/>
                <a:gdLst/>
                <a:ahLst/>
                <a:cxnLst/>
                <a:rect l="l" t="t" r="r" b="b"/>
                <a:pathLst>
                  <a:path w="3340" h="851" extrusionOk="0">
                    <a:moveTo>
                      <a:pt x="410" y="0"/>
                    </a:moveTo>
                    <a:cubicBezTo>
                      <a:pt x="189" y="0"/>
                      <a:pt x="0" y="189"/>
                      <a:pt x="0" y="441"/>
                    </a:cubicBezTo>
                    <a:cubicBezTo>
                      <a:pt x="0" y="662"/>
                      <a:pt x="189" y="851"/>
                      <a:pt x="410" y="851"/>
                    </a:cubicBezTo>
                    <a:lnTo>
                      <a:pt x="2899" y="851"/>
                    </a:lnTo>
                    <a:cubicBezTo>
                      <a:pt x="3151" y="851"/>
                      <a:pt x="3308" y="662"/>
                      <a:pt x="3308" y="441"/>
                    </a:cubicBezTo>
                    <a:cubicBezTo>
                      <a:pt x="3340" y="189"/>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17"/>
              <p:cNvSpPr/>
              <p:nvPr/>
            </p:nvSpPr>
            <p:spPr>
              <a:xfrm>
                <a:off x="-59287350" y="2538900"/>
                <a:ext cx="82700" cy="22075"/>
              </a:xfrm>
              <a:custGeom>
                <a:avLst/>
                <a:gdLst/>
                <a:ahLst/>
                <a:cxnLst/>
                <a:rect l="l" t="t" r="r" b="b"/>
                <a:pathLst>
                  <a:path w="3308" h="883" extrusionOk="0">
                    <a:moveTo>
                      <a:pt x="410" y="0"/>
                    </a:moveTo>
                    <a:cubicBezTo>
                      <a:pt x="189" y="0"/>
                      <a:pt x="0" y="221"/>
                      <a:pt x="0" y="441"/>
                    </a:cubicBezTo>
                    <a:cubicBezTo>
                      <a:pt x="0" y="662"/>
                      <a:pt x="189" y="882"/>
                      <a:pt x="410" y="882"/>
                    </a:cubicBezTo>
                    <a:lnTo>
                      <a:pt x="2899" y="882"/>
                    </a:lnTo>
                    <a:cubicBezTo>
                      <a:pt x="3151" y="882"/>
                      <a:pt x="3308" y="662"/>
                      <a:pt x="3308" y="441"/>
                    </a:cubicBezTo>
                    <a:cubicBezTo>
                      <a:pt x="3308"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17"/>
              <p:cNvSpPr/>
              <p:nvPr/>
            </p:nvSpPr>
            <p:spPr>
              <a:xfrm>
                <a:off x="-59439375" y="2425425"/>
                <a:ext cx="125250" cy="134750"/>
              </a:xfrm>
              <a:custGeom>
                <a:avLst/>
                <a:gdLst/>
                <a:ahLst/>
                <a:cxnLst/>
                <a:rect l="l" t="t" r="r" b="b"/>
                <a:pathLst>
                  <a:path w="5010" h="5390" extrusionOk="0">
                    <a:moveTo>
                      <a:pt x="2518" y="855"/>
                    </a:moveTo>
                    <a:cubicBezTo>
                      <a:pt x="2722" y="855"/>
                      <a:pt x="2928" y="925"/>
                      <a:pt x="3088" y="1074"/>
                    </a:cubicBezTo>
                    <a:cubicBezTo>
                      <a:pt x="3277" y="1294"/>
                      <a:pt x="3340" y="1609"/>
                      <a:pt x="3277" y="1924"/>
                    </a:cubicBezTo>
                    <a:cubicBezTo>
                      <a:pt x="3183" y="2176"/>
                      <a:pt x="2994" y="2428"/>
                      <a:pt x="2710" y="2460"/>
                    </a:cubicBezTo>
                    <a:cubicBezTo>
                      <a:pt x="2626" y="2485"/>
                      <a:pt x="2546" y="2497"/>
                      <a:pt x="2469" y="2497"/>
                    </a:cubicBezTo>
                    <a:cubicBezTo>
                      <a:pt x="2260" y="2497"/>
                      <a:pt x="2076" y="2409"/>
                      <a:pt x="1891" y="2271"/>
                    </a:cubicBezTo>
                    <a:cubicBezTo>
                      <a:pt x="1702" y="2019"/>
                      <a:pt x="1607" y="1704"/>
                      <a:pt x="1702" y="1452"/>
                    </a:cubicBezTo>
                    <a:cubicBezTo>
                      <a:pt x="1802" y="1070"/>
                      <a:pt x="2158" y="855"/>
                      <a:pt x="2518" y="855"/>
                    </a:cubicBezTo>
                    <a:close/>
                    <a:moveTo>
                      <a:pt x="2521" y="3342"/>
                    </a:moveTo>
                    <a:cubicBezTo>
                      <a:pt x="3309" y="3342"/>
                      <a:pt x="3939" y="3846"/>
                      <a:pt x="4159" y="4539"/>
                    </a:cubicBezTo>
                    <a:lnTo>
                      <a:pt x="914" y="4539"/>
                    </a:lnTo>
                    <a:cubicBezTo>
                      <a:pt x="1103" y="3846"/>
                      <a:pt x="1733" y="3342"/>
                      <a:pt x="2521" y="3342"/>
                    </a:cubicBezTo>
                    <a:close/>
                    <a:moveTo>
                      <a:pt x="2473" y="0"/>
                    </a:moveTo>
                    <a:cubicBezTo>
                      <a:pt x="1781" y="0"/>
                      <a:pt x="1110" y="436"/>
                      <a:pt x="914" y="1200"/>
                    </a:cubicBezTo>
                    <a:cubicBezTo>
                      <a:pt x="757" y="1798"/>
                      <a:pt x="914" y="2334"/>
                      <a:pt x="1292" y="2775"/>
                    </a:cubicBezTo>
                    <a:cubicBezTo>
                      <a:pt x="568" y="3216"/>
                      <a:pt x="1" y="4004"/>
                      <a:pt x="1" y="4949"/>
                    </a:cubicBezTo>
                    <a:cubicBezTo>
                      <a:pt x="1" y="5169"/>
                      <a:pt x="190" y="5390"/>
                      <a:pt x="410" y="5390"/>
                    </a:cubicBezTo>
                    <a:lnTo>
                      <a:pt x="4537" y="5390"/>
                    </a:lnTo>
                    <a:cubicBezTo>
                      <a:pt x="4758" y="5390"/>
                      <a:pt x="4978" y="5169"/>
                      <a:pt x="4978" y="4949"/>
                    </a:cubicBezTo>
                    <a:cubicBezTo>
                      <a:pt x="5010" y="4035"/>
                      <a:pt x="4506" y="3216"/>
                      <a:pt x="3718" y="2807"/>
                    </a:cubicBezTo>
                    <a:cubicBezTo>
                      <a:pt x="3907" y="2618"/>
                      <a:pt x="4033" y="2397"/>
                      <a:pt x="4096" y="2113"/>
                    </a:cubicBezTo>
                    <a:cubicBezTo>
                      <a:pt x="4254" y="1515"/>
                      <a:pt x="4096" y="916"/>
                      <a:pt x="3655" y="507"/>
                    </a:cubicBezTo>
                    <a:cubicBezTo>
                      <a:pt x="3322" y="161"/>
                      <a:pt x="2894" y="0"/>
                      <a:pt x="24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17"/>
              <p:cNvSpPr/>
              <p:nvPr/>
            </p:nvSpPr>
            <p:spPr>
              <a:xfrm>
                <a:off x="-59327525" y="2325450"/>
                <a:ext cx="13400" cy="13425"/>
              </a:xfrm>
              <a:custGeom>
                <a:avLst/>
                <a:gdLst/>
                <a:ahLst/>
                <a:cxnLst/>
                <a:rect l="l" t="t" r="r" b="b"/>
                <a:pathLst>
                  <a:path w="536" h="537" extrusionOk="0">
                    <a:moveTo>
                      <a:pt x="252" y="1"/>
                    </a:moveTo>
                    <a:cubicBezTo>
                      <a:pt x="95" y="1"/>
                      <a:pt x="0" y="127"/>
                      <a:pt x="0" y="284"/>
                    </a:cubicBezTo>
                    <a:cubicBezTo>
                      <a:pt x="0" y="442"/>
                      <a:pt x="95" y="536"/>
                      <a:pt x="252" y="536"/>
                    </a:cubicBezTo>
                    <a:cubicBezTo>
                      <a:pt x="410" y="536"/>
                      <a:pt x="536" y="442"/>
                      <a:pt x="536" y="284"/>
                    </a:cubicBezTo>
                    <a:cubicBezTo>
                      <a:pt x="536" y="127"/>
                      <a:pt x="410"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5" name="Rectangle 4">
            <a:extLst>
              <a:ext uri="{FF2B5EF4-FFF2-40B4-BE49-F238E27FC236}">
                <a16:creationId xmlns:a16="http://schemas.microsoft.com/office/drawing/2014/main" id="{AEA5505A-CAC3-C34C-9DEC-988EEF17E3EB}"/>
              </a:ext>
            </a:extLst>
          </p:cNvPr>
          <p:cNvSpPr/>
          <p:nvPr/>
        </p:nvSpPr>
        <p:spPr>
          <a:xfrm>
            <a:off x="1097939" y="4115654"/>
            <a:ext cx="5997004" cy="738664"/>
          </a:xfrm>
          <a:prstGeom prst="rect">
            <a:avLst/>
          </a:prstGeom>
        </p:spPr>
        <p:txBody>
          <a:bodyPr wrap="square">
            <a:spAutoFit/>
          </a:bodyPr>
          <a:lstStyle/>
          <a:p>
            <a:pPr>
              <a:buFont typeface="Arial" panose="020B0604020202020204" pitchFamily="34" charset="0"/>
              <a:buChar char="•"/>
            </a:pPr>
            <a:endParaRPr lang="en-US">
              <a:latin typeface="Calibri" panose="020F0502020204030204" pitchFamily="34" charset="0"/>
            </a:endParaRPr>
          </a:p>
          <a:p>
            <a:pPr>
              <a:buFont typeface="Arial" panose="020B0604020202020204" pitchFamily="34" charset="0"/>
              <a:buChar char="•"/>
            </a:pPr>
            <a:endParaRPr lang="en-US">
              <a:effectLst/>
              <a:latin typeface="Calibri" panose="020F0502020204030204" pitchFamily="34" charset="0"/>
            </a:endParaRPr>
          </a:p>
          <a:p>
            <a:pPr>
              <a:buFont typeface="Arial" panose="020B0604020202020204" pitchFamily="34" charset="0"/>
              <a:buChar char="•"/>
            </a:pPr>
            <a:endParaRPr lang="en-US">
              <a:effectLst/>
            </a:endParaRPr>
          </a:p>
        </p:txBody>
      </p:sp>
      <p:sp>
        <p:nvSpPr>
          <p:cNvPr id="15" name="Content Placeholder 2">
            <a:extLst>
              <a:ext uri="{FF2B5EF4-FFF2-40B4-BE49-F238E27FC236}">
                <a16:creationId xmlns:a16="http://schemas.microsoft.com/office/drawing/2014/main" id="{94F68372-4CAA-014A-93F8-F6B20A357383}"/>
              </a:ext>
            </a:extLst>
          </p:cNvPr>
          <p:cNvSpPr txBox="1">
            <a:spLocks/>
          </p:cNvSpPr>
          <p:nvPr/>
        </p:nvSpPr>
        <p:spPr>
          <a:xfrm>
            <a:off x="464481" y="1800250"/>
            <a:ext cx="6172200" cy="248007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altLang="en-US" sz="3000" dirty="0">
                <a:solidFill>
                  <a:schemeClr val="lt1"/>
                </a:solidFill>
                <a:latin typeface="Barlow Condensed SemiBold"/>
                <a:sym typeface="Barlow Condensed SemiBold"/>
              </a:rPr>
              <a:t>The process of getting things done effectively and efficiently, with and through people.</a:t>
            </a:r>
          </a:p>
          <a:p>
            <a:endParaRPr lang="en-US" altLang="en-US" sz="2250" dirty="0">
              <a:solidFill>
                <a:schemeClr val="bg1"/>
              </a:solidFill>
              <a:ea typeface="ＭＳ Ｐゴシック" panose="020B0600070205080204" pitchFamily="34" charset="-128"/>
            </a:endParaRPr>
          </a:p>
          <a:p>
            <a:r>
              <a:rPr lang="en-US" altLang="en-US" sz="2800" b="1" dirty="0">
                <a:solidFill>
                  <a:schemeClr val="accent3">
                    <a:lumMod val="75000"/>
                    <a:lumOff val="25000"/>
                  </a:schemeClr>
                </a:solidFill>
                <a:latin typeface="Barlow Condensed SemiBold"/>
                <a:ea typeface="ＭＳ Ｐゴシック" panose="020B0600070205080204" pitchFamily="34" charset="-128"/>
                <a:cs typeface="Arial" panose="020B0604020202020204" pitchFamily="34" charset="0"/>
                <a:sym typeface="Barlow Condensed SemiBold"/>
              </a:rPr>
              <a:t>Effectiveness: </a:t>
            </a:r>
            <a:r>
              <a:rPr lang="en-US" altLang="en-US" sz="2800" dirty="0">
                <a:solidFill>
                  <a:schemeClr val="accent3">
                    <a:lumMod val="75000"/>
                    <a:lumOff val="25000"/>
                  </a:schemeClr>
                </a:solidFill>
                <a:latin typeface="Barlow Condensed SemiBold"/>
                <a:ea typeface="ＭＳ Ｐゴシック" panose="020B0600070205080204" pitchFamily="34" charset="-128"/>
                <a:cs typeface="Arial" panose="020B0604020202020204" pitchFamily="34" charset="0"/>
                <a:sym typeface="Barlow Condensed SemiBold"/>
              </a:rPr>
              <a:t>Doing the right things.</a:t>
            </a:r>
          </a:p>
          <a:p>
            <a:r>
              <a:rPr lang="en-US" altLang="en-US" sz="2800" b="1" dirty="0">
                <a:solidFill>
                  <a:schemeClr val="accent3">
                    <a:lumMod val="75000"/>
                    <a:lumOff val="25000"/>
                  </a:schemeClr>
                </a:solidFill>
                <a:latin typeface="Barlow Condensed SemiBold"/>
                <a:ea typeface="ＭＳ Ｐゴシック" panose="020B0600070205080204" pitchFamily="34" charset="-128"/>
                <a:cs typeface="Arial" panose="020B0604020202020204" pitchFamily="34" charset="0"/>
              </a:rPr>
              <a:t>Efficiency: </a:t>
            </a:r>
            <a:r>
              <a:rPr lang="en-US" altLang="en-US" sz="2800" dirty="0">
                <a:solidFill>
                  <a:schemeClr val="accent3">
                    <a:lumMod val="75000"/>
                    <a:lumOff val="25000"/>
                  </a:schemeClr>
                </a:solidFill>
                <a:latin typeface="Barlow Condensed SemiBold"/>
                <a:ea typeface="ＭＳ Ｐゴシック" panose="020B0600070205080204" pitchFamily="34" charset="-128"/>
                <a:cs typeface="Arial" panose="020B0604020202020204" pitchFamily="34" charset="0"/>
              </a:rPr>
              <a:t>Doing things right.</a:t>
            </a:r>
          </a:p>
        </p:txBody>
      </p:sp>
      <p:sp>
        <p:nvSpPr>
          <p:cNvPr id="4" name="Title 3">
            <a:extLst>
              <a:ext uri="{FF2B5EF4-FFF2-40B4-BE49-F238E27FC236}">
                <a16:creationId xmlns:a16="http://schemas.microsoft.com/office/drawing/2014/main" id="{2C5D6D6B-17A7-EA4E-A7FD-4C024B922D22}"/>
              </a:ext>
            </a:extLst>
          </p:cNvPr>
          <p:cNvSpPr>
            <a:spLocks noGrp="1"/>
          </p:cNvSpPr>
          <p:nvPr>
            <p:ph type="ctrTitle"/>
          </p:nvPr>
        </p:nvSpPr>
        <p:spPr>
          <a:xfrm flipH="1">
            <a:off x="913253" y="398884"/>
            <a:ext cx="8095500" cy="577800"/>
          </a:xfrm>
        </p:spPr>
        <p:txBody>
          <a:bodyPr/>
          <a:lstStyle/>
          <a:p>
            <a:r>
              <a:rPr lang="en-US" altLang="en-US" sz="3600" b="1">
                <a:solidFill>
                  <a:schemeClr val="accent2">
                    <a:lumMod val="75000"/>
                  </a:schemeClr>
                </a:solidFill>
                <a:ea typeface="ＭＳ Ｐゴシック" panose="020B0600070205080204" pitchFamily="34" charset="-128"/>
                <a:cs typeface="Arial" panose="020B0604020202020204" pitchFamily="34" charset="0"/>
              </a:rPr>
              <a:t>What Is Management?</a:t>
            </a:r>
            <a:endParaRPr lang="en-SA" sz="3600" b="1">
              <a:solidFill>
                <a:schemeClr val="accent2">
                  <a:lumMod val="75000"/>
                </a:schemeClr>
              </a:solidFill>
            </a:endParaRPr>
          </a:p>
        </p:txBody>
      </p:sp>
      <p:cxnSp>
        <p:nvCxnSpPr>
          <p:cNvPr id="19" name="Google Shape;398;p17">
            <a:extLst>
              <a:ext uri="{FF2B5EF4-FFF2-40B4-BE49-F238E27FC236}">
                <a16:creationId xmlns:a16="http://schemas.microsoft.com/office/drawing/2014/main" id="{F220D3A1-BEC1-B249-B677-686D3DD4473B}"/>
              </a:ext>
            </a:extLst>
          </p:cNvPr>
          <p:cNvCxnSpPr/>
          <p:nvPr/>
        </p:nvCxnSpPr>
        <p:spPr>
          <a:xfrm>
            <a:off x="718248" y="900461"/>
            <a:ext cx="4339200" cy="0"/>
          </a:xfrm>
          <a:prstGeom prst="straightConnector1">
            <a:avLst/>
          </a:prstGeom>
          <a:noFill/>
          <a:ln w="19050" cap="flat" cmpd="sng">
            <a:solidFill>
              <a:schemeClr val="dk2"/>
            </a:solidFill>
            <a:prstDash val="solid"/>
            <a:round/>
            <a:headEnd type="none" w="med" len="med"/>
            <a:tailEnd type="none" w="med" len="med"/>
          </a:ln>
        </p:spPr>
      </p:cxnSp>
      <p:pic>
        <p:nvPicPr>
          <p:cNvPr id="2" name="Picture 1">
            <a:extLst>
              <a:ext uri="{FF2B5EF4-FFF2-40B4-BE49-F238E27FC236}">
                <a16:creationId xmlns:a16="http://schemas.microsoft.com/office/drawing/2014/main" id="{1E699D63-C6C8-F148-B3DA-BD013A04C13B}"/>
              </a:ext>
            </a:extLst>
          </p:cNvPr>
          <p:cNvPicPr>
            <a:picLocks noChangeAspect="1"/>
          </p:cNvPicPr>
          <p:nvPr/>
        </p:nvPicPr>
        <p:blipFill rotWithShape="1">
          <a:blip r:embed="rId3"/>
          <a:srcRect b="11665"/>
          <a:stretch/>
        </p:blipFill>
        <p:spPr>
          <a:xfrm>
            <a:off x="5971085" y="119788"/>
            <a:ext cx="3037668" cy="1561346"/>
          </a:xfrm>
          <a:prstGeom prst="rect">
            <a:avLst/>
          </a:prstGeom>
        </p:spPr>
      </p:pic>
    </p:spTree>
    <p:extLst>
      <p:ext uri="{BB962C8B-B14F-4D97-AF65-F5344CB8AC3E}">
        <p14:creationId xmlns:p14="http://schemas.microsoft.com/office/powerpoint/2010/main" val="41989924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grpSp>
        <p:nvGrpSpPr>
          <p:cNvPr id="403" name="Google Shape;403;p17"/>
          <p:cNvGrpSpPr/>
          <p:nvPr/>
        </p:nvGrpSpPr>
        <p:grpSpPr>
          <a:xfrm>
            <a:off x="110202" y="698773"/>
            <a:ext cx="980695" cy="982361"/>
            <a:chOff x="917250" y="2080575"/>
            <a:chExt cx="980695" cy="982361"/>
          </a:xfrm>
        </p:grpSpPr>
        <p:grpSp>
          <p:nvGrpSpPr>
            <p:cNvPr id="404" name="Google Shape;404;p17"/>
            <p:cNvGrpSpPr/>
            <p:nvPr/>
          </p:nvGrpSpPr>
          <p:grpSpPr>
            <a:xfrm>
              <a:off x="917250" y="2080575"/>
              <a:ext cx="980695" cy="982361"/>
              <a:chOff x="917250" y="2165250"/>
              <a:chExt cx="980695" cy="982361"/>
            </a:xfrm>
          </p:grpSpPr>
          <p:sp>
            <p:nvSpPr>
              <p:cNvPr id="405" name="Google Shape;405;p17"/>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17"/>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7" name="Google Shape;407;p17"/>
            <p:cNvGrpSpPr/>
            <p:nvPr/>
          </p:nvGrpSpPr>
          <p:grpSpPr>
            <a:xfrm>
              <a:off x="1232020" y="2401380"/>
              <a:ext cx="351155" cy="340753"/>
              <a:chOff x="-59481900" y="2290800"/>
              <a:chExt cx="319000" cy="309550"/>
            </a:xfrm>
          </p:grpSpPr>
          <p:sp>
            <p:nvSpPr>
              <p:cNvPr id="408" name="Google Shape;408;p17"/>
              <p:cNvSpPr/>
              <p:nvPr/>
            </p:nvSpPr>
            <p:spPr>
              <a:xfrm>
                <a:off x="-59481900" y="2290800"/>
                <a:ext cx="319000" cy="309550"/>
              </a:xfrm>
              <a:custGeom>
                <a:avLst/>
                <a:gdLst/>
                <a:ahLst/>
                <a:cxnLst/>
                <a:rect l="l" t="t" r="r" b="b"/>
                <a:pathLst>
                  <a:path w="12760" h="12382" extrusionOk="0">
                    <a:moveTo>
                      <a:pt x="6427" y="851"/>
                    </a:moveTo>
                    <a:cubicBezTo>
                      <a:pt x="6900" y="851"/>
                      <a:pt x="7247" y="1197"/>
                      <a:pt x="7247" y="1670"/>
                    </a:cubicBezTo>
                    <a:lnTo>
                      <a:pt x="7247" y="4159"/>
                    </a:lnTo>
                    <a:lnTo>
                      <a:pt x="5608" y="4159"/>
                    </a:lnTo>
                    <a:lnTo>
                      <a:pt x="5608" y="1670"/>
                    </a:lnTo>
                    <a:cubicBezTo>
                      <a:pt x="5608" y="1197"/>
                      <a:pt x="5955" y="851"/>
                      <a:pt x="6427" y="851"/>
                    </a:cubicBezTo>
                    <a:close/>
                    <a:moveTo>
                      <a:pt x="11594" y="3308"/>
                    </a:moveTo>
                    <a:cubicBezTo>
                      <a:pt x="11846" y="3308"/>
                      <a:pt x="12004" y="3529"/>
                      <a:pt x="12004" y="3749"/>
                    </a:cubicBezTo>
                    <a:lnTo>
                      <a:pt x="12004" y="11185"/>
                    </a:lnTo>
                    <a:lnTo>
                      <a:pt x="11941" y="11185"/>
                    </a:lnTo>
                    <a:cubicBezTo>
                      <a:pt x="11941" y="11437"/>
                      <a:pt x="11752" y="11594"/>
                      <a:pt x="11563" y="11594"/>
                    </a:cubicBezTo>
                    <a:lnTo>
                      <a:pt x="1355" y="11594"/>
                    </a:lnTo>
                    <a:cubicBezTo>
                      <a:pt x="1103" y="11594"/>
                      <a:pt x="914" y="11405"/>
                      <a:pt x="914" y="11185"/>
                    </a:cubicBezTo>
                    <a:lnTo>
                      <a:pt x="914" y="3749"/>
                    </a:lnTo>
                    <a:cubicBezTo>
                      <a:pt x="914" y="3529"/>
                      <a:pt x="1103" y="3308"/>
                      <a:pt x="1355" y="3308"/>
                    </a:cubicBezTo>
                    <a:lnTo>
                      <a:pt x="4821" y="3308"/>
                    </a:lnTo>
                    <a:lnTo>
                      <a:pt x="4821" y="4568"/>
                    </a:lnTo>
                    <a:cubicBezTo>
                      <a:pt x="4821" y="4821"/>
                      <a:pt x="5010" y="5010"/>
                      <a:pt x="5199" y="5010"/>
                    </a:cubicBezTo>
                    <a:lnTo>
                      <a:pt x="7688" y="5010"/>
                    </a:lnTo>
                    <a:cubicBezTo>
                      <a:pt x="7940" y="5010"/>
                      <a:pt x="8129" y="4821"/>
                      <a:pt x="8129" y="4568"/>
                    </a:cubicBezTo>
                    <a:lnTo>
                      <a:pt x="8129" y="3308"/>
                    </a:lnTo>
                    <a:close/>
                    <a:moveTo>
                      <a:pt x="6396" y="0"/>
                    </a:moveTo>
                    <a:cubicBezTo>
                      <a:pt x="5482" y="0"/>
                      <a:pt x="4726" y="756"/>
                      <a:pt x="4726" y="1670"/>
                    </a:cubicBezTo>
                    <a:lnTo>
                      <a:pt x="4726" y="2489"/>
                    </a:lnTo>
                    <a:lnTo>
                      <a:pt x="1261" y="2489"/>
                    </a:lnTo>
                    <a:cubicBezTo>
                      <a:pt x="599" y="2489"/>
                      <a:pt x="0" y="3056"/>
                      <a:pt x="0" y="3718"/>
                    </a:cubicBezTo>
                    <a:lnTo>
                      <a:pt x="0" y="11153"/>
                    </a:lnTo>
                    <a:cubicBezTo>
                      <a:pt x="0" y="11815"/>
                      <a:pt x="568" y="12382"/>
                      <a:pt x="1261" y="12382"/>
                    </a:cubicBezTo>
                    <a:lnTo>
                      <a:pt x="11468" y="12382"/>
                    </a:lnTo>
                    <a:cubicBezTo>
                      <a:pt x="12130" y="12382"/>
                      <a:pt x="12697" y="11815"/>
                      <a:pt x="12697" y="11153"/>
                    </a:cubicBezTo>
                    <a:lnTo>
                      <a:pt x="12697" y="3749"/>
                    </a:lnTo>
                    <a:cubicBezTo>
                      <a:pt x="12760" y="3025"/>
                      <a:pt x="12193" y="2489"/>
                      <a:pt x="11500" y="2489"/>
                    </a:cubicBezTo>
                    <a:lnTo>
                      <a:pt x="8034" y="2489"/>
                    </a:lnTo>
                    <a:lnTo>
                      <a:pt x="8034" y="1670"/>
                    </a:lnTo>
                    <a:cubicBezTo>
                      <a:pt x="8034" y="756"/>
                      <a:pt x="7310" y="0"/>
                      <a:pt x="639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17"/>
              <p:cNvSpPr/>
              <p:nvPr/>
            </p:nvSpPr>
            <p:spPr>
              <a:xfrm>
                <a:off x="-59287350" y="2456200"/>
                <a:ext cx="83500" cy="21275"/>
              </a:xfrm>
              <a:custGeom>
                <a:avLst/>
                <a:gdLst/>
                <a:ahLst/>
                <a:cxnLst/>
                <a:rect l="l" t="t" r="r" b="b"/>
                <a:pathLst>
                  <a:path w="3340" h="851" extrusionOk="0">
                    <a:moveTo>
                      <a:pt x="410" y="0"/>
                    </a:moveTo>
                    <a:cubicBezTo>
                      <a:pt x="189" y="0"/>
                      <a:pt x="0" y="221"/>
                      <a:pt x="0" y="441"/>
                    </a:cubicBezTo>
                    <a:cubicBezTo>
                      <a:pt x="0" y="693"/>
                      <a:pt x="189" y="851"/>
                      <a:pt x="410" y="851"/>
                    </a:cubicBezTo>
                    <a:lnTo>
                      <a:pt x="2899" y="851"/>
                    </a:lnTo>
                    <a:cubicBezTo>
                      <a:pt x="3151" y="851"/>
                      <a:pt x="3308" y="630"/>
                      <a:pt x="3308" y="441"/>
                    </a:cubicBezTo>
                    <a:cubicBezTo>
                      <a:pt x="3340"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17"/>
              <p:cNvSpPr/>
              <p:nvPr/>
            </p:nvSpPr>
            <p:spPr>
              <a:xfrm>
                <a:off x="-59287350" y="2497950"/>
                <a:ext cx="83500" cy="21275"/>
              </a:xfrm>
              <a:custGeom>
                <a:avLst/>
                <a:gdLst/>
                <a:ahLst/>
                <a:cxnLst/>
                <a:rect l="l" t="t" r="r" b="b"/>
                <a:pathLst>
                  <a:path w="3340" h="851" extrusionOk="0">
                    <a:moveTo>
                      <a:pt x="410" y="0"/>
                    </a:moveTo>
                    <a:cubicBezTo>
                      <a:pt x="189" y="0"/>
                      <a:pt x="0" y="189"/>
                      <a:pt x="0" y="441"/>
                    </a:cubicBezTo>
                    <a:cubicBezTo>
                      <a:pt x="0" y="662"/>
                      <a:pt x="189" y="851"/>
                      <a:pt x="410" y="851"/>
                    </a:cubicBezTo>
                    <a:lnTo>
                      <a:pt x="2899" y="851"/>
                    </a:lnTo>
                    <a:cubicBezTo>
                      <a:pt x="3151" y="851"/>
                      <a:pt x="3308" y="662"/>
                      <a:pt x="3308" y="441"/>
                    </a:cubicBezTo>
                    <a:cubicBezTo>
                      <a:pt x="3340" y="189"/>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17"/>
              <p:cNvSpPr/>
              <p:nvPr/>
            </p:nvSpPr>
            <p:spPr>
              <a:xfrm>
                <a:off x="-59287350" y="2538900"/>
                <a:ext cx="82700" cy="22075"/>
              </a:xfrm>
              <a:custGeom>
                <a:avLst/>
                <a:gdLst/>
                <a:ahLst/>
                <a:cxnLst/>
                <a:rect l="l" t="t" r="r" b="b"/>
                <a:pathLst>
                  <a:path w="3308" h="883" extrusionOk="0">
                    <a:moveTo>
                      <a:pt x="410" y="0"/>
                    </a:moveTo>
                    <a:cubicBezTo>
                      <a:pt x="189" y="0"/>
                      <a:pt x="0" y="221"/>
                      <a:pt x="0" y="441"/>
                    </a:cubicBezTo>
                    <a:cubicBezTo>
                      <a:pt x="0" y="662"/>
                      <a:pt x="189" y="882"/>
                      <a:pt x="410" y="882"/>
                    </a:cubicBezTo>
                    <a:lnTo>
                      <a:pt x="2899" y="882"/>
                    </a:lnTo>
                    <a:cubicBezTo>
                      <a:pt x="3151" y="882"/>
                      <a:pt x="3308" y="662"/>
                      <a:pt x="3308" y="441"/>
                    </a:cubicBezTo>
                    <a:cubicBezTo>
                      <a:pt x="3308"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17"/>
              <p:cNvSpPr/>
              <p:nvPr/>
            </p:nvSpPr>
            <p:spPr>
              <a:xfrm>
                <a:off x="-59439375" y="2425425"/>
                <a:ext cx="125250" cy="134750"/>
              </a:xfrm>
              <a:custGeom>
                <a:avLst/>
                <a:gdLst/>
                <a:ahLst/>
                <a:cxnLst/>
                <a:rect l="l" t="t" r="r" b="b"/>
                <a:pathLst>
                  <a:path w="5010" h="5390" extrusionOk="0">
                    <a:moveTo>
                      <a:pt x="2518" y="855"/>
                    </a:moveTo>
                    <a:cubicBezTo>
                      <a:pt x="2722" y="855"/>
                      <a:pt x="2928" y="925"/>
                      <a:pt x="3088" y="1074"/>
                    </a:cubicBezTo>
                    <a:cubicBezTo>
                      <a:pt x="3277" y="1294"/>
                      <a:pt x="3340" y="1609"/>
                      <a:pt x="3277" y="1924"/>
                    </a:cubicBezTo>
                    <a:cubicBezTo>
                      <a:pt x="3183" y="2176"/>
                      <a:pt x="2994" y="2428"/>
                      <a:pt x="2710" y="2460"/>
                    </a:cubicBezTo>
                    <a:cubicBezTo>
                      <a:pt x="2626" y="2485"/>
                      <a:pt x="2546" y="2497"/>
                      <a:pt x="2469" y="2497"/>
                    </a:cubicBezTo>
                    <a:cubicBezTo>
                      <a:pt x="2260" y="2497"/>
                      <a:pt x="2076" y="2409"/>
                      <a:pt x="1891" y="2271"/>
                    </a:cubicBezTo>
                    <a:cubicBezTo>
                      <a:pt x="1702" y="2019"/>
                      <a:pt x="1607" y="1704"/>
                      <a:pt x="1702" y="1452"/>
                    </a:cubicBezTo>
                    <a:cubicBezTo>
                      <a:pt x="1802" y="1070"/>
                      <a:pt x="2158" y="855"/>
                      <a:pt x="2518" y="855"/>
                    </a:cubicBezTo>
                    <a:close/>
                    <a:moveTo>
                      <a:pt x="2521" y="3342"/>
                    </a:moveTo>
                    <a:cubicBezTo>
                      <a:pt x="3309" y="3342"/>
                      <a:pt x="3939" y="3846"/>
                      <a:pt x="4159" y="4539"/>
                    </a:cubicBezTo>
                    <a:lnTo>
                      <a:pt x="914" y="4539"/>
                    </a:lnTo>
                    <a:cubicBezTo>
                      <a:pt x="1103" y="3846"/>
                      <a:pt x="1733" y="3342"/>
                      <a:pt x="2521" y="3342"/>
                    </a:cubicBezTo>
                    <a:close/>
                    <a:moveTo>
                      <a:pt x="2473" y="0"/>
                    </a:moveTo>
                    <a:cubicBezTo>
                      <a:pt x="1781" y="0"/>
                      <a:pt x="1110" y="436"/>
                      <a:pt x="914" y="1200"/>
                    </a:cubicBezTo>
                    <a:cubicBezTo>
                      <a:pt x="757" y="1798"/>
                      <a:pt x="914" y="2334"/>
                      <a:pt x="1292" y="2775"/>
                    </a:cubicBezTo>
                    <a:cubicBezTo>
                      <a:pt x="568" y="3216"/>
                      <a:pt x="1" y="4004"/>
                      <a:pt x="1" y="4949"/>
                    </a:cubicBezTo>
                    <a:cubicBezTo>
                      <a:pt x="1" y="5169"/>
                      <a:pt x="190" y="5390"/>
                      <a:pt x="410" y="5390"/>
                    </a:cubicBezTo>
                    <a:lnTo>
                      <a:pt x="4537" y="5390"/>
                    </a:lnTo>
                    <a:cubicBezTo>
                      <a:pt x="4758" y="5390"/>
                      <a:pt x="4978" y="5169"/>
                      <a:pt x="4978" y="4949"/>
                    </a:cubicBezTo>
                    <a:cubicBezTo>
                      <a:pt x="5010" y="4035"/>
                      <a:pt x="4506" y="3216"/>
                      <a:pt x="3718" y="2807"/>
                    </a:cubicBezTo>
                    <a:cubicBezTo>
                      <a:pt x="3907" y="2618"/>
                      <a:pt x="4033" y="2397"/>
                      <a:pt x="4096" y="2113"/>
                    </a:cubicBezTo>
                    <a:cubicBezTo>
                      <a:pt x="4254" y="1515"/>
                      <a:pt x="4096" y="916"/>
                      <a:pt x="3655" y="507"/>
                    </a:cubicBezTo>
                    <a:cubicBezTo>
                      <a:pt x="3322" y="161"/>
                      <a:pt x="2894" y="0"/>
                      <a:pt x="24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17"/>
              <p:cNvSpPr/>
              <p:nvPr/>
            </p:nvSpPr>
            <p:spPr>
              <a:xfrm>
                <a:off x="-59327525" y="2325450"/>
                <a:ext cx="13400" cy="13425"/>
              </a:xfrm>
              <a:custGeom>
                <a:avLst/>
                <a:gdLst/>
                <a:ahLst/>
                <a:cxnLst/>
                <a:rect l="l" t="t" r="r" b="b"/>
                <a:pathLst>
                  <a:path w="536" h="537" extrusionOk="0">
                    <a:moveTo>
                      <a:pt x="252" y="1"/>
                    </a:moveTo>
                    <a:cubicBezTo>
                      <a:pt x="95" y="1"/>
                      <a:pt x="0" y="127"/>
                      <a:pt x="0" y="284"/>
                    </a:cubicBezTo>
                    <a:cubicBezTo>
                      <a:pt x="0" y="442"/>
                      <a:pt x="95" y="536"/>
                      <a:pt x="252" y="536"/>
                    </a:cubicBezTo>
                    <a:cubicBezTo>
                      <a:pt x="410" y="536"/>
                      <a:pt x="536" y="442"/>
                      <a:pt x="536" y="284"/>
                    </a:cubicBezTo>
                    <a:cubicBezTo>
                      <a:pt x="536" y="127"/>
                      <a:pt x="410"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5" name="Rectangle 4">
            <a:extLst>
              <a:ext uri="{FF2B5EF4-FFF2-40B4-BE49-F238E27FC236}">
                <a16:creationId xmlns:a16="http://schemas.microsoft.com/office/drawing/2014/main" id="{AEA5505A-CAC3-C34C-9DEC-988EEF17E3EB}"/>
              </a:ext>
            </a:extLst>
          </p:cNvPr>
          <p:cNvSpPr/>
          <p:nvPr/>
        </p:nvSpPr>
        <p:spPr>
          <a:xfrm>
            <a:off x="1097939" y="4115654"/>
            <a:ext cx="5997004" cy="738664"/>
          </a:xfrm>
          <a:prstGeom prst="rect">
            <a:avLst/>
          </a:prstGeom>
        </p:spPr>
        <p:txBody>
          <a:bodyPr wrap="square">
            <a:spAutoFit/>
          </a:bodyPr>
          <a:lstStyle/>
          <a:p>
            <a:pPr>
              <a:buFont typeface="Arial" panose="020B0604020202020204" pitchFamily="34" charset="0"/>
              <a:buChar char="•"/>
            </a:pPr>
            <a:endParaRPr lang="en-US">
              <a:latin typeface="Calibri" panose="020F0502020204030204" pitchFamily="34" charset="0"/>
            </a:endParaRPr>
          </a:p>
          <a:p>
            <a:pPr>
              <a:buFont typeface="Arial" panose="020B0604020202020204" pitchFamily="34" charset="0"/>
              <a:buChar char="•"/>
            </a:pPr>
            <a:endParaRPr lang="en-US">
              <a:effectLst/>
              <a:latin typeface="Calibri" panose="020F0502020204030204" pitchFamily="34" charset="0"/>
            </a:endParaRPr>
          </a:p>
          <a:p>
            <a:pPr>
              <a:buFont typeface="Arial" panose="020B0604020202020204" pitchFamily="34" charset="0"/>
              <a:buChar char="•"/>
            </a:pPr>
            <a:endParaRPr lang="en-US">
              <a:effectLst/>
            </a:endParaRPr>
          </a:p>
        </p:txBody>
      </p:sp>
      <p:sp>
        <p:nvSpPr>
          <p:cNvPr id="15" name="Content Placeholder 2">
            <a:extLst>
              <a:ext uri="{FF2B5EF4-FFF2-40B4-BE49-F238E27FC236}">
                <a16:creationId xmlns:a16="http://schemas.microsoft.com/office/drawing/2014/main" id="{94F68372-4CAA-014A-93F8-F6B20A357383}"/>
              </a:ext>
            </a:extLst>
          </p:cNvPr>
          <p:cNvSpPr txBox="1">
            <a:spLocks/>
          </p:cNvSpPr>
          <p:nvPr/>
        </p:nvSpPr>
        <p:spPr>
          <a:xfrm>
            <a:off x="464481" y="1800250"/>
            <a:ext cx="7581580" cy="248007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buFont typeface="Arial" panose="020B0604020202020204" pitchFamily="34" charset="0"/>
              <a:buChar char="•"/>
            </a:pPr>
            <a:r>
              <a:rPr lang="en-US" sz="2000" dirty="0">
                <a:solidFill>
                  <a:schemeClr val="lt1"/>
                </a:solidFill>
                <a:latin typeface="Barlow Condensed SemiBold"/>
              </a:rPr>
              <a:t>“Is the Process of </a:t>
            </a:r>
            <a:r>
              <a:rPr lang="en-US" sz="2000" dirty="0">
                <a:solidFill>
                  <a:schemeClr val="bg2"/>
                </a:solidFill>
                <a:latin typeface="Barlow Condensed SemiBold"/>
              </a:rPr>
              <a:t>Getting Things Done</a:t>
            </a:r>
            <a:r>
              <a:rPr lang="en-US" sz="2000" dirty="0">
                <a:solidFill>
                  <a:schemeClr val="lt1"/>
                </a:solidFill>
                <a:latin typeface="Barlow Condensed SemiBold"/>
              </a:rPr>
              <a:t> through the Efforts of Other People”. By Harold Koontz</a:t>
            </a:r>
          </a:p>
          <a:p>
            <a:pPr marL="285750" indent="-285750">
              <a:buFont typeface="Arial" panose="020B0604020202020204" pitchFamily="34" charset="0"/>
              <a:buChar char="•"/>
            </a:pPr>
            <a:endParaRPr lang="en-US" altLang="en-US" sz="2000" dirty="0">
              <a:solidFill>
                <a:schemeClr val="lt1"/>
              </a:solidFill>
              <a:latin typeface="Barlow Condensed SemiBold"/>
              <a:sym typeface="Barlow Condensed SemiBold"/>
            </a:endParaRPr>
          </a:p>
          <a:p>
            <a:pPr marL="285750" indent="-285750">
              <a:buFont typeface="Arial" panose="020B0604020202020204" pitchFamily="34" charset="0"/>
              <a:buChar char="•"/>
            </a:pPr>
            <a:r>
              <a:rPr lang="en-US" altLang="en-US" sz="2000" dirty="0">
                <a:solidFill>
                  <a:schemeClr val="lt1"/>
                </a:solidFill>
                <a:latin typeface="Barlow Condensed SemiBold"/>
                <a:sym typeface="Barlow Condensed SemiBold"/>
              </a:rPr>
              <a:t>“Is the </a:t>
            </a:r>
            <a:r>
              <a:rPr lang="en-US" sz="2000" dirty="0">
                <a:solidFill>
                  <a:schemeClr val="lt1"/>
                </a:solidFill>
                <a:latin typeface="Barlow Condensed SemiBold"/>
              </a:rPr>
              <a:t>processes are based in a simple rule: the </a:t>
            </a:r>
            <a:r>
              <a:rPr lang="en-US" sz="2000" b="1" dirty="0">
                <a:solidFill>
                  <a:schemeClr val="bg2"/>
                </a:solidFill>
                <a:latin typeface="Barlow Condensed SemiBold"/>
              </a:rPr>
              <a:t>POLC rule </a:t>
            </a:r>
            <a:r>
              <a:rPr lang="en-US" sz="2000" dirty="0">
                <a:solidFill>
                  <a:schemeClr val="lt1"/>
                </a:solidFill>
                <a:latin typeface="Barlow Condensed SemiBold"/>
              </a:rPr>
              <a:t>– Planning, Organizing, Leading and Control. Which interrelated and simultaneously with supervision of other persons. It also involves overseeing projects, resources and business enterprises” According to Mary Cushing Nile.</a:t>
            </a:r>
            <a:endParaRPr lang="en-US" altLang="en-US" sz="2000" dirty="0">
              <a:solidFill>
                <a:schemeClr val="lt1"/>
              </a:solidFill>
              <a:latin typeface="Barlow Condensed SemiBold"/>
            </a:endParaRPr>
          </a:p>
        </p:txBody>
      </p:sp>
      <p:sp>
        <p:nvSpPr>
          <p:cNvPr id="4" name="Title 3">
            <a:extLst>
              <a:ext uri="{FF2B5EF4-FFF2-40B4-BE49-F238E27FC236}">
                <a16:creationId xmlns:a16="http://schemas.microsoft.com/office/drawing/2014/main" id="{2C5D6D6B-17A7-EA4E-A7FD-4C024B922D22}"/>
              </a:ext>
            </a:extLst>
          </p:cNvPr>
          <p:cNvSpPr>
            <a:spLocks noGrp="1"/>
          </p:cNvSpPr>
          <p:nvPr>
            <p:ph type="ctrTitle"/>
          </p:nvPr>
        </p:nvSpPr>
        <p:spPr>
          <a:xfrm flipH="1">
            <a:off x="913253" y="398884"/>
            <a:ext cx="8095500" cy="577800"/>
          </a:xfrm>
        </p:spPr>
        <p:txBody>
          <a:bodyPr/>
          <a:lstStyle/>
          <a:p>
            <a:r>
              <a:rPr lang="en-US" altLang="en-US" sz="3600" b="1">
                <a:solidFill>
                  <a:schemeClr val="accent2">
                    <a:lumMod val="75000"/>
                  </a:schemeClr>
                </a:solidFill>
                <a:ea typeface="ＭＳ Ｐゴシック" panose="020B0600070205080204" pitchFamily="34" charset="-128"/>
                <a:cs typeface="Arial" panose="020B0604020202020204" pitchFamily="34" charset="0"/>
              </a:rPr>
              <a:t>What Is Management?</a:t>
            </a:r>
            <a:endParaRPr lang="en-SA" sz="3600" b="1">
              <a:solidFill>
                <a:schemeClr val="accent2">
                  <a:lumMod val="75000"/>
                </a:schemeClr>
              </a:solidFill>
            </a:endParaRPr>
          </a:p>
        </p:txBody>
      </p:sp>
      <p:cxnSp>
        <p:nvCxnSpPr>
          <p:cNvPr id="19" name="Google Shape;398;p17">
            <a:extLst>
              <a:ext uri="{FF2B5EF4-FFF2-40B4-BE49-F238E27FC236}">
                <a16:creationId xmlns:a16="http://schemas.microsoft.com/office/drawing/2014/main" id="{F220D3A1-BEC1-B249-B677-686D3DD4473B}"/>
              </a:ext>
            </a:extLst>
          </p:cNvPr>
          <p:cNvCxnSpPr/>
          <p:nvPr/>
        </p:nvCxnSpPr>
        <p:spPr>
          <a:xfrm>
            <a:off x="718248" y="900461"/>
            <a:ext cx="4339200" cy="0"/>
          </a:xfrm>
          <a:prstGeom prst="straightConnector1">
            <a:avLst/>
          </a:prstGeom>
          <a:noFill/>
          <a:ln w="19050" cap="flat" cmpd="sng">
            <a:solidFill>
              <a:schemeClr val="dk2"/>
            </a:solidFill>
            <a:prstDash val="solid"/>
            <a:round/>
            <a:headEnd type="none" w="med" len="med"/>
            <a:tailEnd type="none" w="med" len="med"/>
          </a:ln>
        </p:spPr>
      </p:cxnSp>
      <p:pic>
        <p:nvPicPr>
          <p:cNvPr id="2" name="Picture 1">
            <a:extLst>
              <a:ext uri="{FF2B5EF4-FFF2-40B4-BE49-F238E27FC236}">
                <a16:creationId xmlns:a16="http://schemas.microsoft.com/office/drawing/2014/main" id="{1E699D63-C6C8-F148-B3DA-BD013A04C13B}"/>
              </a:ext>
            </a:extLst>
          </p:cNvPr>
          <p:cNvPicPr>
            <a:picLocks noChangeAspect="1"/>
          </p:cNvPicPr>
          <p:nvPr/>
        </p:nvPicPr>
        <p:blipFill rotWithShape="1">
          <a:blip r:embed="rId3"/>
          <a:srcRect b="11665"/>
          <a:stretch/>
        </p:blipFill>
        <p:spPr>
          <a:xfrm>
            <a:off x="5971085" y="119788"/>
            <a:ext cx="3037668" cy="1561343"/>
          </a:xfrm>
          <a:prstGeom prst="rect">
            <a:avLst/>
          </a:prstGeom>
        </p:spPr>
      </p:pic>
    </p:spTree>
    <p:extLst>
      <p:ext uri="{BB962C8B-B14F-4D97-AF65-F5344CB8AC3E}">
        <p14:creationId xmlns:p14="http://schemas.microsoft.com/office/powerpoint/2010/main" val="20098224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grpSp>
        <p:nvGrpSpPr>
          <p:cNvPr id="403" name="Google Shape;403;p17"/>
          <p:cNvGrpSpPr/>
          <p:nvPr/>
        </p:nvGrpSpPr>
        <p:grpSpPr>
          <a:xfrm>
            <a:off x="65510" y="728715"/>
            <a:ext cx="1032429" cy="823457"/>
            <a:chOff x="917250" y="2080575"/>
            <a:chExt cx="980695" cy="982361"/>
          </a:xfrm>
        </p:grpSpPr>
        <p:grpSp>
          <p:nvGrpSpPr>
            <p:cNvPr id="404" name="Google Shape;404;p17"/>
            <p:cNvGrpSpPr/>
            <p:nvPr/>
          </p:nvGrpSpPr>
          <p:grpSpPr>
            <a:xfrm>
              <a:off x="917250" y="2080575"/>
              <a:ext cx="980695" cy="982361"/>
              <a:chOff x="917250" y="2165250"/>
              <a:chExt cx="980695" cy="982361"/>
            </a:xfrm>
          </p:grpSpPr>
          <p:sp>
            <p:nvSpPr>
              <p:cNvPr id="405" name="Google Shape;405;p17"/>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17"/>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7" name="Google Shape;407;p17"/>
            <p:cNvGrpSpPr/>
            <p:nvPr/>
          </p:nvGrpSpPr>
          <p:grpSpPr>
            <a:xfrm>
              <a:off x="1232020" y="2401380"/>
              <a:ext cx="351155" cy="340753"/>
              <a:chOff x="-59481900" y="2290800"/>
              <a:chExt cx="319000" cy="309550"/>
            </a:xfrm>
          </p:grpSpPr>
          <p:sp>
            <p:nvSpPr>
              <p:cNvPr id="408" name="Google Shape;408;p17"/>
              <p:cNvSpPr/>
              <p:nvPr/>
            </p:nvSpPr>
            <p:spPr>
              <a:xfrm>
                <a:off x="-59481900" y="2290800"/>
                <a:ext cx="319000" cy="309550"/>
              </a:xfrm>
              <a:custGeom>
                <a:avLst/>
                <a:gdLst/>
                <a:ahLst/>
                <a:cxnLst/>
                <a:rect l="l" t="t" r="r" b="b"/>
                <a:pathLst>
                  <a:path w="12760" h="12382" extrusionOk="0">
                    <a:moveTo>
                      <a:pt x="6427" y="851"/>
                    </a:moveTo>
                    <a:cubicBezTo>
                      <a:pt x="6900" y="851"/>
                      <a:pt x="7247" y="1197"/>
                      <a:pt x="7247" y="1670"/>
                    </a:cubicBezTo>
                    <a:lnTo>
                      <a:pt x="7247" y="4159"/>
                    </a:lnTo>
                    <a:lnTo>
                      <a:pt x="5608" y="4159"/>
                    </a:lnTo>
                    <a:lnTo>
                      <a:pt x="5608" y="1670"/>
                    </a:lnTo>
                    <a:cubicBezTo>
                      <a:pt x="5608" y="1197"/>
                      <a:pt x="5955" y="851"/>
                      <a:pt x="6427" y="851"/>
                    </a:cubicBezTo>
                    <a:close/>
                    <a:moveTo>
                      <a:pt x="11594" y="3308"/>
                    </a:moveTo>
                    <a:cubicBezTo>
                      <a:pt x="11846" y="3308"/>
                      <a:pt x="12004" y="3529"/>
                      <a:pt x="12004" y="3749"/>
                    </a:cubicBezTo>
                    <a:lnTo>
                      <a:pt x="12004" y="11185"/>
                    </a:lnTo>
                    <a:lnTo>
                      <a:pt x="11941" y="11185"/>
                    </a:lnTo>
                    <a:cubicBezTo>
                      <a:pt x="11941" y="11437"/>
                      <a:pt x="11752" y="11594"/>
                      <a:pt x="11563" y="11594"/>
                    </a:cubicBezTo>
                    <a:lnTo>
                      <a:pt x="1355" y="11594"/>
                    </a:lnTo>
                    <a:cubicBezTo>
                      <a:pt x="1103" y="11594"/>
                      <a:pt x="914" y="11405"/>
                      <a:pt x="914" y="11185"/>
                    </a:cubicBezTo>
                    <a:lnTo>
                      <a:pt x="914" y="3749"/>
                    </a:lnTo>
                    <a:cubicBezTo>
                      <a:pt x="914" y="3529"/>
                      <a:pt x="1103" y="3308"/>
                      <a:pt x="1355" y="3308"/>
                    </a:cubicBezTo>
                    <a:lnTo>
                      <a:pt x="4821" y="3308"/>
                    </a:lnTo>
                    <a:lnTo>
                      <a:pt x="4821" y="4568"/>
                    </a:lnTo>
                    <a:cubicBezTo>
                      <a:pt x="4821" y="4821"/>
                      <a:pt x="5010" y="5010"/>
                      <a:pt x="5199" y="5010"/>
                    </a:cubicBezTo>
                    <a:lnTo>
                      <a:pt x="7688" y="5010"/>
                    </a:lnTo>
                    <a:cubicBezTo>
                      <a:pt x="7940" y="5010"/>
                      <a:pt x="8129" y="4821"/>
                      <a:pt x="8129" y="4568"/>
                    </a:cubicBezTo>
                    <a:lnTo>
                      <a:pt x="8129" y="3308"/>
                    </a:lnTo>
                    <a:close/>
                    <a:moveTo>
                      <a:pt x="6396" y="0"/>
                    </a:moveTo>
                    <a:cubicBezTo>
                      <a:pt x="5482" y="0"/>
                      <a:pt x="4726" y="756"/>
                      <a:pt x="4726" y="1670"/>
                    </a:cubicBezTo>
                    <a:lnTo>
                      <a:pt x="4726" y="2489"/>
                    </a:lnTo>
                    <a:lnTo>
                      <a:pt x="1261" y="2489"/>
                    </a:lnTo>
                    <a:cubicBezTo>
                      <a:pt x="599" y="2489"/>
                      <a:pt x="0" y="3056"/>
                      <a:pt x="0" y="3718"/>
                    </a:cubicBezTo>
                    <a:lnTo>
                      <a:pt x="0" y="11153"/>
                    </a:lnTo>
                    <a:cubicBezTo>
                      <a:pt x="0" y="11815"/>
                      <a:pt x="568" y="12382"/>
                      <a:pt x="1261" y="12382"/>
                    </a:cubicBezTo>
                    <a:lnTo>
                      <a:pt x="11468" y="12382"/>
                    </a:lnTo>
                    <a:cubicBezTo>
                      <a:pt x="12130" y="12382"/>
                      <a:pt x="12697" y="11815"/>
                      <a:pt x="12697" y="11153"/>
                    </a:cubicBezTo>
                    <a:lnTo>
                      <a:pt x="12697" y="3749"/>
                    </a:lnTo>
                    <a:cubicBezTo>
                      <a:pt x="12760" y="3025"/>
                      <a:pt x="12193" y="2489"/>
                      <a:pt x="11500" y="2489"/>
                    </a:cubicBezTo>
                    <a:lnTo>
                      <a:pt x="8034" y="2489"/>
                    </a:lnTo>
                    <a:lnTo>
                      <a:pt x="8034" y="1670"/>
                    </a:lnTo>
                    <a:cubicBezTo>
                      <a:pt x="8034" y="756"/>
                      <a:pt x="7310" y="0"/>
                      <a:pt x="639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17"/>
              <p:cNvSpPr/>
              <p:nvPr/>
            </p:nvSpPr>
            <p:spPr>
              <a:xfrm>
                <a:off x="-59287350" y="2456200"/>
                <a:ext cx="83500" cy="21275"/>
              </a:xfrm>
              <a:custGeom>
                <a:avLst/>
                <a:gdLst/>
                <a:ahLst/>
                <a:cxnLst/>
                <a:rect l="l" t="t" r="r" b="b"/>
                <a:pathLst>
                  <a:path w="3340" h="851" extrusionOk="0">
                    <a:moveTo>
                      <a:pt x="410" y="0"/>
                    </a:moveTo>
                    <a:cubicBezTo>
                      <a:pt x="189" y="0"/>
                      <a:pt x="0" y="221"/>
                      <a:pt x="0" y="441"/>
                    </a:cubicBezTo>
                    <a:cubicBezTo>
                      <a:pt x="0" y="693"/>
                      <a:pt x="189" y="851"/>
                      <a:pt x="410" y="851"/>
                    </a:cubicBezTo>
                    <a:lnTo>
                      <a:pt x="2899" y="851"/>
                    </a:lnTo>
                    <a:cubicBezTo>
                      <a:pt x="3151" y="851"/>
                      <a:pt x="3308" y="630"/>
                      <a:pt x="3308" y="441"/>
                    </a:cubicBezTo>
                    <a:cubicBezTo>
                      <a:pt x="3340"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17"/>
              <p:cNvSpPr/>
              <p:nvPr/>
            </p:nvSpPr>
            <p:spPr>
              <a:xfrm>
                <a:off x="-59287350" y="2497950"/>
                <a:ext cx="83500" cy="21275"/>
              </a:xfrm>
              <a:custGeom>
                <a:avLst/>
                <a:gdLst/>
                <a:ahLst/>
                <a:cxnLst/>
                <a:rect l="l" t="t" r="r" b="b"/>
                <a:pathLst>
                  <a:path w="3340" h="851" extrusionOk="0">
                    <a:moveTo>
                      <a:pt x="410" y="0"/>
                    </a:moveTo>
                    <a:cubicBezTo>
                      <a:pt x="189" y="0"/>
                      <a:pt x="0" y="189"/>
                      <a:pt x="0" y="441"/>
                    </a:cubicBezTo>
                    <a:cubicBezTo>
                      <a:pt x="0" y="662"/>
                      <a:pt x="189" y="851"/>
                      <a:pt x="410" y="851"/>
                    </a:cubicBezTo>
                    <a:lnTo>
                      <a:pt x="2899" y="851"/>
                    </a:lnTo>
                    <a:cubicBezTo>
                      <a:pt x="3151" y="851"/>
                      <a:pt x="3308" y="662"/>
                      <a:pt x="3308" y="441"/>
                    </a:cubicBezTo>
                    <a:cubicBezTo>
                      <a:pt x="3340" y="189"/>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17"/>
              <p:cNvSpPr/>
              <p:nvPr/>
            </p:nvSpPr>
            <p:spPr>
              <a:xfrm>
                <a:off x="-59287350" y="2538900"/>
                <a:ext cx="82700" cy="22075"/>
              </a:xfrm>
              <a:custGeom>
                <a:avLst/>
                <a:gdLst/>
                <a:ahLst/>
                <a:cxnLst/>
                <a:rect l="l" t="t" r="r" b="b"/>
                <a:pathLst>
                  <a:path w="3308" h="883" extrusionOk="0">
                    <a:moveTo>
                      <a:pt x="410" y="0"/>
                    </a:moveTo>
                    <a:cubicBezTo>
                      <a:pt x="189" y="0"/>
                      <a:pt x="0" y="221"/>
                      <a:pt x="0" y="441"/>
                    </a:cubicBezTo>
                    <a:cubicBezTo>
                      <a:pt x="0" y="662"/>
                      <a:pt x="189" y="882"/>
                      <a:pt x="410" y="882"/>
                    </a:cubicBezTo>
                    <a:lnTo>
                      <a:pt x="2899" y="882"/>
                    </a:lnTo>
                    <a:cubicBezTo>
                      <a:pt x="3151" y="882"/>
                      <a:pt x="3308" y="662"/>
                      <a:pt x="3308" y="441"/>
                    </a:cubicBezTo>
                    <a:cubicBezTo>
                      <a:pt x="3308"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17"/>
              <p:cNvSpPr/>
              <p:nvPr/>
            </p:nvSpPr>
            <p:spPr>
              <a:xfrm>
                <a:off x="-59439375" y="2425425"/>
                <a:ext cx="125250" cy="134750"/>
              </a:xfrm>
              <a:custGeom>
                <a:avLst/>
                <a:gdLst/>
                <a:ahLst/>
                <a:cxnLst/>
                <a:rect l="l" t="t" r="r" b="b"/>
                <a:pathLst>
                  <a:path w="5010" h="5390" extrusionOk="0">
                    <a:moveTo>
                      <a:pt x="2518" y="855"/>
                    </a:moveTo>
                    <a:cubicBezTo>
                      <a:pt x="2722" y="855"/>
                      <a:pt x="2928" y="925"/>
                      <a:pt x="3088" y="1074"/>
                    </a:cubicBezTo>
                    <a:cubicBezTo>
                      <a:pt x="3277" y="1294"/>
                      <a:pt x="3340" y="1609"/>
                      <a:pt x="3277" y="1924"/>
                    </a:cubicBezTo>
                    <a:cubicBezTo>
                      <a:pt x="3183" y="2176"/>
                      <a:pt x="2994" y="2428"/>
                      <a:pt x="2710" y="2460"/>
                    </a:cubicBezTo>
                    <a:cubicBezTo>
                      <a:pt x="2626" y="2485"/>
                      <a:pt x="2546" y="2497"/>
                      <a:pt x="2469" y="2497"/>
                    </a:cubicBezTo>
                    <a:cubicBezTo>
                      <a:pt x="2260" y="2497"/>
                      <a:pt x="2076" y="2409"/>
                      <a:pt x="1891" y="2271"/>
                    </a:cubicBezTo>
                    <a:cubicBezTo>
                      <a:pt x="1702" y="2019"/>
                      <a:pt x="1607" y="1704"/>
                      <a:pt x="1702" y="1452"/>
                    </a:cubicBezTo>
                    <a:cubicBezTo>
                      <a:pt x="1802" y="1070"/>
                      <a:pt x="2158" y="855"/>
                      <a:pt x="2518" y="855"/>
                    </a:cubicBezTo>
                    <a:close/>
                    <a:moveTo>
                      <a:pt x="2521" y="3342"/>
                    </a:moveTo>
                    <a:cubicBezTo>
                      <a:pt x="3309" y="3342"/>
                      <a:pt x="3939" y="3846"/>
                      <a:pt x="4159" y="4539"/>
                    </a:cubicBezTo>
                    <a:lnTo>
                      <a:pt x="914" y="4539"/>
                    </a:lnTo>
                    <a:cubicBezTo>
                      <a:pt x="1103" y="3846"/>
                      <a:pt x="1733" y="3342"/>
                      <a:pt x="2521" y="3342"/>
                    </a:cubicBezTo>
                    <a:close/>
                    <a:moveTo>
                      <a:pt x="2473" y="0"/>
                    </a:moveTo>
                    <a:cubicBezTo>
                      <a:pt x="1781" y="0"/>
                      <a:pt x="1110" y="436"/>
                      <a:pt x="914" y="1200"/>
                    </a:cubicBezTo>
                    <a:cubicBezTo>
                      <a:pt x="757" y="1798"/>
                      <a:pt x="914" y="2334"/>
                      <a:pt x="1292" y="2775"/>
                    </a:cubicBezTo>
                    <a:cubicBezTo>
                      <a:pt x="568" y="3216"/>
                      <a:pt x="1" y="4004"/>
                      <a:pt x="1" y="4949"/>
                    </a:cubicBezTo>
                    <a:cubicBezTo>
                      <a:pt x="1" y="5169"/>
                      <a:pt x="190" y="5390"/>
                      <a:pt x="410" y="5390"/>
                    </a:cubicBezTo>
                    <a:lnTo>
                      <a:pt x="4537" y="5390"/>
                    </a:lnTo>
                    <a:cubicBezTo>
                      <a:pt x="4758" y="5390"/>
                      <a:pt x="4978" y="5169"/>
                      <a:pt x="4978" y="4949"/>
                    </a:cubicBezTo>
                    <a:cubicBezTo>
                      <a:pt x="5010" y="4035"/>
                      <a:pt x="4506" y="3216"/>
                      <a:pt x="3718" y="2807"/>
                    </a:cubicBezTo>
                    <a:cubicBezTo>
                      <a:pt x="3907" y="2618"/>
                      <a:pt x="4033" y="2397"/>
                      <a:pt x="4096" y="2113"/>
                    </a:cubicBezTo>
                    <a:cubicBezTo>
                      <a:pt x="4254" y="1515"/>
                      <a:pt x="4096" y="916"/>
                      <a:pt x="3655" y="507"/>
                    </a:cubicBezTo>
                    <a:cubicBezTo>
                      <a:pt x="3322" y="161"/>
                      <a:pt x="2894" y="0"/>
                      <a:pt x="24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17"/>
              <p:cNvSpPr/>
              <p:nvPr/>
            </p:nvSpPr>
            <p:spPr>
              <a:xfrm>
                <a:off x="-59327525" y="2325450"/>
                <a:ext cx="13400" cy="13425"/>
              </a:xfrm>
              <a:custGeom>
                <a:avLst/>
                <a:gdLst/>
                <a:ahLst/>
                <a:cxnLst/>
                <a:rect l="l" t="t" r="r" b="b"/>
                <a:pathLst>
                  <a:path w="536" h="537" extrusionOk="0">
                    <a:moveTo>
                      <a:pt x="252" y="1"/>
                    </a:moveTo>
                    <a:cubicBezTo>
                      <a:pt x="95" y="1"/>
                      <a:pt x="0" y="127"/>
                      <a:pt x="0" y="284"/>
                    </a:cubicBezTo>
                    <a:cubicBezTo>
                      <a:pt x="0" y="442"/>
                      <a:pt x="95" y="536"/>
                      <a:pt x="252" y="536"/>
                    </a:cubicBezTo>
                    <a:cubicBezTo>
                      <a:pt x="410" y="536"/>
                      <a:pt x="536" y="442"/>
                      <a:pt x="536" y="284"/>
                    </a:cubicBezTo>
                    <a:cubicBezTo>
                      <a:pt x="536" y="127"/>
                      <a:pt x="410"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5" name="Rectangle 4">
            <a:extLst>
              <a:ext uri="{FF2B5EF4-FFF2-40B4-BE49-F238E27FC236}">
                <a16:creationId xmlns:a16="http://schemas.microsoft.com/office/drawing/2014/main" id="{AEA5505A-CAC3-C34C-9DEC-988EEF17E3EB}"/>
              </a:ext>
            </a:extLst>
          </p:cNvPr>
          <p:cNvSpPr/>
          <p:nvPr/>
        </p:nvSpPr>
        <p:spPr>
          <a:xfrm>
            <a:off x="1097939" y="4115654"/>
            <a:ext cx="5997004" cy="738664"/>
          </a:xfrm>
          <a:prstGeom prst="rect">
            <a:avLst/>
          </a:prstGeom>
        </p:spPr>
        <p:txBody>
          <a:bodyPr wrap="square">
            <a:spAutoFit/>
          </a:bodyPr>
          <a:lstStyle/>
          <a:p>
            <a:pPr>
              <a:buFont typeface="Arial" panose="020B0604020202020204" pitchFamily="34" charset="0"/>
              <a:buChar char="•"/>
            </a:pPr>
            <a:endParaRPr lang="en-US">
              <a:latin typeface="Calibri" panose="020F0502020204030204" pitchFamily="34" charset="0"/>
            </a:endParaRPr>
          </a:p>
          <a:p>
            <a:pPr>
              <a:buFont typeface="Arial" panose="020B0604020202020204" pitchFamily="34" charset="0"/>
              <a:buChar char="•"/>
            </a:pPr>
            <a:endParaRPr lang="en-US">
              <a:effectLst/>
              <a:latin typeface="Calibri" panose="020F0502020204030204" pitchFamily="34" charset="0"/>
            </a:endParaRPr>
          </a:p>
          <a:p>
            <a:pPr>
              <a:buFont typeface="Arial" panose="020B0604020202020204" pitchFamily="34" charset="0"/>
              <a:buChar char="•"/>
            </a:pPr>
            <a:endParaRPr lang="en-US">
              <a:effectLst/>
            </a:endParaRPr>
          </a:p>
        </p:txBody>
      </p:sp>
      <p:sp>
        <p:nvSpPr>
          <p:cNvPr id="4" name="Title 3">
            <a:extLst>
              <a:ext uri="{FF2B5EF4-FFF2-40B4-BE49-F238E27FC236}">
                <a16:creationId xmlns:a16="http://schemas.microsoft.com/office/drawing/2014/main" id="{2C5D6D6B-17A7-EA4E-A7FD-4C024B922D22}"/>
              </a:ext>
            </a:extLst>
          </p:cNvPr>
          <p:cNvSpPr>
            <a:spLocks noGrp="1"/>
          </p:cNvSpPr>
          <p:nvPr>
            <p:ph type="ctrTitle"/>
          </p:nvPr>
        </p:nvSpPr>
        <p:spPr>
          <a:xfrm flipH="1">
            <a:off x="979745" y="553276"/>
            <a:ext cx="8095500" cy="577800"/>
          </a:xfrm>
        </p:spPr>
        <p:txBody>
          <a:bodyPr/>
          <a:lstStyle/>
          <a:p>
            <a:r>
              <a:rPr lang="en-US" altLang="en-US" sz="3600" b="1">
                <a:solidFill>
                  <a:schemeClr val="accent2">
                    <a:lumMod val="75000"/>
                  </a:schemeClr>
                </a:solidFill>
                <a:ea typeface="ＭＳ Ｐゴシック" panose="020B0600070205080204" pitchFamily="34" charset="-128"/>
                <a:cs typeface="Arial" panose="020B0604020202020204" pitchFamily="34" charset="0"/>
              </a:rPr>
              <a:t>Project</a:t>
            </a:r>
            <a:r>
              <a:rPr lang="en-US" altLang="en-US" sz="2000" b="1">
                <a:solidFill>
                  <a:schemeClr val="accent2">
                    <a:lumMod val="75000"/>
                  </a:schemeClr>
                </a:solidFill>
                <a:ea typeface="ＭＳ Ｐゴシック" panose="020B0600070205080204" pitchFamily="34" charset="-128"/>
                <a:cs typeface="Arial" panose="020B0604020202020204" pitchFamily="34" charset="0"/>
              </a:rPr>
              <a:t> </a:t>
            </a:r>
            <a:r>
              <a:rPr lang="en-US" altLang="en-US" sz="3600" b="1">
                <a:solidFill>
                  <a:schemeClr val="accent2">
                    <a:lumMod val="75000"/>
                  </a:schemeClr>
                </a:solidFill>
                <a:ea typeface="ＭＳ Ｐゴシック" panose="020B0600070205080204" pitchFamily="34" charset="-128"/>
                <a:cs typeface="Arial" panose="020B0604020202020204" pitchFamily="34" charset="0"/>
              </a:rPr>
              <a:t>Management:</a:t>
            </a:r>
            <a:endParaRPr lang="en-SA" sz="3600" b="1">
              <a:solidFill>
                <a:schemeClr val="accent2">
                  <a:lumMod val="75000"/>
                </a:schemeClr>
              </a:solidFill>
              <a:ea typeface="ＭＳ Ｐゴシック" panose="020B0600070205080204" pitchFamily="34" charset="-128"/>
              <a:cs typeface="Arial" panose="020B0604020202020204" pitchFamily="34" charset="0"/>
            </a:endParaRPr>
          </a:p>
        </p:txBody>
      </p:sp>
      <p:sp>
        <p:nvSpPr>
          <p:cNvPr id="6" name="Rectangle 5">
            <a:extLst>
              <a:ext uri="{FF2B5EF4-FFF2-40B4-BE49-F238E27FC236}">
                <a16:creationId xmlns:a16="http://schemas.microsoft.com/office/drawing/2014/main" id="{1322F926-34FB-634A-AEDC-6CB828C2A35F}"/>
              </a:ext>
            </a:extLst>
          </p:cNvPr>
          <p:cNvSpPr/>
          <p:nvPr/>
        </p:nvSpPr>
        <p:spPr>
          <a:xfrm>
            <a:off x="255735" y="1588439"/>
            <a:ext cx="7371291" cy="2677656"/>
          </a:xfrm>
          <a:prstGeom prst="rect">
            <a:avLst/>
          </a:prstGeom>
        </p:spPr>
        <p:txBody>
          <a:bodyPr wrap="square">
            <a:spAutoFit/>
          </a:bodyPr>
          <a:lstStyle/>
          <a:p>
            <a:pPr>
              <a:buFont typeface="Arial" panose="020B0604020202020204" pitchFamily="34" charset="0"/>
              <a:buChar char="•"/>
            </a:pPr>
            <a:r>
              <a:rPr lang="en-US" sz="2400" dirty="0">
                <a:solidFill>
                  <a:schemeClr val="lt1"/>
                </a:solidFill>
                <a:latin typeface="Barlow Condensed SemiBold"/>
              </a:rPr>
              <a:t>Project management occurs in a team setting. it concerned with making decisions about processes and functions.</a:t>
            </a:r>
          </a:p>
          <a:p>
            <a:r>
              <a:rPr lang="en-US" sz="2400" dirty="0">
                <a:solidFill>
                  <a:schemeClr val="lt1"/>
                </a:solidFill>
                <a:latin typeface="Barlow Condensed SemiBold"/>
              </a:rPr>
              <a:t> </a:t>
            </a:r>
          </a:p>
          <a:p>
            <a:pPr>
              <a:buFont typeface="Arial" panose="020B0604020202020204" pitchFamily="34" charset="0"/>
              <a:buChar char="•"/>
            </a:pPr>
            <a:r>
              <a:rPr lang="en-US" sz="2400" dirty="0">
                <a:solidFill>
                  <a:schemeClr val="lt1"/>
                </a:solidFill>
                <a:latin typeface="Barlow Condensed SemiBold"/>
              </a:rPr>
              <a:t>Successful projects depend on both for the effectiveness of the project team, the </a:t>
            </a:r>
            <a:r>
              <a:rPr lang="en-US" sz="2400" b="1" dirty="0">
                <a:solidFill>
                  <a:schemeClr val="bg2"/>
                </a:solidFill>
                <a:latin typeface="Barlow Condensed SemiBold"/>
              </a:rPr>
              <a:t>leadership </a:t>
            </a:r>
            <a:r>
              <a:rPr lang="en-US" sz="2400" dirty="0">
                <a:solidFill>
                  <a:schemeClr val="lt1"/>
                </a:solidFill>
                <a:latin typeface="Barlow Condensed SemiBold"/>
              </a:rPr>
              <a:t>and </a:t>
            </a:r>
            <a:r>
              <a:rPr lang="en-US" sz="2400" b="1" dirty="0">
                <a:solidFill>
                  <a:schemeClr val="bg2"/>
                </a:solidFill>
                <a:latin typeface="Barlow Condensed SemiBold"/>
              </a:rPr>
              <a:t>management</a:t>
            </a:r>
            <a:r>
              <a:rPr lang="en-US" sz="2400" dirty="0">
                <a:solidFill>
                  <a:schemeClr val="lt1"/>
                </a:solidFill>
                <a:latin typeface="Barlow Condensed SemiBold"/>
              </a:rPr>
              <a:t> of that team. </a:t>
            </a:r>
          </a:p>
        </p:txBody>
      </p:sp>
      <p:cxnSp>
        <p:nvCxnSpPr>
          <p:cNvPr id="17" name="Google Shape;398;p17">
            <a:extLst>
              <a:ext uri="{FF2B5EF4-FFF2-40B4-BE49-F238E27FC236}">
                <a16:creationId xmlns:a16="http://schemas.microsoft.com/office/drawing/2014/main" id="{9B2231A4-EC27-B645-B9AC-AAAE05D2113E}"/>
              </a:ext>
            </a:extLst>
          </p:cNvPr>
          <p:cNvCxnSpPr/>
          <p:nvPr/>
        </p:nvCxnSpPr>
        <p:spPr>
          <a:xfrm>
            <a:off x="1097939" y="1140444"/>
            <a:ext cx="4339200" cy="0"/>
          </a:xfrm>
          <a:prstGeom prst="straightConnector1">
            <a:avLst/>
          </a:prstGeom>
          <a:noFill/>
          <a:ln w="19050" cap="flat" cmpd="sng">
            <a:solidFill>
              <a:schemeClr val="dk2"/>
            </a:solidFill>
            <a:prstDash val="solid"/>
            <a:round/>
            <a:headEnd type="none" w="med" len="med"/>
            <a:tailEnd type="none" w="med" len="med"/>
          </a:ln>
        </p:spPr>
      </p:cxnSp>
      <p:pic>
        <p:nvPicPr>
          <p:cNvPr id="2" name="Picture 1">
            <a:extLst>
              <a:ext uri="{FF2B5EF4-FFF2-40B4-BE49-F238E27FC236}">
                <a16:creationId xmlns:a16="http://schemas.microsoft.com/office/drawing/2014/main" id="{26855D53-3205-A347-803B-BAB3E55499CA}"/>
              </a:ext>
            </a:extLst>
          </p:cNvPr>
          <p:cNvPicPr>
            <a:picLocks noChangeAspect="1"/>
          </p:cNvPicPr>
          <p:nvPr/>
        </p:nvPicPr>
        <p:blipFill>
          <a:blip r:embed="rId3"/>
          <a:stretch>
            <a:fillRect/>
          </a:stretch>
        </p:blipFill>
        <p:spPr>
          <a:xfrm>
            <a:off x="5656881" y="160363"/>
            <a:ext cx="3049455" cy="1428067"/>
          </a:xfrm>
          <a:prstGeom prst="rect">
            <a:avLst/>
          </a:prstGeom>
        </p:spPr>
      </p:pic>
    </p:spTree>
    <p:extLst>
      <p:ext uri="{BB962C8B-B14F-4D97-AF65-F5344CB8AC3E}">
        <p14:creationId xmlns:p14="http://schemas.microsoft.com/office/powerpoint/2010/main" val="26568752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63"/>
        <p:cNvGrpSpPr/>
        <p:nvPr/>
      </p:nvGrpSpPr>
      <p:grpSpPr>
        <a:xfrm>
          <a:off x="0" y="0"/>
          <a:ext cx="0" cy="0"/>
          <a:chOff x="0" y="0"/>
          <a:chExt cx="0" cy="0"/>
        </a:xfrm>
      </p:grpSpPr>
      <p:pic>
        <p:nvPicPr>
          <p:cNvPr id="5" name="Picture 4">
            <a:extLst>
              <a:ext uri="{FF2B5EF4-FFF2-40B4-BE49-F238E27FC236}">
                <a16:creationId xmlns:a16="http://schemas.microsoft.com/office/drawing/2014/main" id="{A4F5B50C-6C9E-DF43-A6C6-2AC74AA8F1A3}"/>
              </a:ext>
            </a:extLst>
          </p:cNvPr>
          <p:cNvPicPr>
            <a:picLocks noChangeAspect="1"/>
          </p:cNvPicPr>
          <p:nvPr/>
        </p:nvPicPr>
        <p:blipFill>
          <a:blip r:embed="rId3"/>
          <a:stretch>
            <a:fillRect/>
          </a:stretch>
        </p:blipFill>
        <p:spPr>
          <a:xfrm>
            <a:off x="3640494" y="424491"/>
            <a:ext cx="5359400" cy="2147259"/>
          </a:xfrm>
          <a:prstGeom prst="rect">
            <a:avLst/>
          </a:prstGeom>
        </p:spPr>
      </p:pic>
      <p:sp>
        <p:nvSpPr>
          <p:cNvPr id="6" name="Rectangle 5">
            <a:extLst>
              <a:ext uri="{FF2B5EF4-FFF2-40B4-BE49-F238E27FC236}">
                <a16:creationId xmlns:a16="http://schemas.microsoft.com/office/drawing/2014/main" id="{C996124F-93A3-7542-808D-118FA5E6ED1E}"/>
              </a:ext>
            </a:extLst>
          </p:cNvPr>
          <p:cNvSpPr/>
          <p:nvPr/>
        </p:nvSpPr>
        <p:spPr>
          <a:xfrm>
            <a:off x="534934" y="2983645"/>
            <a:ext cx="8235454" cy="954107"/>
          </a:xfrm>
          <a:prstGeom prst="rect">
            <a:avLst/>
          </a:prstGeom>
        </p:spPr>
        <p:txBody>
          <a:bodyPr wrap="square">
            <a:spAutoFit/>
          </a:bodyPr>
          <a:lstStyle/>
          <a:p>
            <a:r>
              <a:rPr lang="en-SA" sz="2800" b="1" u="sng" dirty="0">
                <a:solidFill>
                  <a:schemeClr val="accent2">
                    <a:lumMod val="75000"/>
                  </a:schemeClr>
                </a:solidFill>
                <a:latin typeface="Barlow Condensed SemiBold"/>
                <a:ea typeface="ＭＳ Ｐゴシック" panose="020B0600070205080204" pitchFamily="34" charset="-128"/>
                <a:cs typeface="Arial" panose="020B0604020202020204" pitchFamily="34" charset="0"/>
                <a:sym typeface="Barlow Condensed SemiBold"/>
                <a:hlinkClick r:id="rId4">
                  <a:extLst>
                    <a:ext uri="{A12FA001-AC4F-418D-AE19-62706E023703}">
                      <ahyp:hlinkClr xmlns:ahyp="http://schemas.microsoft.com/office/drawing/2018/hyperlinkcolor" val="tx"/>
                    </a:ext>
                  </a:extLst>
                </a:hlinkClick>
              </a:rPr>
              <a:t>Leadership </a:t>
            </a:r>
            <a:r>
              <a:rPr lang="en-US" sz="2800" b="1" u="sng" dirty="0">
                <a:solidFill>
                  <a:schemeClr val="accent2">
                    <a:lumMod val="75000"/>
                  </a:schemeClr>
                </a:solidFill>
                <a:latin typeface="Barlow Condensed SemiBold"/>
                <a:ea typeface="ＭＳ Ｐゴシック" panose="020B0600070205080204" pitchFamily="34" charset="-128"/>
                <a:cs typeface="Arial" panose="020B0604020202020204" pitchFamily="34" charset="0"/>
                <a:sym typeface="Barlow Condensed SemiBold"/>
              </a:rPr>
              <a:t>is a soft ability; </a:t>
            </a:r>
            <a:r>
              <a:rPr lang="en-SA" sz="2800" b="1" u="sng" dirty="0">
                <a:solidFill>
                  <a:schemeClr val="accent2">
                    <a:lumMod val="75000"/>
                  </a:schemeClr>
                </a:solidFill>
                <a:latin typeface="Barlow Condensed SemiBold"/>
                <a:ea typeface="ＭＳ Ｐゴシック" panose="020B0600070205080204" pitchFamily="34" charset="-128"/>
                <a:cs typeface="Arial" panose="020B0604020202020204" pitchFamily="34" charset="0"/>
                <a:sym typeface="Barlow Condensed SemiBold"/>
                <a:hlinkClick r:id="rId4">
                  <a:extLst>
                    <a:ext uri="{A12FA001-AC4F-418D-AE19-62706E023703}">
                      <ahyp:hlinkClr xmlns:ahyp="http://schemas.microsoft.com/office/drawing/2018/hyperlinkcolor" val="tx"/>
                    </a:ext>
                  </a:extLst>
                </a:hlinkClick>
              </a:rPr>
              <a:t>often more art than science.</a:t>
            </a:r>
            <a:endParaRPr lang="en-SA" sz="2800" b="1" u="sng" dirty="0">
              <a:solidFill>
                <a:schemeClr val="accent2">
                  <a:lumMod val="75000"/>
                </a:schemeClr>
              </a:solidFill>
              <a:latin typeface="Barlow Condensed SemiBold"/>
              <a:ea typeface="ＭＳ Ｐゴシック" panose="020B0600070205080204" pitchFamily="34" charset="-128"/>
              <a:cs typeface="Arial" panose="020B0604020202020204" pitchFamily="34" charset="0"/>
              <a:sym typeface="Barlow Condensed SemiBold"/>
            </a:endParaRPr>
          </a:p>
        </p:txBody>
      </p:sp>
    </p:spTree>
    <p:extLst>
      <p:ext uri="{BB962C8B-B14F-4D97-AF65-F5344CB8AC3E}">
        <p14:creationId xmlns:p14="http://schemas.microsoft.com/office/powerpoint/2010/main" val="26417406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19"/>
          <p:cNvSpPr txBox="1">
            <a:spLocks noGrp="1"/>
          </p:cNvSpPr>
          <p:nvPr>
            <p:ph type="ctrTitle"/>
          </p:nvPr>
        </p:nvSpPr>
        <p:spPr>
          <a:xfrm flipH="1">
            <a:off x="1048500" y="1278112"/>
            <a:ext cx="8095500" cy="577800"/>
          </a:xfrm>
          <a:prstGeom prst="rect">
            <a:avLst/>
          </a:prstGeom>
        </p:spPr>
        <p:txBody>
          <a:bodyPr spcFirstLastPara="1" wrap="square" lIns="91425" tIns="91425" rIns="91425" bIns="91425" anchor="b" anchorCtr="0">
            <a:noAutofit/>
          </a:bodyPr>
          <a:lstStyle/>
          <a:p>
            <a:pPr lvl="0"/>
            <a:r>
              <a:rPr lang="en-US" sz="4800" b="1">
                <a:solidFill>
                  <a:schemeClr val="accent2">
                    <a:lumMod val="75000"/>
                  </a:schemeClr>
                </a:solidFill>
                <a:ea typeface="ＭＳ Ｐゴシック" panose="020B0600070205080204" pitchFamily="34" charset="-128"/>
                <a:cs typeface="Arial" panose="020B0604020202020204" pitchFamily="34" charset="0"/>
              </a:rPr>
              <a:t>L</a:t>
            </a:r>
            <a:r>
              <a:rPr lang="en-SA" sz="4800" b="1">
                <a:solidFill>
                  <a:schemeClr val="accent2">
                    <a:lumMod val="75000"/>
                  </a:schemeClr>
                </a:solidFill>
                <a:ea typeface="ＭＳ Ｐゴシック" panose="020B0600070205080204" pitchFamily="34" charset="-128"/>
                <a:cs typeface="Arial" panose="020B0604020202020204" pitchFamily="34" charset="0"/>
              </a:rPr>
              <a:t>eadership</a:t>
            </a:r>
            <a:endParaRPr sz="4800" b="1">
              <a:solidFill>
                <a:schemeClr val="accent2">
                  <a:lumMod val="75000"/>
                </a:schemeClr>
              </a:solidFill>
              <a:ea typeface="ＭＳ Ｐゴシック" panose="020B0600070205080204" pitchFamily="34" charset="-128"/>
              <a:cs typeface="Arial" panose="020B0604020202020204" pitchFamily="34" charset="0"/>
            </a:endParaRPr>
          </a:p>
        </p:txBody>
      </p:sp>
      <p:grpSp>
        <p:nvGrpSpPr>
          <p:cNvPr id="450" name="Google Shape;450;p19"/>
          <p:cNvGrpSpPr/>
          <p:nvPr/>
        </p:nvGrpSpPr>
        <p:grpSpPr>
          <a:xfrm>
            <a:off x="39892" y="956962"/>
            <a:ext cx="980695" cy="982361"/>
            <a:chOff x="917250" y="2165250"/>
            <a:chExt cx="980695" cy="982361"/>
          </a:xfrm>
        </p:grpSpPr>
        <p:sp>
          <p:nvSpPr>
            <p:cNvPr id="451" name="Google Shape;451;p19"/>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19"/>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453" name="Google Shape;453;p19"/>
          <p:cNvCxnSpPr/>
          <p:nvPr/>
        </p:nvCxnSpPr>
        <p:spPr>
          <a:xfrm>
            <a:off x="1104325" y="1836393"/>
            <a:ext cx="4339200" cy="0"/>
          </a:xfrm>
          <a:prstGeom prst="straightConnector1">
            <a:avLst/>
          </a:prstGeom>
          <a:noFill/>
          <a:ln w="19050" cap="flat" cmpd="sng">
            <a:solidFill>
              <a:schemeClr val="dk2"/>
            </a:solidFill>
            <a:prstDash val="solid"/>
            <a:round/>
            <a:headEnd type="none" w="med" len="med"/>
            <a:tailEnd type="none" w="med" len="med"/>
          </a:ln>
        </p:spPr>
      </p:cxnSp>
      <p:grpSp>
        <p:nvGrpSpPr>
          <p:cNvPr id="457" name="Google Shape;457;p19"/>
          <p:cNvGrpSpPr/>
          <p:nvPr/>
        </p:nvGrpSpPr>
        <p:grpSpPr>
          <a:xfrm>
            <a:off x="388329" y="1245003"/>
            <a:ext cx="345541" cy="344701"/>
            <a:chOff x="-42796875" y="2680675"/>
            <a:chExt cx="319000" cy="318225"/>
          </a:xfrm>
        </p:grpSpPr>
        <p:sp>
          <p:nvSpPr>
            <p:cNvPr id="458" name="Google Shape;458;p19"/>
            <p:cNvSpPr/>
            <p:nvPr/>
          </p:nvSpPr>
          <p:spPr>
            <a:xfrm>
              <a:off x="-42671650" y="2853950"/>
              <a:ext cx="70125" cy="21275"/>
            </a:xfrm>
            <a:custGeom>
              <a:avLst/>
              <a:gdLst/>
              <a:ahLst/>
              <a:cxnLst/>
              <a:rect l="l" t="t" r="r" b="b"/>
              <a:pathLst>
                <a:path w="2805" h="851" extrusionOk="0">
                  <a:moveTo>
                    <a:pt x="442" y="0"/>
                  </a:moveTo>
                  <a:cubicBezTo>
                    <a:pt x="190" y="0"/>
                    <a:pt x="1" y="221"/>
                    <a:pt x="1" y="410"/>
                  </a:cubicBezTo>
                  <a:cubicBezTo>
                    <a:pt x="1" y="630"/>
                    <a:pt x="190" y="851"/>
                    <a:pt x="442" y="851"/>
                  </a:cubicBezTo>
                  <a:lnTo>
                    <a:pt x="2364" y="851"/>
                  </a:lnTo>
                  <a:cubicBezTo>
                    <a:pt x="2616" y="851"/>
                    <a:pt x="2773" y="630"/>
                    <a:pt x="2773" y="410"/>
                  </a:cubicBezTo>
                  <a:cubicBezTo>
                    <a:pt x="2805" y="221"/>
                    <a:pt x="2584" y="0"/>
                    <a:pt x="23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19"/>
            <p:cNvSpPr/>
            <p:nvPr/>
          </p:nvSpPr>
          <p:spPr>
            <a:xfrm>
              <a:off x="-42671650" y="2895675"/>
              <a:ext cx="70125" cy="20525"/>
            </a:xfrm>
            <a:custGeom>
              <a:avLst/>
              <a:gdLst/>
              <a:ahLst/>
              <a:cxnLst/>
              <a:rect l="l" t="t" r="r" b="b"/>
              <a:pathLst>
                <a:path w="2805" h="821" extrusionOk="0">
                  <a:moveTo>
                    <a:pt x="442" y="1"/>
                  </a:moveTo>
                  <a:cubicBezTo>
                    <a:pt x="190" y="1"/>
                    <a:pt x="1" y="190"/>
                    <a:pt x="1" y="442"/>
                  </a:cubicBezTo>
                  <a:cubicBezTo>
                    <a:pt x="1" y="663"/>
                    <a:pt x="190" y="820"/>
                    <a:pt x="442" y="820"/>
                  </a:cubicBezTo>
                  <a:lnTo>
                    <a:pt x="2364" y="820"/>
                  </a:lnTo>
                  <a:cubicBezTo>
                    <a:pt x="2616" y="820"/>
                    <a:pt x="2773" y="631"/>
                    <a:pt x="2773" y="442"/>
                  </a:cubicBezTo>
                  <a:cubicBezTo>
                    <a:pt x="2805" y="190"/>
                    <a:pt x="2584" y="1"/>
                    <a:pt x="2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19"/>
            <p:cNvSpPr/>
            <p:nvPr/>
          </p:nvSpPr>
          <p:spPr>
            <a:xfrm>
              <a:off x="-42796875" y="2680675"/>
              <a:ext cx="319000" cy="318225"/>
            </a:xfrm>
            <a:custGeom>
              <a:avLst/>
              <a:gdLst/>
              <a:ahLst/>
              <a:cxnLst/>
              <a:rect l="l" t="t" r="r" b="b"/>
              <a:pathLst>
                <a:path w="12760" h="12729" extrusionOk="0">
                  <a:moveTo>
                    <a:pt x="9011" y="882"/>
                  </a:moveTo>
                  <a:cubicBezTo>
                    <a:pt x="9168" y="882"/>
                    <a:pt x="9357" y="914"/>
                    <a:pt x="9483" y="945"/>
                  </a:cubicBezTo>
                  <a:cubicBezTo>
                    <a:pt x="9799" y="1071"/>
                    <a:pt x="10051" y="1355"/>
                    <a:pt x="10177" y="1701"/>
                  </a:cubicBezTo>
                  <a:lnTo>
                    <a:pt x="2615" y="1701"/>
                  </a:lnTo>
                  <a:cubicBezTo>
                    <a:pt x="2804" y="1229"/>
                    <a:pt x="3245" y="882"/>
                    <a:pt x="3781" y="882"/>
                  </a:cubicBezTo>
                  <a:close/>
                  <a:moveTo>
                    <a:pt x="1733" y="3623"/>
                  </a:moveTo>
                  <a:lnTo>
                    <a:pt x="1733" y="5293"/>
                  </a:lnTo>
                  <a:lnTo>
                    <a:pt x="914" y="5293"/>
                  </a:lnTo>
                  <a:lnTo>
                    <a:pt x="914" y="3623"/>
                  </a:lnTo>
                  <a:close/>
                  <a:moveTo>
                    <a:pt x="11941" y="3623"/>
                  </a:moveTo>
                  <a:lnTo>
                    <a:pt x="11941" y="5293"/>
                  </a:lnTo>
                  <a:lnTo>
                    <a:pt x="11122" y="5293"/>
                  </a:lnTo>
                  <a:lnTo>
                    <a:pt x="11122" y="3623"/>
                  </a:lnTo>
                  <a:close/>
                  <a:moveTo>
                    <a:pt x="10240" y="2521"/>
                  </a:moveTo>
                  <a:lnTo>
                    <a:pt x="10240" y="5316"/>
                  </a:lnTo>
                  <a:lnTo>
                    <a:pt x="10240" y="5316"/>
                  </a:lnTo>
                  <a:cubicBezTo>
                    <a:pt x="10144" y="5293"/>
                    <a:pt x="10003" y="5293"/>
                    <a:pt x="9862" y="5293"/>
                  </a:cubicBezTo>
                  <a:lnTo>
                    <a:pt x="6932" y="5293"/>
                  </a:lnTo>
                  <a:lnTo>
                    <a:pt x="6932" y="2521"/>
                  </a:lnTo>
                  <a:close/>
                  <a:moveTo>
                    <a:pt x="6144" y="2521"/>
                  </a:moveTo>
                  <a:lnTo>
                    <a:pt x="6144" y="5293"/>
                  </a:lnTo>
                  <a:lnTo>
                    <a:pt x="2962" y="5293"/>
                  </a:lnTo>
                  <a:cubicBezTo>
                    <a:pt x="2804" y="5293"/>
                    <a:pt x="2678" y="5293"/>
                    <a:pt x="2552" y="5324"/>
                  </a:cubicBezTo>
                  <a:lnTo>
                    <a:pt x="2552" y="2521"/>
                  </a:lnTo>
                  <a:close/>
                  <a:moveTo>
                    <a:pt x="9893" y="6207"/>
                  </a:moveTo>
                  <a:cubicBezTo>
                    <a:pt x="10555" y="6207"/>
                    <a:pt x="11122" y="6742"/>
                    <a:pt x="11122" y="7404"/>
                  </a:cubicBezTo>
                  <a:lnTo>
                    <a:pt x="11122" y="9861"/>
                  </a:lnTo>
                  <a:cubicBezTo>
                    <a:pt x="11122" y="10019"/>
                    <a:pt x="11027" y="10145"/>
                    <a:pt x="10933" y="10208"/>
                  </a:cubicBezTo>
                  <a:cubicBezTo>
                    <a:pt x="10838" y="10239"/>
                    <a:pt x="10775" y="10302"/>
                    <a:pt x="10681" y="10302"/>
                  </a:cubicBezTo>
                  <a:lnTo>
                    <a:pt x="2143" y="10302"/>
                  </a:lnTo>
                  <a:cubicBezTo>
                    <a:pt x="1922" y="10302"/>
                    <a:pt x="1796" y="10176"/>
                    <a:pt x="1733" y="10019"/>
                  </a:cubicBezTo>
                  <a:cubicBezTo>
                    <a:pt x="1702" y="9924"/>
                    <a:pt x="1733" y="10050"/>
                    <a:pt x="1733" y="8254"/>
                  </a:cubicBezTo>
                  <a:lnTo>
                    <a:pt x="1733" y="7404"/>
                  </a:lnTo>
                  <a:cubicBezTo>
                    <a:pt x="1733" y="6994"/>
                    <a:pt x="1922" y="6616"/>
                    <a:pt x="2300" y="6396"/>
                  </a:cubicBezTo>
                  <a:cubicBezTo>
                    <a:pt x="2489" y="6270"/>
                    <a:pt x="2710" y="6207"/>
                    <a:pt x="2993" y="6207"/>
                  </a:cubicBezTo>
                  <a:close/>
                  <a:moveTo>
                    <a:pt x="3403" y="11090"/>
                  </a:moveTo>
                  <a:lnTo>
                    <a:pt x="3403" y="11909"/>
                  </a:lnTo>
                  <a:lnTo>
                    <a:pt x="2552" y="11909"/>
                  </a:lnTo>
                  <a:lnTo>
                    <a:pt x="2552" y="11090"/>
                  </a:lnTo>
                  <a:close/>
                  <a:moveTo>
                    <a:pt x="10271" y="11090"/>
                  </a:moveTo>
                  <a:lnTo>
                    <a:pt x="10271" y="11909"/>
                  </a:lnTo>
                  <a:lnTo>
                    <a:pt x="9452" y="11909"/>
                  </a:lnTo>
                  <a:lnTo>
                    <a:pt x="9452" y="11090"/>
                  </a:lnTo>
                  <a:close/>
                  <a:moveTo>
                    <a:pt x="3750" y="0"/>
                  </a:moveTo>
                  <a:cubicBezTo>
                    <a:pt x="2615" y="0"/>
                    <a:pt x="1670" y="945"/>
                    <a:pt x="1670" y="2079"/>
                  </a:cubicBezTo>
                  <a:lnTo>
                    <a:pt x="1670" y="2804"/>
                  </a:lnTo>
                  <a:lnTo>
                    <a:pt x="442" y="2804"/>
                  </a:lnTo>
                  <a:cubicBezTo>
                    <a:pt x="190" y="2804"/>
                    <a:pt x="0" y="2993"/>
                    <a:pt x="0" y="3214"/>
                  </a:cubicBezTo>
                  <a:lnTo>
                    <a:pt x="0" y="5671"/>
                  </a:lnTo>
                  <a:cubicBezTo>
                    <a:pt x="0" y="5923"/>
                    <a:pt x="190" y="6112"/>
                    <a:pt x="442" y="6112"/>
                  </a:cubicBezTo>
                  <a:lnTo>
                    <a:pt x="1261" y="6112"/>
                  </a:lnTo>
                  <a:cubicBezTo>
                    <a:pt x="977" y="6459"/>
                    <a:pt x="820" y="6900"/>
                    <a:pt x="820" y="7341"/>
                  </a:cubicBezTo>
                  <a:lnTo>
                    <a:pt x="820" y="9830"/>
                  </a:lnTo>
                  <a:cubicBezTo>
                    <a:pt x="820" y="10365"/>
                    <a:pt x="1198" y="10806"/>
                    <a:pt x="1670" y="10995"/>
                  </a:cubicBezTo>
                  <a:lnTo>
                    <a:pt x="1670" y="12287"/>
                  </a:lnTo>
                  <a:cubicBezTo>
                    <a:pt x="1670" y="12539"/>
                    <a:pt x="1859" y="12728"/>
                    <a:pt x="2048" y="12728"/>
                  </a:cubicBezTo>
                  <a:lnTo>
                    <a:pt x="3718" y="12728"/>
                  </a:lnTo>
                  <a:cubicBezTo>
                    <a:pt x="3939" y="12728"/>
                    <a:pt x="4096" y="12539"/>
                    <a:pt x="4096" y="12287"/>
                  </a:cubicBezTo>
                  <a:lnTo>
                    <a:pt x="4096" y="11090"/>
                  </a:lnTo>
                  <a:lnTo>
                    <a:pt x="8507" y="11090"/>
                  </a:lnTo>
                  <a:lnTo>
                    <a:pt x="8507" y="12287"/>
                  </a:lnTo>
                  <a:cubicBezTo>
                    <a:pt x="8507" y="12539"/>
                    <a:pt x="8696" y="12728"/>
                    <a:pt x="8916" y="12728"/>
                  </a:cubicBezTo>
                  <a:lnTo>
                    <a:pt x="10555" y="12728"/>
                  </a:lnTo>
                  <a:cubicBezTo>
                    <a:pt x="10807" y="12728"/>
                    <a:pt x="10964" y="12539"/>
                    <a:pt x="10964" y="12287"/>
                  </a:cubicBezTo>
                  <a:lnTo>
                    <a:pt x="10964" y="10995"/>
                  </a:lnTo>
                  <a:cubicBezTo>
                    <a:pt x="11468" y="10838"/>
                    <a:pt x="11783" y="10365"/>
                    <a:pt x="11783" y="9830"/>
                  </a:cubicBezTo>
                  <a:lnTo>
                    <a:pt x="11783" y="7341"/>
                  </a:lnTo>
                  <a:cubicBezTo>
                    <a:pt x="11783" y="6868"/>
                    <a:pt x="11626" y="6427"/>
                    <a:pt x="11374" y="6112"/>
                  </a:cubicBezTo>
                  <a:lnTo>
                    <a:pt x="12224" y="6112"/>
                  </a:lnTo>
                  <a:cubicBezTo>
                    <a:pt x="12445" y="6112"/>
                    <a:pt x="12602" y="5923"/>
                    <a:pt x="12602" y="5671"/>
                  </a:cubicBezTo>
                  <a:lnTo>
                    <a:pt x="12602" y="3214"/>
                  </a:lnTo>
                  <a:cubicBezTo>
                    <a:pt x="12760" y="2993"/>
                    <a:pt x="12571" y="2804"/>
                    <a:pt x="12319" y="2804"/>
                  </a:cubicBezTo>
                  <a:lnTo>
                    <a:pt x="11059" y="2804"/>
                  </a:lnTo>
                  <a:lnTo>
                    <a:pt x="11059" y="2079"/>
                  </a:lnTo>
                  <a:cubicBezTo>
                    <a:pt x="11059" y="945"/>
                    <a:pt x="10145" y="0"/>
                    <a:pt x="89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19"/>
            <p:cNvSpPr/>
            <p:nvPr/>
          </p:nvSpPr>
          <p:spPr>
            <a:xfrm>
              <a:off x="-42753550" y="2854500"/>
              <a:ext cx="63825" cy="61700"/>
            </a:xfrm>
            <a:custGeom>
              <a:avLst/>
              <a:gdLst/>
              <a:ahLst/>
              <a:cxnLst/>
              <a:rect l="l" t="t" r="r" b="b"/>
              <a:pathLst>
                <a:path w="2553" h="2468" extrusionOk="0">
                  <a:moveTo>
                    <a:pt x="1263" y="829"/>
                  </a:moveTo>
                  <a:cubicBezTo>
                    <a:pt x="1435" y="829"/>
                    <a:pt x="1565" y="949"/>
                    <a:pt x="1639" y="1144"/>
                  </a:cubicBezTo>
                  <a:cubicBezTo>
                    <a:pt x="1718" y="1410"/>
                    <a:pt x="1483" y="1676"/>
                    <a:pt x="1218" y="1676"/>
                  </a:cubicBezTo>
                  <a:cubicBezTo>
                    <a:pt x="1170" y="1676"/>
                    <a:pt x="1120" y="1668"/>
                    <a:pt x="1071" y="1648"/>
                  </a:cubicBezTo>
                  <a:cubicBezTo>
                    <a:pt x="945" y="1616"/>
                    <a:pt x="882" y="1490"/>
                    <a:pt x="851" y="1364"/>
                  </a:cubicBezTo>
                  <a:cubicBezTo>
                    <a:pt x="756" y="1144"/>
                    <a:pt x="914" y="892"/>
                    <a:pt x="1103" y="860"/>
                  </a:cubicBezTo>
                  <a:cubicBezTo>
                    <a:pt x="1160" y="839"/>
                    <a:pt x="1213" y="829"/>
                    <a:pt x="1263" y="829"/>
                  </a:cubicBezTo>
                  <a:close/>
                  <a:moveTo>
                    <a:pt x="1234" y="0"/>
                  </a:moveTo>
                  <a:cubicBezTo>
                    <a:pt x="841" y="0"/>
                    <a:pt x="443" y="194"/>
                    <a:pt x="189" y="545"/>
                  </a:cubicBezTo>
                  <a:cubicBezTo>
                    <a:pt x="95" y="734"/>
                    <a:pt x="0" y="986"/>
                    <a:pt x="0" y="1238"/>
                  </a:cubicBezTo>
                  <a:cubicBezTo>
                    <a:pt x="0" y="1932"/>
                    <a:pt x="567" y="2467"/>
                    <a:pt x="1229" y="2467"/>
                  </a:cubicBezTo>
                  <a:cubicBezTo>
                    <a:pt x="1765" y="2467"/>
                    <a:pt x="2237" y="2121"/>
                    <a:pt x="2395" y="1616"/>
                  </a:cubicBezTo>
                  <a:cubicBezTo>
                    <a:pt x="2552" y="1081"/>
                    <a:pt x="2363" y="514"/>
                    <a:pt x="1922" y="230"/>
                  </a:cubicBezTo>
                  <a:cubicBezTo>
                    <a:pt x="1718" y="74"/>
                    <a:pt x="1477" y="0"/>
                    <a:pt x="12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19"/>
            <p:cNvSpPr/>
            <p:nvPr/>
          </p:nvSpPr>
          <p:spPr>
            <a:xfrm>
              <a:off x="-42581850" y="2853950"/>
              <a:ext cx="63025" cy="61475"/>
            </a:xfrm>
            <a:custGeom>
              <a:avLst/>
              <a:gdLst/>
              <a:ahLst/>
              <a:cxnLst/>
              <a:rect l="l" t="t" r="r" b="b"/>
              <a:pathLst>
                <a:path w="2521" h="2459" extrusionOk="0">
                  <a:moveTo>
                    <a:pt x="1269" y="860"/>
                  </a:moveTo>
                  <a:cubicBezTo>
                    <a:pt x="1493" y="860"/>
                    <a:pt x="1670" y="1049"/>
                    <a:pt x="1670" y="1260"/>
                  </a:cubicBezTo>
                  <a:cubicBezTo>
                    <a:pt x="1670" y="1481"/>
                    <a:pt x="1576" y="1638"/>
                    <a:pt x="1355" y="1670"/>
                  </a:cubicBezTo>
                  <a:cubicBezTo>
                    <a:pt x="1311" y="1683"/>
                    <a:pt x="1268" y="1689"/>
                    <a:pt x="1227" y="1689"/>
                  </a:cubicBezTo>
                  <a:cubicBezTo>
                    <a:pt x="1063" y="1689"/>
                    <a:pt x="927" y="1588"/>
                    <a:pt x="851" y="1386"/>
                  </a:cubicBezTo>
                  <a:cubicBezTo>
                    <a:pt x="788" y="1166"/>
                    <a:pt x="882" y="945"/>
                    <a:pt x="1135" y="882"/>
                  </a:cubicBezTo>
                  <a:cubicBezTo>
                    <a:pt x="1180" y="867"/>
                    <a:pt x="1225" y="860"/>
                    <a:pt x="1269" y="860"/>
                  </a:cubicBezTo>
                  <a:close/>
                  <a:moveTo>
                    <a:pt x="1261" y="0"/>
                  </a:moveTo>
                  <a:cubicBezTo>
                    <a:pt x="567" y="0"/>
                    <a:pt x="0" y="567"/>
                    <a:pt x="32" y="1229"/>
                  </a:cubicBezTo>
                  <a:cubicBezTo>
                    <a:pt x="32" y="1874"/>
                    <a:pt x="541" y="2459"/>
                    <a:pt x="1208" y="2459"/>
                  </a:cubicBezTo>
                  <a:cubicBezTo>
                    <a:pt x="1226" y="2459"/>
                    <a:pt x="1243" y="2458"/>
                    <a:pt x="1261" y="2458"/>
                  </a:cubicBezTo>
                  <a:cubicBezTo>
                    <a:pt x="1922" y="2458"/>
                    <a:pt x="2521" y="1891"/>
                    <a:pt x="2458" y="1229"/>
                  </a:cubicBezTo>
                  <a:cubicBezTo>
                    <a:pt x="2521" y="567"/>
                    <a:pt x="1954" y="0"/>
                    <a:pt x="12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Rectangle 1">
            <a:extLst>
              <a:ext uri="{FF2B5EF4-FFF2-40B4-BE49-F238E27FC236}">
                <a16:creationId xmlns:a16="http://schemas.microsoft.com/office/drawing/2014/main" id="{AE55055A-282C-794B-8461-86C405814BFF}"/>
              </a:ext>
            </a:extLst>
          </p:cNvPr>
          <p:cNvSpPr/>
          <p:nvPr/>
        </p:nvSpPr>
        <p:spPr>
          <a:xfrm>
            <a:off x="1104325" y="2202418"/>
            <a:ext cx="5753675" cy="1015663"/>
          </a:xfrm>
          <a:prstGeom prst="rect">
            <a:avLst/>
          </a:prstGeom>
        </p:spPr>
        <p:txBody>
          <a:bodyPr wrap="square">
            <a:spAutoFit/>
          </a:bodyPr>
          <a:lstStyle/>
          <a:p>
            <a:pPr>
              <a:buFont typeface="Arial" panose="020B0604020202020204" pitchFamily="34" charset="0"/>
              <a:buNone/>
            </a:pPr>
            <a:r>
              <a:rPr lang="en-US" altLang="en-US" sz="3000">
                <a:solidFill>
                  <a:schemeClr val="lt1"/>
                </a:solidFill>
                <a:latin typeface="Barlow Condensed SemiBold"/>
              </a:rPr>
              <a:t>The</a:t>
            </a:r>
            <a:r>
              <a:rPr lang="en-US" altLang="en-US">
                <a:ea typeface="ＭＳ Ｐゴシック" panose="020B0600070205080204" pitchFamily="34" charset="-128"/>
              </a:rPr>
              <a:t> </a:t>
            </a:r>
            <a:r>
              <a:rPr lang="en-US" altLang="en-US" sz="3000">
                <a:solidFill>
                  <a:schemeClr val="lt1"/>
                </a:solidFill>
                <a:latin typeface="Barlow Condensed SemiBold"/>
              </a:rPr>
              <a:t>process of leading a group and influencing that group to achieve its goals.</a:t>
            </a:r>
          </a:p>
        </p:txBody>
      </p:sp>
      <p:pic>
        <p:nvPicPr>
          <p:cNvPr id="1026" name="Picture 2" descr="Ideas about Leadership">
            <a:extLst>
              <a:ext uri="{FF2B5EF4-FFF2-40B4-BE49-F238E27FC236}">
                <a16:creationId xmlns:a16="http://schemas.microsoft.com/office/drawing/2014/main" id="{3119B1E1-E6B5-704E-B4FE-E7DEC60FE8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97336" y="237523"/>
            <a:ext cx="3022025" cy="15818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92837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19"/>
          <p:cNvSpPr txBox="1">
            <a:spLocks noGrp="1"/>
          </p:cNvSpPr>
          <p:nvPr>
            <p:ph type="ctrTitle"/>
          </p:nvPr>
        </p:nvSpPr>
        <p:spPr>
          <a:xfrm flipH="1">
            <a:off x="1043537" y="600891"/>
            <a:ext cx="8095500" cy="577800"/>
          </a:xfrm>
          <a:prstGeom prst="rect">
            <a:avLst/>
          </a:prstGeom>
        </p:spPr>
        <p:txBody>
          <a:bodyPr spcFirstLastPara="1" wrap="square" lIns="91425" tIns="91425" rIns="91425" bIns="91425" anchor="b" anchorCtr="0">
            <a:noAutofit/>
          </a:bodyPr>
          <a:lstStyle/>
          <a:p>
            <a:pPr lvl="0"/>
            <a:r>
              <a:rPr lang="en-US" sz="4800" b="1">
                <a:solidFill>
                  <a:schemeClr val="accent2">
                    <a:lumMod val="75000"/>
                  </a:schemeClr>
                </a:solidFill>
                <a:ea typeface="ＭＳ Ｐゴシック" panose="020B0600070205080204" pitchFamily="34" charset="-128"/>
                <a:cs typeface="Arial" panose="020B0604020202020204" pitchFamily="34" charset="0"/>
              </a:rPr>
              <a:t>L</a:t>
            </a:r>
            <a:r>
              <a:rPr lang="en-SA" sz="4800" b="1">
                <a:solidFill>
                  <a:schemeClr val="accent2">
                    <a:lumMod val="75000"/>
                  </a:schemeClr>
                </a:solidFill>
                <a:ea typeface="ＭＳ Ｐゴシック" panose="020B0600070205080204" pitchFamily="34" charset="-128"/>
                <a:cs typeface="Arial" panose="020B0604020202020204" pitchFamily="34" charset="0"/>
              </a:rPr>
              <a:t>eadership</a:t>
            </a:r>
            <a:endParaRPr sz="4800" b="1">
              <a:solidFill>
                <a:schemeClr val="accent2">
                  <a:lumMod val="75000"/>
                </a:schemeClr>
              </a:solidFill>
              <a:ea typeface="ＭＳ Ｐゴシック" panose="020B0600070205080204" pitchFamily="34" charset="-128"/>
              <a:cs typeface="Arial" panose="020B0604020202020204" pitchFamily="34" charset="0"/>
            </a:endParaRPr>
          </a:p>
        </p:txBody>
      </p:sp>
      <p:grpSp>
        <p:nvGrpSpPr>
          <p:cNvPr id="450" name="Google Shape;450;p19"/>
          <p:cNvGrpSpPr/>
          <p:nvPr/>
        </p:nvGrpSpPr>
        <p:grpSpPr>
          <a:xfrm>
            <a:off x="-15206" y="195956"/>
            <a:ext cx="980695" cy="982361"/>
            <a:chOff x="917250" y="2165250"/>
            <a:chExt cx="980695" cy="982361"/>
          </a:xfrm>
        </p:grpSpPr>
        <p:sp>
          <p:nvSpPr>
            <p:cNvPr id="451" name="Google Shape;451;p19"/>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19"/>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453" name="Google Shape;453;p19"/>
          <p:cNvCxnSpPr/>
          <p:nvPr/>
        </p:nvCxnSpPr>
        <p:spPr>
          <a:xfrm>
            <a:off x="928171" y="1178317"/>
            <a:ext cx="4339200" cy="0"/>
          </a:xfrm>
          <a:prstGeom prst="straightConnector1">
            <a:avLst/>
          </a:prstGeom>
          <a:noFill/>
          <a:ln w="19050" cap="flat" cmpd="sng">
            <a:solidFill>
              <a:schemeClr val="dk2"/>
            </a:solidFill>
            <a:prstDash val="solid"/>
            <a:round/>
            <a:headEnd type="none" w="med" len="med"/>
            <a:tailEnd type="none" w="med" len="med"/>
          </a:ln>
        </p:spPr>
      </p:cxnSp>
      <p:grpSp>
        <p:nvGrpSpPr>
          <p:cNvPr id="457" name="Google Shape;457;p19"/>
          <p:cNvGrpSpPr/>
          <p:nvPr/>
        </p:nvGrpSpPr>
        <p:grpSpPr>
          <a:xfrm>
            <a:off x="302370" y="514785"/>
            <a:ext cx="345541" cy="344701"/>
            <a:chOff x="-42796875" y="2680675"/>
            <a:chExt cx="319000" cy="318225"/>
          </a:xfrm>
        </p:grpSpPr>
        <p:sp>
          <p:nvSpPr>
            <p:cNvPr id="458" name="Google Shape;458;p19"/>
            <p:cNvSpPr/>
            <p:nvPr/>
          </p:nvSpPr>
          <p:spPr>
            <a:xfrm>
              <a:off x="-42671650" y="2853950"/>
              <a:ext cx="70125" cy="21275"/>
            </a:xfrm>
            <a:custGeom>
              <a:avLst/>
              <a:gdLst/>
              <a:ahLst/>
              <a:cxnLst/>
              <a:rect l="l" t="t" r="r" b="b"/>
              <a:pathLst>
                <a:path w="2805" h="851" extrusionOk="0">
                  <a:moveTo>
                    <a:pt x="442" y="0"/>
                  </a:moveTo>
                  <a:cubicBezTo>
                    <a:pt x="190" y="0"/>
                    <a:pt x="1" y="221"/>
                    <a:pt x="1" y="410"/>
                  </a:cubicBezTo>
                  <a:cubicBezTo>
                    <a:pt x="1" y="630"/>
                    <a:pt x="190" y="851"/>
                    <a:pt x="442" y="851"/>
                  </a:cubicBezTo>
                  <a:lnTo>
                    <a:pt x="2364" y="851"/>
                  </a:lnTo>
                  <a:cubicBezTo>
                    <a:pt x="2616" y="851"/>
                    <a:pt x="2773" y="630"/>
                    <a:pt x="2773" y="410"/>
                  </a:cubicBezTo>
                  <a:cubicBezTo>
                    <a:pt x="2805" y="221"/>
                    <a:pt x="2584" y="0"/>
                    <a:pt x="23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19"/>
            <p:cNvSpPr/>
            <p:nvPr/>
          </p:nvSpPr>
          <p:spPr>
            <a:xfrm>
              <a:off x="-42671650" y="2895675"/>
              <a:ext cx="70125" cy="20525"/>
            </a:xfrm>
            <a:custGeom>
              <a:avLst/>
              <a:gdLst/>
              <a:ahLst/>
              <a:cxnLst/>
              <a:rect l="l" t="t" r="r" b="b"/>
              <a:pathLst>
                <a:path w="2805" h="821" extrusionOk="0">
                  <a:moveTo>
                    <a:pt x="442" y="1"/>
                  </a:moveTo>
                  <a:cubicBezTo>
                    <a:pt x="190" y="1"/>
                    <a:pt x="1" y="190"/>
                    <a:pt x="1" y="442"/>
                  </a:cubicBezTo>
                  <a:cubicBezTo>
                    <a:pt x="1" y="663"/>
                    <a:pt x="190" y="820"/>
                    <a:pt x="442" y="820"/>
                  </a:cubicBezTo>
                  <a:lnTo>
                    <a:pt x="2364" y="820"/>
                  </a:lnTo>
                  <a:cubicBezTo>
                    <a:pt x="2616" y="820"/>
                    <a:pt x="2773" y="631"/>
                    <a:pt x="2773" y="442"/>
                  </a:cubicBezTo>
                  <a:cubicBezTo>
                    <a:pt x="2805" y="190"/>
                    <a:pt x="2584" y="1"/>
                    <a:pt x="2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19"/>
            <p:cNvSpPr/>
            <p:nvPr/>
          </p:nvSpPr>
          <p:spPr>
            <a:xfrm>
              <a:off x="-42796875" y="2680675"/>
              <a:ext cx="319000" cy="318225"/>
            </a:xfrm>
            <a:custGeom>
              <a:avLst/>
              <a:gdLst/>
              <a:ahLst/>
              <a:cxnLst/>
              <a:rect l="l" t="t" r="r" b="b"/>
              <a:pathLst>
                <a:path w="12760" h="12729" extrusionOk="0">
                  <a:moveTo>
                    <a:pt x="9011" y="882"/>
                  </a:moveTo>
                  <a:cubicBezTo>
                    <a:pt x="9168" y="882"/>
                    <a:pt x="9357" y="914"/>
                    <a:pt x="9483" y="945"/>
                  </a:cubicBezTo>
                  <a:cubicBezTo>
                    <a:pt x="9799" y="1071"/>
                    <a:pt x="10051" y="1355"/>
                    <a:pt x="10177" y="1701"/>
                  </a:cubicBezTo>
                  <a:lnTo>
                    <a:pt x="2615" y="1701"/>
                  </a:lnTo>
                  <a:cubicBezTo>
                    <a:pt x="2804" y="1229"/>
                    <a:pt x="3245" y="882"/>
                    <a:pt x="3781" y="882"/>
                  </a:cubicBezTo>
                  <a:close/>
                  <a:moveTo>
                    <a:pt x="1733" y="3623"/>
                  </a:moveTo>
                  <a:lnTo>
                    <a:pt x="1733" y="5293"/>
                  </a:lnTo>
                  <a:lnTo>
                    <a:pt x="914" y="5293"/>
                  </a:lnTo>
                  <a:lnTo>
                    <a:pt x="914" y="3623"/>
                  </a:lnTo>
                  <a:close/>
                  <a:moveTo>
                    <a:pt x="11941" y="3623"/>
                  </a:moveTo>
                  <a:lnTo>
                    <a:pt x="11941" y="5293"/>
                  </a:lnTo>
                  <a:lnTo>
                    <a:pt x="11122" y="5293"/>
                  </a:lnTo>
                  <a:lnTo>
                    <a:pt x="11122" y="3623"/>
                  </a:lnTo>
                  <a:close/>
                  <a:moveTo>
                    <a:pt x="10240" y="2521"/>
                  </a:moveTo>
                  <a:lnTo>
                    <a:pt x="10240" y="5316"/>
                  </a:lnTo>
                  <a:lnTo>
                    <a:pt x="10240" y="5316"/>
                  </a:lnTo>
                  <a:cubicBezTo>
                    <a:pt x="10144" y="5293"/>
                    <a:pt x="10003" y="5293"/>
                    <a:pt x="9862" y="5293"/>
                  </a:cubicBezTo>
                  <a:lnTo>
                    <a:pt x="6932" y="5293"/>
                  </a:lnTo>
                  <a:lnTo>
                    <a:pt x="6932" y="2521"/>
                  </a:lnTo>
                  <a:close/>
                  <a:moveTo>
                    <a:pt x="6144" y="2521"/>
                  </a:moveTo>
                  <a:lnTo>
                    <a:pt x="6144" y="5293"/>
                  </a:lnTo>
                  <a:lnTo>
                    <a:pt x="2962" y="5293"/>
                  </a:lnTo>
                  <a:cubicBezTo>
                    <a:pt x="2804" y="5293"/>
                    <a:pt x="2678" y="5293"/>
                    <a:pt x="2552" y="5324"/>
                  </a:cubicBezTo>
                  <a:lnTo>
                    <a:pt x="2552" y="2521"/>
                  </a:lnTo>
                  <a:close/>
                  <a:moveTo>
                    <a:pt x="9893" y="6207"/>
                  </a:moveTo>
                  <a:cubicBezTo>
                    <a:pt x="10555" y="6207"/>
                    <a:pt x="11122" y="6742"/>
                    <a:pt x="11122" y="7404"/>
                  </a:cubicBezTo>
                  <a:lnTo>
                    <a:pt x="11122" y="9861"/>
                  </a:lnTo>
                  <a:cubicBezTo>
                    <a:pt x="11122" y="10019"/>
                    <a:pt x="11027" y="10145"/>
                    <a:pt x="10933" y="10208"/>
                  </a:cubicBezTo>
                  <a:cubicBezTo>
                    <a:pt x="10838" y="10239"/>
                    <a:pt x="10775" y="10302"/>
                    <a:pt x="10681" y="10302"/>
                  </a:cubicBezTo>
                  <a:lnTo>
                    <a:pt x="2143" y="10302"/>
                  </a:lnTo>
                  <a:cubicBezTo>
                    <a:pt x="1922" y="10302"/>
                    <a:pt x="1796" y="10176"/>
                    <a:pt x="1733" y="10019"/>
                  </a:cubicBezTo>
                  <a:cubicBezTo>
                    <a:pt x="1702" y="9924"/>
                    <a:pt x="1733" y="10050"/>
                    <a:pt x="1733" y="8254"/>
                  </a:cubicBezTo>
                  <a:lnTo>
                    <a:pt x="1733" y="7404"/>
                  </a:lnTo>
                  <a:cubicBezTo>
                    <a:pt x="1733" y="6994"/>
                    <a:pt x="1922" y="6616"/>
                    <a:pt x="2300" y="6396"/>
                  </a:cubicBezTo>
                  <a:cubicBezTo>
                    <a:pt x="2489" y="6270"/>
                    <a:pt x="2710" y="6207"/>
                    <a:pt x="2993" y="6207"/>
                  </a:cubicBezTo>
                  <a:close/>
                  <a:moveTo>
                    <a:pt x="3403" y="11090"/>
                  </a:moveTo>
                  <a:lnTo>
                    <a:pt x="3403" y="11909"/>
                  </a:lnTo>
                  <a:lnTo>
                    <a:pt x="2552" y="11909"/>
                  </a:lnTo>
                  <a:lnTo>
                    <a:pt x="2552" y="11090"/>
                  </a:lnTo>
                  <a:close/>
                  <a:moveTo>
                    <a:pt x="10271" y="11090"/>
                  </a:moveTo>
                  <a:lnTo>
                    <a:pt x="10271" y="11909"/>
                  </a:lnTo>
                  <a:lnTo>
                    <a:pt x="9452" y="11909"/>
                  </a:lnTo>
                  <a:lnTo>
                    <a:pt x="9452" y="11090"/>
                  </a:lnTo>
                  <a:close/>
                  <a:moveTo>
                    <a:pt x="3750" y="0"/>
                  </a:moveTo>
                  <a:cubicBezTo>
                    <a:pt x="2615" y="0"/>
                    <a:pt x="1670" y="945"/>
                    <a:pt x="1670" y="2079"/>
                  </a:cubicBezTo>
                  <a:lnTo>
                    <a:pt x="1670" y="2804"/>
                  </a:lnTo>
                  <a:lnTo>
                    <a:pt x="442" y="2804"/>
                  </a:lnTo>
                  <a:cubicBezTo>
                    <a:pt x="190" y="2804"/>
                    <a:pt x="0" y="2993"/>
                    <a:pt x="0" y="3214"/>
                  </a:cubicBezTo>
                  <a:lnTo>
                    <a:pt x="0" y="5671"/>
                  </a:lnTo>
                  <a:cubicBezTo>
                    <a:pt x="0" y="5923"/>
                    <a:pt x="190" y="6112"/>
                    <a:pt x="442" y="6112"/>
                  </a:cubicBezTo>
                  <a:lnTo>
                    <a:pt x="1261" y="6112"/>
                  </a:lnTo>
                  <a:cubicBezTo>
                    <a:pt x="977" y="6459"/>
                    <a:pt x="820" y="6900"/>
                    <a:pt x="820" y="7341"/>
                  </a:cubicBezTo>
                  <a:lnTo>
                    <a:pt x="820" y="9830"/>
                  </a:lnTo>
                  <a:cubicBezTo>
                    <a:pt x="820" y="10365"/>
                    <a:pt x="1198" y="10806"/>
                    <a:pt x="1670" y="10995"/>
                  </a:cubicBezTo>
                  <a:lnTo>
                    <a:pt x="1670" y="12287"/>
                  </a:lnTo>
                  <a:cubicBezTo>
                    <a:pt x="1670" y="12539"/>
                    <a:pt x="1859" y="12728"/>
                    <a:pt x="2048" y="12728"/>
                  </a:cubicBezTo>
                  <a:lnTo>
                    <a:pt x="3718" y="12728"/>
                  </a:lnTo>
                  <a:cubicBezTo>
                    <a:pt x="3939" y="12728"/>
                    <a:pt x="4096" y="12539"/>
                    <a:pt x="4096" y="12287"/>
                  </a:cubicBezTo>
                  <a:lnTo>
                    <a:pt x="4096" y="11090"/>
                  </a:lnTo>
                  <a:lnTo>
                    <a:pt x="8507" y="11090"/>
                  </a:lnTo>
                  <a:lnTo>
                    <a:pt x="8507" y="12287"/>
                  </a:lnTo>
                  <a:cubicBezTo>
                    <a:pt x="8507" y="12539"/>
                    <a:pt x="8696" y="12728"/>
                    <a:pt x="8916" y="12728"/>
                  </a:cubicBezTo>
                  <a:lnTo>
                    <a:pt x="10555" y="12728"/>
                  </a:lnTo>
                  <a:cubicBezTo>
                    <a:pt x="10807" y="12728"/>
                    <a:pt x="10964" y="12539"/>
                    <a:pt x="10964" y="12287"/>
                  </a:cubicBezTo>
                  <a:lnTo>
                    <a:pt x="10964" y="10995"/>
                  </a:lnTo>
                  <a:cubicBezTo>
                    <a:pt x="11468" y="10838"/>
                    <a:pt x="11783" y="10365"/>
                    <a:pt x="11783" y="9830"/>
                  </a:cubicBezTo>
                  <a:lnTo>
                    <a:pt x="11783" y="7341"/>
                  </a:lnTo>
                  <a:cubicBezTo>
                    <a:pt x="11783" y="6868"/>
                    <a:pt x="11626" y="6427"/>
                    <a:pt x="11374" y="6112"/>
                  </a:cubicBezTo>
                  <a:lnTo>
                    <a:pt x="12224" y="6112"/>
                  </a:lnTo>
                  <a:cubicBezTo>
                    <a:pt x="12445" y="6112"/>
                    <a:pt x="12602" y="5923"/>
                    <a:pt x="12602" y="5671"/>
                  </a:cubicBezTo>
                  <a:lnTo>
                    <a:pt x="12602" y="3214"/>
                  </a:lnTo>
                  <a:cubicBezTo>
                    <a:pt x="12760" y="2993"/>
                    <a:pt x="12571" y="2804"/>
                    <a:pt x="12319" y="2804"/>
                  </a:cubicBezTo>
                  <a:lnTo>
                    <a:pt x="11059" y="2804"/>
                  </a:lnTo>
                  <a:lnTo>
                    <a:pt x="11059" y="2079"/>
                  </a:lnTo>
                  <a:cubicBezTo>
                    <a:pt x="11059" y="945"/>
                    <a:pt x="10145" y="0"/>
                    <a:pt x="89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19"/>
            <p:cNvSpPr/>
            <p:nvPr/>
          </p:nvSpPr>
          <p:spPr>
            <a:xfrm>
              <a:off x="-42753550" y="2854500"/>
              <a:ext cx="63825" cy="61700"/>
            </a:xfrm>
            <a:custGeom>
              <a:avLst/>
              <a:gdLst/>
              <a:ahLst/>
              <a:cxnLst/>
              <a:rect l="l" t="t" r="r" b="b"/>
              <a:pathLst>
                <a:path w="2553" h="2468" extrusionOk="0">
                  <a:moveTo>
                    <a:pt x="1263" y="829"/>
                  </a:moveTo>
                  <a:cubicBezTo>
                    <a:pt x="1435" y="829"/>
                    <a:pt x="1565" y="949"/>
                    <a:pt x="1639" y="1144"/>
                  </a:cubicBezTo>
                  <a:cubicBezTo>
                    <a:pt x="1718" y="1410"/>
                    <a:pt x="1483" y="1676"/>
                    <a:pt x="1218" y="1676"/>
                  </a:cubicBezTo>
                  <a:cubicBezTo>
                    <a:pt x="1170" y="1676"/>
                    <a:pt x="1120" y="1668"/>
                    <a:pt x="1071" y="1648"/>
                  </a:cubicBezTo>
                  <a:cubicBezTo>
                    <a:pt x="945" y="1616"/>
                    <a:pt x="882" y="1490"/>
                    <a:pt x="851" y="1364"/>
                  </a:cubicBezTo>
                  <a:cubicBezTo>
                    <a:pt x="756" y="1144"/>
                    <a:pt x="914" y="892"/>
                    <a:pt x="1103" y="860"/>
                  </a:cubicBezTo>
                  <a:cubicBezTo>
                    <a:pt x="1160" y="839"/>
                    <a:pt x="1213" y="829"/>
                    <a:pt x="1263" y="829"/>
                  </a:cubicBezTo>
                  <a:close/>
                  <a:moveTo>
                    <a:pt x="1234" y="0"/>
                  </a:moveTo>
                  <a:cubicBezTo>
                    <a:pt x="841" y="0"/>
                    <a:pt x="443" y="194"/>
                    <a:pt x="189" y="545"/>
                  </a:cubicBezTo>
                  <a:cubicBezTo>
                    <a:pt x="95" y="734"/>
                    <a:pt x="0" y="986"/>
                    <a:pt x="0" y="1238"/>
                  </a:cubicBezTo>
                  <a:cubicBezTo>
                    <a:pt x="0" y="1932"/>
                    <a:pt x="567" y="2467"/>
                    <a:pt x="1229" y="2467"/>
                  </a:cubicBezTo>
                  <a:cubicBezTo>
                    <a:pt x="1765" y="2467"/>
                    <a:pt x="2237" y="2121"/>
                    <a:pt x="2395" y="1616"/>
                  </a:cubicBezTo>
                  <a:cubicBezTo>
                    <a:pt x="2552" y="1081"/>
                    <a:pt x="2363" y="514"/>
                    <a:pt x="1922" y="230"/>
                  </a:cubicBezTo>
                  <a:cubicBezTo>
                    <a:pt x="1718" y="74"/>
                    <a:pt x="1477" y="0"/>
                    <a:pt x="12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19"/>
            <p:cNvSpPr/>
            <p:nvPr/>
          </p:nvSpPr>
          <p:spPr>
            <a:xfrm>
              <a:off x="-42581850" y="2853950"/>
              <a:ext cx="63025" cy="61475"/>
            </a:xfrm>
            <a:custGeom>
              <a:avLst/>
              <a:gdLst/>
              <a:ahLst/>
              <a:cxnLst/>
              <a:rect l="l" t="t" r="r" b="b"/>
              <a:pathLst>
                <a:path w="2521" h="2459" extrusionOk="0">
                  <a:moveTo>
                    <a:pt x="1269" y="860"/>
                  </a:moveTo>
                  <a:cubicBezTo>
                    <a:pt x="1493" y="860"/>
                    <a:pt x="1670" y="1049"/>
                    <a:pt x="1670" y="1260"/>
                  </a:cubicBezTo>
                  <a:cubicBezTo>
                    <a:pt x="1670" y="1481"/>
                    <a:pt x="1576" y="1638"/>
                    <a:pt x="1355" y="1670"/>
                  </a:cubicBezTo>
                  <a:cubicBezTo>
                    <a:pt x="1311" y="1683"/>
                    <a:pt x="1268" y="1689"/>
                    <a:pt x="1227" y="1689"/>
                  </a:cubicBezTo>
                  <a:cubicBezTo>
                    <a:pt x="1063" y="1689"/>
                    <a:pt x="927" y="1588"/>
                    <a:pt x="851" y="1386"/>
                  </a:cubicBezTo>
                  <a:cubicBezTo>
                    <a:pt x="788" y="1166"/>
                    <a:pt x="882" y="945"/>
                    <a:pt x="1135" y="882"/>
                  </a:cubicBezTo>
                  <a:cubicBezTo>
                    <a:pt x="1180" y="867"/>
                    <a:pt x="1225" y="860"/>
                    <a:pt x="1269" y="860"/>
                  </a:cubicBezTo>
                  <a:close/>
                  <a:moveTo>
                    <a:pt x="1261" y="0"/>
                  </a:moveTo>
                  <a:cubicBezTo>
                    <a:pt x="567" y="0"/>
                    <a:pt x="0" y="567"/>
                    <a:pt x="32" y="1229"/>
                  </a:cubicBezTo>
                  <a:cubicBezTo>
                    <a:pt x="32" y="1874"/>
                    <a:pt x="541" y="2459"/>
                    <a:pt x="1208" y="2459"/>
                  </a:cubicBezTo>
                  <a:cubicBezTo>
                    <a:pt x="1226" y="2459"/>
                    <a:pt x="1243" y="2458"/>
                    <a:pt x="1261" y="2458"/>
                  </a:cubicBezTo>
                  <a:cubicBezTo>
                    <a:pt x="1922" y="2458"/>
                    <a:pt x="2521" y="1891"/>
                    <a:pt x="2458" y="1229"/>
                  </a:cubicBezTo>
                  <a:cubicBezTo>
                    <a:pt x="2521" y="567"/>
                    <a:pt x="1954" y="0"/>
                    <a:pt x="12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 name="Rectangle 5">
            <a:extLst>
              <a:ext uri="{FF2B5EF4-FFF2-40B4-BE49-F238E27FC236}">
                <a16:creationId xmlns:a16="http://schemas.microsoft.com/office/drawing/2014/main" id="{B46DC748-E9F0-074E-99CE-D9222560887F}"/>
              </a:ext>
            </a:extLst>
          </p:cNvPr>
          <p:cNvSpPr/>
          <p:nvPr/>
        </p:nvSpPr>
        <p:spPr>
          <a:xfrm>
            <a:off x="157504" y="1984392"/>
            <a:ext cx="5880533" cy="2677656"/>
          </a:xfrm>
          <a:prstGeom prst="rect">
            <a:avLst/>
          </a:prstGeom>
        </p:spPr>
        <p:txBody>
          <a:bodyPr wrap="square">
            <a:spAutoFit/>
          </a:bodyPr>
          <a:lstStyle/>
          <a:p>
            <a:r>
              <a:rPr lang="en-SA" sz="2400" b="1" dirty="0">
                <a:solidFill>
                  <a:schemeClr val="bg2"/>
                </a:solidFill>
                <a:latin typeface="Barlow Condensed SemiBold"/>
              </a:rPr>
              <a:t>Leadership</a:t>
            </a:r>
            <a:r>
              <a:rPr lang="en-SA" sz="2400" dirty="0">
                <a:solidFill>
                  <a:schemeClr val="lt1"/>
                </a:solidFill>
                <a:latin typeface="Barlow Condensed SemiBold"/>
              </a:rPr>
              <a:t> is requires the development of specific and </a:t>
            </a:r>
            <a:r>
              <a:rPr lang="en-SA" sz="2400" dirty="0">
                <a:solidFill>
                  <a:schemeClr val="tx2">
                    <a:lumMod val="75000"/>
                  </a:schemeClr>
                </a:solidFill>
                <a:latin typeface="Barlow Condensed SemiBold"/>
              </a:rPr>
              <a:t>unique soft skills </a:t>
            </a:r>
            <a:r>
              <a:rPr lang="en-SA" sz="2400" dirty="0">
                <a:solidFill>
                  <a:schemeClr val="lt1"/>
                </a:solidFill>
                <a:latin typeface="Barlow Condensed SemiBold"/>
              </a:rPr>
              <a:t>along with the more </a:t>
            </a:r>
            <a:r>
              <a:rPr lang="en-SA" sz="2400" dirty="0">
                <a:solidFill>
                  <a:schemeClr val="tx2">
                    <a:lumMod val="75000"/>
                  </a:schemeClr>
                </a:solidFill>
                <a:latin typeface="Barlow Condensed SemiBold"/>
              </a:rPr>
              <a:t>typical hard skills </a:t>
            </a:r>
            <a:r>
              <a:rPr lang="en-SA" sz="2400" dirty="0">
                <a:solidFill>
                  <a:schemeClr val="lt1"/>
                </a:solidFill>
                <a:latin typeface="Barlow Condensed SemiBold"/>
              </a:rPr>
              <a:t>that were listed in your job description. (Soft skills are key traits that often apply to communication, decision making, leadership abilities, attitude, instincts, and work ethics.</a:t>
            </a:r>
            <a:endParaRPr lang="en-SA" sz="1100" dirty="0"/>
          </a:p>
        </p:txBody>
      </p:sp>
      <p:pic>
        <p:nvPicPr>
          <p:cNvPr id="2052" name="Picture 4" descr="What's the Difference Between Leadership and Management?">
            <a:extLst>
              <a:ext uri="{FF2B5EF4-FFF2-40B4-BE49-F238E27FC236}">
                <a16:creationId xmlns:a16="http://schemas.microsoft.com/office/drawing/2014/main" id="{22593EAC-1370-1641-9F8C-035C192E84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96128" y="190610"/>
            <a:ext cx="3245501" cy="215024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19"/>
          <p:cNvSpPr txBox="1">
            <a:spLocks noGrp="1"/>
          </p:cNvSpPr>
          <p:nvPr>
            <p:ph type="ctrTitle"/>
          </p:nvPr>
        </p:nvSpPr>
        <p:spPr>
          <a:xfrm flipH="1">
            <a:off x="1154608" y="669326"/>
            <a:ext cx="8095500" cy="577800"/>
          </a:xfrm>
          <a:prstGeom prst="rect">
            <a:avLst/>
          </a:prstGeom>
        </p:spPr>
        <p:txBody>
          <a:bodyPr spcFirstLastPara="1" wrap="square" lIns="91425" tIns="91425" rIns="91425" bIns="91425" anchor="b" anchorCtr="0">
            <a:noAutofit/>
          </a:bodyPr>
          <a:lstStyle/>
          <a:p>
            <a:pPr lvl="0"/>
            <a:r>
              <a:rPr lang="en-US" sz="4800" b="1">
                <a:solidFill>
                  <a:schemeClr val="accent2">
                    <a:lumMod val="75000"/>
                  </a:schemeClr>
                </a:solidFill>
                <a:ea typeface="ＭＳ Ｐゴシック" panose="020B0600070205080204" pitchFamily="34" charset="-128"/>
                <a:cs typeface="Arial" panose="020B0604020202020204" pitchFamily="34" charset="0"/>
              </a:rPr>
              <a:t>L</a:t>
            </a:r>
            <a:r>
              <a:rPr lang="en-SA" sz="4800" b="1">
                <a:solidFill>
                  <a:schemeClr val="accent2">
                    <a:lumMod val="75000"/>
                  </a:schemeClr>
                </a:solidFill>
                <a:ea typeface="ＭＳ Ｐゴシック" panose="020B0600070205080204" pitchFamily="34" charset="-128"/>
                <a:cs typeface="Arial" panose="020B0604020202020204" pitchFamily="34" charset="0"/>
              </a:rPr>
              <a:t>eadership</a:t>
            </a:r>
            <a:endParaRPr sz="4800" b="1">
              <a:solidFill>
                <a:schemeClr val="accent2">
                  <a:lumMod val="75000"/>
                </a:schemeClr>
              </a:solidFill>
              <a:ea typeface="ＭＳ Ｐゴシック" panose="020B0600070205080204" pitchFamily="34" charset="-128"/>
              <a:cs typeface="Arial" panose="020B0604020202020204" pitchFamily="34" charset="0"/>
            </a:endParaRPr>
          </a:p>
        </p:txBody>
      </p:sp>
      <p:grpSp>
        <p:nvGrpSpPr>
          <p:cNvPr id="450" name="Google Shape;450;p19"/>
          <p:cNvGrpSpPr/>
          <p:nvPr/>
        </p:nvGrpSpPr>
        <p:grpSpPr>
          <a:xfrm>
            <a:off x="57063" y="624055"/>
            <a:ext cx="980695" cy="982361"/>
            <a:chOff x="917250" y="2165250"/>
            <a:chExt cx="980695" cy="982361"/>
          </a:xfrm>
        </p:grpSpPr>
        <p:sp>
          <p:nvSpPr>
            <p:cNvPr id="451" name="Google Shape;451;p19"/>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19"/>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453" name="Google Shape;453;p19"/>
          <p:cNvCxnSpPr/>
          <p:nvPr/>
        </p:nvCxnSpPr>
        <p:spPr>
          <a:xfrm>
            <a:off x="1154608" y="1212962"/>
            <a:ext cx="4339200" cy="0"/>
          </a:xfrm>
          <a:prstGeom prst="straightConnector1">
            <a:avLst/>
          </a:prstGeom>
          <a:noFill/>
          <a:ln w="19050" cap="flat" cmpd="sng">
            <a:solidFill>
              <a:schemeClr val="dk2"/>
            </a:solidFill>
            <a:prstDash val="solid"/>
            <a:round/>
            <a:headEnd type="none" w="med" len="med"/>
            <a:tailEnd type="none" w="med" len="med"/>
          </a:ln>
        </p:spPr>
      </p:cxnSp>
      <p:grpSp>
        <p:nvGrpSpPr>
          <p:cNvPr id="457" name="Google Shape;457;p19"/>
          <p:cNvGrpSpPr/>
          <p:nvPr/>
        </p:nvGrpSpPr>
        <p:grpSpPr>
          <a:xfrm>
            <a:off x="335808" y="770535"/>
            <a:ext cx="345541" cy="344701"/>
            <a:chOff x="-42796875" y="2680675"/>
            <a:chExt cx="319000" cy="318225"/>
          </a:xfrm>
        </p:grpSpPr>
        <p:sp>
          <p:nvSpPr>
            <p:cNvPr id="458" name="Google Shape;458;p19"/>
            <p:cNvSpPr/>
            <p:nvPr/>
          </p:nvSpPr>
          <p:spPr>
            <a:xfrm>
              <a:off x="-42671650" y="2853950"/>
              <a:ext cx="70125" cy="21275"/>
            </a:xfrm>
            <a:custGeom>
              <a:avLst/>
              <a:gdLst/>
              <a:ahLst/>
              <a:cxnLst/>
              <a:rect l="l" t="t" r="r" b="b"/>
              <a:pathLst>
                <a:path w="2805" h="851" extrusionOk="0">
                  <a:moveTo>
                    <a:pt x="442" y="0"/>
                  </a:moveTo>
                  <a:cubicBezTo>
                    <a:pt x="190" y="0"/>
                    <a:pt x="1" y="221"/>
                    <a:pt x="1" y="410"/>
                  </a:cubicBezTo>
                  <a:cubicBezTo>
                    <a:pt x="1" y="630"/>
                    <a:pt x="190" y="851"/>
                    <a:pt x="442" y="851"/>
                  </a:cubicBezTo>
                  <a:lnTo>
                    <a:pt x="2364" y="851"/>
                  </a:lnTo>
                  <a:cubicBezTo>
                    <a:pt x="2616" y="851"/>
                    <a:pt x="2773" y="630"/>
                    <a:pt x="2773" y="410"/>
                  </a:cubicBezTo>
                  <a:cubicBezTo>
                    <a:pt x="2805" y="221"/>
                    <a:pt x="2584" y="0"/>
                    <a:pt x="23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19"/>
            <p:cNvSpPr/>
            <p:nvPr/>
          </p:nvSpPr>
          <p:spPr>
            <a:xfrm>
              <a:off x="-42671650" y="2895675"/>
              <a:ext cx="70125" cy="20525"/>
            </a:xfrm>
            <a:custGeom>
              <a:avLst/>
              <a:gdLst/>
              <a:ahLst/>
              <a:cxnLst/>
              <a:rect l="l" t="t" r="r" b="b"/>
              <a:pathLst>
                <a:path w="2805" h="821" extrusionOk="0">
                  <a:moveTo>
                    <a:pt x="442" y="1"/>
                  </a:moveTo>
                  <a:cubicBezTo>
                    <a:pt x="190" y="1"/>
                    <a:pt x="1" y="190"/>
                    <a:pt x="1" y="442"/>
                  </a:cubicBezTo>
                  <a:cubicBezTo>
                    <a:pt x="1" y="663"/>
                    <a:pt x="190" y="820"/>
                    <a:pt x="442" y="820"/>
                  </a:cubicBezTo>
                  <a:lnTo>
                    <a:pt x="2364" y="820"/>
                  </a:lnTo>
                  <a:cubicBezTo>
                    <a:pt x="2616" y="820"/>
                    <a:pt x="2773" y="631"/>
                    <a:pt x="2773" y="442"/>
                  </a:cubicBezTo>
                  <a:cubicBezTo>
                    <a:pt x="2805" y="190"/>
                    <a:pt x="2584" y="1"/>
                    <a:pt x="2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19"/>
            <p:cNvSpPr/>
            <p:nvPr/>
          </p:nvSpPr>
          <p:spPr>
            <a:xfrm>
              <a:off x="-42796875" y="2680675"/>
              <a:ext cx="319000" cy="318225"/>
            </a:xfrm>
            <a:custGeom>
              <a:avLst/>
              <a:gdLst/>
              <a:ahLst/>
              <a:cxnLst/>
              <a:rect l="l" t="t" r="r" b="b"/>
              <a:pathLst>
                <a:path w="12760" h="12729" extrusionOk="0">
                  <a:moveTo>
                    <a:pt x="9011" y="882"/>
                  </a:moveTo>
                  <a:cubicBezTo>
                    <a:pt x="9168" y="882"/>
                    <a:pt x="9357" y="914"/>
                    <a:pt x="9483" y="945"/>
                  </a:cubicBezTo>
                  <a:cubicBezTo>
                    <a:pt x="9799" y="1071"/>
                    <a:pt x="10051" y="1355"/>
                    <a:pt x="10177" y="1701"/>
                  </a:cubicBezTo>
                  <a:lnTo>
                    <a:pt x="2615" y="1701"/>
                  </a:lnTo>
                  <a:cubicBezTo>
                    <a:pt x="2804" y="1229"/>
                    <a:pt x="3245" y="882"/>
                    <a:pt x="3781" y="882"/>
                  </a:cubicBezTo>
                  <a:close/>
                  <a:moveTo>
                    <a:pt x="1733" y="3623"/>
                  </a:moveTo>
                  <a:lnTo>
                    <a:pt x="1733" y="5293"/>
                  </a:lnTo>
                  <a:lnTo>
                    <a:pt x="914" y="5293"/>
                  </a:lnTo>
                  <a:lnTo>
                    <a:pt x="914" y="3623"/>
                  </a:lnTo>
                  <a:close/>
                  <a:moveTo>
                    <a:pt x="11941" y="3623"/>
                  </a:moveTo>
                  <a:lnTo>
                    <a:pt x="11941" y="5293"/>
                  </a:lnTo>
                  <a:lnTo>
                    <a:pt x="11122" y="5293"/>
                  </a:lnTo>
                  <a:lnTo>
                    <a:pt x="11122" y="3623"/>
                  </a:lnTo>
                  <a:close/>
                  <a:moveTo>
                    <a:pt x="10240" y="2521"/>
                  </a:moveTo>
                  <a:lnTo>
                    <a:pt x="10240" y="5316"/>
                  </a:lnTo>
                  <a:lnTo>
                    <a:pt x="10240" y="5316"/>
                  </a:lnTo>
                  <a:cubicBezTo>
                    <a:pt x="10144" y="5293"/>
                    <a:pt x="10003" y="5293"/>
                    <a:pt x="9862" y="5293"/>
                  </a:cubicBezTo>
                  <a:lnTo>
                    <a:pt x="6932" y="5293"/>
                  </a:lnTo>
                  <a:lnTo>
                    <a:pt x="6932" y="2521"/>
                  </a:lnTo>
                  <a:close/>
                  <a:moveTo>
                    <a:pt x="6144" y="2521"/>
                  </a:moveTo>
                  <a:lnTo>
                    <a:pt x="6144" y="5293"/>
                  </a:lnTo>
                  <a:lnTo>
                    <a:pt x="2962" y="5293"/>
                  </a:lnTo>
                  <a:cubicBezTo>
                    <a:pt x="2804" y="5293"/>
                    <a:pt x="2678" y="5293"/>
                    <a:pt x="2552" y="5324"/>
                  </a:cubicBezTo>
                  <a:lnTo>
                    <a:pt x="2552" y="2521"/>
                  </a:lnTo>
                  <a:close/>
                  <a:moveTo>
                    <a:pt x="9893" y="6207"/>
                  </a:moveTo>
                  <a:cubicBezTo>
                    <a:pt x="10555" y="6207"/>
                    <a:pt x="11122" y="6742"/>
                    <a:pt x="11122" y="7404"/>
                  </a:cubicBezTo>
                  <a:lnTo>
                    <a:pt x="11122" y="9861"/>
                  </a:lnTo>
                  <a:cubicBezTo>
                    <a:pt x="11122" y="10019"/>
                    <a:pt x="11027" y="10145"/>
                    <a:pt x="10933" y="10208"/>
                  </a:cubicBezTo>
                  <a:cubicBezTo>
                    <a:pt x="10838" y="10239"/>
                    <a:pt x="10775" y="10302"/>
                    <a:pt x="10681" y="10302"/>
                  </a:cubicBezTo>
                  <a:lnTo>
                    <a:pt x="2143" y="10302"/>
                  </a:lnTo>
                  <a:cubicBezTo>
                    <a:pt x="1922" y="10302"/>
                    <a:pt x="1796" y="10176"/>
                    <a:pt x="1733" y="10019"/>
                  </a:cubicBezTo>
                  <a:cubicBezTo>
                    <a:pt x="1702" y="9924"/>
                    <a:pt x="1733" y="10050"/>
                    <a:pt x="1733" y="8254"/>
                  </a:cubicBezTo>
                  <a:lnTo>
                    <a:pt x="1733" y="7404"/>
                  </a:lnTo>
                  <a:cubicBezTo>
                    <a:pt x="1733" y="6994"/>
                    <a:pt x="1922" y="6616"/>
                    <a:pt x="2300" y="6396"/>
                  </a:cubicBezTo>
                  <a:cubicBezTo>
                    <a:pt x="2489" y="6270"/>
                    <a:pt x="2710" y="6207"/>
                    <a:pt x="2993" y="6207"/>
                  </a:cubicBezTo>
                  <a:close/>
                  <a:moveTo>
                    <a:pt x="3403" y="11090"/>
                  </a:moveTo>
                  <a:lnTo>
                    <a:pt x="3403" y="11909"/>
                  </a:lnTo>
                  <a:lnTo>
                    <a:pt x="2552" y="11909"/>
                  </a:lnTo>
                  <a:lnTo>
                    <a:pt x="2552" y="11090"/>
                  </a:lnTo>
                  <a:close/>
                  <a:moveTo>
                    <a:pt x="10271" y="11090"/>
                  </a:moveTo>
                  <a:lnTo>
                    <a:pt x="10271" y="11909"/>
                  </a:lnTo>
                  <a:lnTo>
                    <a:pt x="9452" y="11909"/>
                  </a:lnTo>
                  <a:lnTo>
                    <a:pt x="9452" y="11090"/>
                  </a:lnTo>
                  <a:close/>
                  <a:moveTo>
                    <a:pt x="3750" y="0"/>
                  </a:moveTo>
                  <a:cubicBezTo>
                    <a:pt x="2615" y="0"/>
                    <a:pt x="1670" y="945"/>
                    <a:pt x="1670" y="2079"/>
                  </a:cubicBezTo>
                  <a:lnTo>
                    <a:pt x="1670" y="2804"/>
                  </a:lnTo>
                  <a:lnTo>
                    <a:pt x="442" y="2804"/>
                  </a:lnTo>
                  <a:cubicBezTo>
                    <a:pt x="190" y="2804"/>
                    <a:pt x="0" y="2993"/>
                    <a:pt x="0" y="3214"/>
                  </a:cubicBezTo>
                  <a:lnTo>
                    <a:pt x="0" y="5671"/>
                  </a:lnTo>
                  <a:cubicBezTo>
                    <a:pt x="0" y="5923"/>
                    <a:pt x="190" y="6112"/>
                    <a:pt x="442" y="6112"/>
                  </a:cubicBezTo>
                  <a:lnTo>
                    <a:pt x="1261" y="6112"/>
                  </a:lnTo>
                  <a:cubicBezTo>
                    <a:pt x="977" y="6459"/>
                    <a:pt x="820" y="6900"/>
                    <a:pt x="820" y="7341"/>
                  </a:cubicBezTo>
                  <a:lnTo>
                    <a:pt x="820" y="9830"/>
                  </a:lnTo>
                  <a:cubicBezTo>
                    <a:pt x="820" y="10365"/>
                    <a:pt x="1198" y="10806"/>
                    <a:pt x="1670" y="10995"/>
                  </a:cubicBezTo>
                  <a:lnTo>
                    <a:pt x="1670" y="12287"/>
                  </a:lnTo>
                  <a:cubicBezTo>
                    <a:pt x="1670" y="12539"/>
                    <a:pt x="1859" y="12728"/>
                    <a:pt x="2048" y="12728"/>
                  </a:cubicBezTo>
                  <a:lnTo>
                    <a:pt x="3718" y="12728"/>
                  </a:lnTo>
                  <a:cubicBezTo>
                    <a:pt x="3939" y="12728"/>
                    <a:pt x="4096" y="12539"/>
                    <a:pt x="4096" y="12287"/>
                  </a:cubicBezTo>
                  <a:lnTo>
                    <a:pt x="4096" y="11090"/>
                  </a:lnTo>
                  <a:lnTo>
                    <a:pt x="8507" y="11090"/>
                  </a:lnTo>
                  <a:lnTo>
                    <a:pt x="8507" y="12287"/>
                  </a:lnTo>
                  <a:cubicBezTo>
                    <a:pt x="8507" y="12539"/>
                    <a:pt x="8696" y="12728"/>
                    <a:pt x="8916" y="12728"/>
                  </a:cubicBezTo>
                  <a:lnTo>
                    <a:pt x="10555" y="12728"/>
                  </a:lnTo>
                  <a:cubicBezTo>
                    <a:pt x="10807" y="12728"/>
                    <a:pt x="10964" y="12539"/>
                    <a:pt x="10964" y="12287"/>
                  </a:cubicBezTo>
                  <a:lnTo>
                    <a:pt x="10964" y="10995"/>
                  </a:lnTo>
                  <a:cubicBezTo>
                    <a:pt x="11468" y="10838"/>
                    <a:pt x="11783" y="10365"/>
                    <a:pt x="11783" y="9830"/>
                  </a:cubicBezTo>
                  <a:lnTo>
                    <a:pt x="11783" y="7341"/>
                  </a:lnTo>
                  <a:cubicBezTo>
                    <a:pt x="11783" y="6868"/>
                    <a:pt x="11626" y="6427"/>
                    <a:pt x="11374" y="6112"/>
                  </a:cubicBezTo>
                  <a:lnTo>
                    <a:pt x="12224" y="6112"/>
                  </a:lnTo>
                  <a:cubicBezTo>
                    <a:pt x="12445" y="6112"/>
                    <a:pt x="12602" y="5923"/>
                    <a:pt x="12602" y="5671"/>
                  </a:cubicBezTo>
                  <a:lnTo>
                    <a:pt x="12602" y="3214"/>
                  </a:lnTo>
                  <a:cubicBezTo>
                    <a:pt x="12760" y="2993"/>
                    <a:pt x="12571" y="2804"/>
                    <a:pt x="12319" y="2804"/>
                  </a:cubicBezTo>
                  <a:lnTo>
                    <a:pt x="11059" y="2804"/>
                  </a:lnTo>
                  <a:lnTo>
                    <a:pt x="11059" y="2079"/>
                  </a:lnTo>
                  <a:cubicBezTo>
                    <a:pt x="11059" y="945"/>
                    <a:pt x="10145" y="0"/>
                    <a:pt x="89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19"/>
            <p:cNvSpPr/>
            <p:nvPr/>
          </p:nvSpPr>
          <p:spPr>
            <a:xfrm>
              <a:off x="-42753550" y="2854500"/>
              <a:ext cx="63825" cy="61700"/>
            </a:xfrm>
            <a:custGeom>
              <a:avLst/>
              <a:gdLst/>
              <a:ahLst/>
              <a:cxnLst/>
              <a:rect l="l" t="t" r="r" b="b"/>
              <a:pathLst>
                <a:path w="2553" h="2468" extrusionOk="0">
                  <a:moveTo>
                    <a:pt x="1263" y="829"/>
                  </a:moveTo>
                  <a:cubicBezTo>
                    <a:pt x="1435" y="829"/>
                    <a:pt x="1565" y="949"/>
                    <a:pt x="1639" y="1144"/>
                  </a:cubicBezTo>
                  <a:cubicBezTo>
                    <a:pt x="1718" y="1410"/>
                    <a:pt x="1483" y="1676"/>
                    <a:pt x="1218" y="1676"/>
                  </a:cubicBezTo>
                  <a:cubicBezTo>
                    <a:pt x="1170" y="1676"/>
                    <a:pt x="1120" y="1668"/>
                    <a:pt x="1071" y="1648"/>
                  </a:cubicBezTo>
                  <a:cubicBezTo>
                    <a:pt x="945" y="1616"/>
                    <a:pt x="882" y="1490"/>
                    <a:pt x="851" y="1364"/>
                  </a:cubicBezTo>
                  <a:cubicBezTo>
                    <a:pt x="756" y="1144"/>
                    <a:pt x="914" y="892"/>
                    <a:pt x="1103" y="860"/>
                  </a:cubicBezTo>
                  <a:cubicBezTo>
                    <a:pt x="1160" y="839"/>
                    <a:pt x="1213" y="829"/>
                    <a:pt x="1263" y="829"/>
                  </a:cubicBezTo>
                  <a:close/>
                  <a:moveTo>
                    <a:pt x="1234" y="0"/>
                  </a:moveTo>
                  <a:cubicBezTo>
                    <a:pt x="841" y="0"/>
                    <a:pt x="443" y="194"/>
                    <a:pt x="189" y="545"/>
                  </a:cubicBezTo>
                  <a:cubicBezTo>
                    <a:pt x="95" y="734"/>
                    <a:pt x="0" y="986"/>
                    <a:pt x="0" y="1238"/>
                  </a:cubicBezTo>
                  <a:cubicBezTo>
                    <a:pt x="0" y="1932"/>
                    <a:pt x="567" y="2467"/>
                    <a:pt x="1229" y="2467"/>
                  </a:cubicBezTo>
                  <a:cubicBezTo>
                    <a:pt x="1765" y="2467"/>
                    <a:pt x="2237" y="2121"/>
                    <a:pt x="2395" y="1616"/>
                  </a:cubicBezTo>
                  <a:cubicBezTo>
                    <a:pt x="2552" y="1081"/>
                    <a:pt x="2363" y="514"/>
                    <a:pt x="1922" y="230"/>
                  </a:cubicBezTo>
                  <a:cubicBezTo>
                    <a:pt x="1718" y="74"/>
                    <a:pt x="1477" y="0"/>
                    <a:pt x="12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19"/>
            <p:cNvSpPr/>
            <p:nvPr/>
          </p:nvSpPr>
          <p:spPr>
            <a:xfrm>
              <a:off x="-42581850" y="2853950"/>
              <a:ext cx="63025" cy="61475"/>
            </a:xfrm>
            <a:custGeom>
              <a:avLst/>
              <a:gdLst/>
              <a:ahLst/>
              <a:cxnLst/>
              <a:rect l="l" t="t" r="r" b="b"/>
              <a:pathLst>
                <a:path w="2521" h="2459" extrusionOk="0">
                  <a:moveTo>
                    <a:pt x="1269" y="860"/>
                  </a:moveTo>
                  <a:cubicBezTo>
                    <a:pt x="1493" y="860"/>
                    <a:pt x="1670" y="1049"/>
                    <a:pt x="1670" y="1260"/>
                  </a:cubicBezTo>
                  <a:cubicBezTo>
                    <a:pt x="1670" y="1481"/>
                    <a:pt x="1576" y="1638"/>
                    <a:pt x="1355" y="1670"/>
                  </a:cubicBezTo>
                  <a:cubicBezTo>
                    <a:pt x="1311" y="1683"/>
                    <a:pt x="1268" y="1689"/>
                    <a:pt x="1227" y="1689"/>
                  </a:cubicBezTo>
                  <a:cubicBezTo>
                    <a:pt x="1063" y="1689"/>
                    <a:pt x="927" y="1588"/>
                    <a:pt x="851" y="1386"/>
                  </a:cubicBezTo>
                  <a:cubicBezTo>
                    <a:pt x="788" y="1166"/>
                    <a:pt x="882" y="945"/>
                    <a:pt x="1135" y="882"/>
                  </a:cubicBezTo>
                  <a:cubicBezTo>
                    <a:pt x="1180" y="867"/>
                    <a:pt x="1225" y="860"/>
                    <a:pt x="1269" y="860"/>
                  </a:cubicBezTo>
                  <a:close/>
                  <a:moveTo>
                    <a:pt x="1261" y="0"/>
                  </a:moveTo>
                  <a:cubicBezTo>
                    <a:pt x="567" y="0"/>
                    <a:pt x="0" y="567"/>
                    <a:pt x="32" y="1229"/>
                  </a:cubicBezTo>
                  <a:cubicBezTo>
                    <a:pt x="32" y="1874"/>
                    <a:pt x="541" y="2459"/>
                    <a:pt x="1208" y="2459"/>
                  </a:cubicBezTo>
                  <a:cubicBezTo>
                    <a:pt x="1226" y="2459"/>
                    <a:pt x="1243" y="2458"/>
                    <a:pt x="1261" y="2458"/>
                  </a:cubicBezTo>
                  <a:cubicBezTo>
                    <a:pt x="1922" y="2458"/>
                    <a:pt x="2521" y="1891"/>
                    <a:pt x="2458" y="1229"/>
                  </a:cubicBezTo>
                  <a:cubicBezTo>
                    <a:pt x="2521" y="567"/>
                    <a:pt x="1954" y="0"/>
                    <a:pt x="12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Rectangle 1">
            <a:extLst>
              <a:ext uri="{FF2B5EF4-FFF2-40B4-BE49-F238E27FC236}">
                <a16:creationId xmlns:a16="http://schemas.microsoft.com/office/drawing/2014/main" id="{6959F610-1B62-CE4C-8832-7CBC72306192}"/>
              </a:ext>
            </a:extLst>
          </p:cNvPr>
          <p:cNvSpPr/>
          <p:nvPr/>
        </p:nvSpPr>
        <p:spPr>
          <a:xfrm>
            <a:off x="681349" y="1604070"/>
            <a:ext cx="5549780" cy="3539430"/>
          </a:xfrm>
          <a:prstGeom prst="rect">
            <a:avLst/>
          </a:prstGeom>
        </p:spPr>
        <p:txBody>
          <a:bodyPr wrap="square">
            <a:spAutoFit/>
          </a:bodyPr>
          <a:lstStyle/>
          <a:p>
            <a:pPr lvl="0">
              <a:buClrTx/>
              <a:defRPr/>
            </a:pPr>
            <a:r>
              <a:rPr lang="en-US" sz="2800" u="sng" dirty="0">
                <a:solidFill>
                  <a:schemeClr val="lt1"/>
                </a:solidFill>
                <a:latin typeface="Barlow Condensed SemiBold"/>
              </a:rPr>
              <a:t>The word leadership evokes</a:t>
            </a:r>
            <a:r>
              <a:rPr lang="en-US" sz="2800" dirty="0">
                <a:solidFill>
                  <a:schemeClr val="lt1"/>
                </a:solidFill>
                <a:latin typeface="Barlow Condensed SemiBold"/>
              </a:rPr>
              <a:t>:</a:t>
            </a:r>
          </a:p>
          <a:p>
            <a:pPr lvl="0">
              <a:buClrTx/>
              <a:defRPr/>
            </a:pPr>
            <a:endParaRPr lang="en-US" sz="2400" dirty="0">
              <a:solidFill>
                <a:schemeClr val="lt1"/>
              </a:solidFill>
              <a:latin typeface="Barlow Condensed SemiBold"/>
            </a:endParaRPr>
          </a:p>
          <a:p>
            <a:pPr marL="171450" lvl="0" indent="-171450">
              <a:buClrTx/>
              <a:buFont typeface="Arial" panose="020B0604020202020204" pitchFamily="34" charset="0"/>
              <a:buChar char="•"/>
              <a:defRPr/>
            </a:pPr>
            <a:r>
              <a:rPr lang="en-US" sz="2800" dirty="0">
                <a:solidFill>
                  <a:schemeClr val="lt1"/>
                </a:solidFill>
                <a:latin typeface="Barlow Condensed SemiBold"/>
              </a:rPr>
              <a:t>Responsibility.</a:t>
            </a:r>
          </a:p>
          <a:p>
            <a:pPr marL="171450" indent="-171450">
              <a:buClrTx/>
              <a:buFont typeface="Arial" panose="020B0604020202020204" pitchFamily="34" charset="0"/>
              <a:buChar char="•"/>
              <a:defRPr/>
            </a:pPr>
            <a:r>
              <a:rPr lang="en-US" sz="2800" dirty="0">
                <a:solidFill>
                  <a:schemeClr val="lt1"/>
                </a:solidFill>
                <a:latin typeface="Barlow Condensed SemiBold"/>
              </a:rPr>
              <a:t>Burden.</a:t>
            </a:r>
          </a:p>
          <a:p>
            <a:pPr marL="171450" lvl="0" indent="-171450">
              <a:buClrTx/>
              <a:buFont typeface="Arial" panose="020B0604020202020204" pitchFamily="34" charset="0"/>
              <a:buChar char="•"/>
              <a:defRPr/>
            </a:pPr>
            <a:r>
              <a:rPr lang="en-US" sz="2800" dirty="0">
                <a:solidFill>
                  <a:schemeClr val="lt1"/>
                </a:solidFill>
                <a:latin typeface="Barlow Condensed SemiBold"/>
              </a:rPr>
              <a:t>Honor.</a:t>
            </a:r>
          </a:p>
          <a:p>
            <a:pPr marL="171450" lvl="0" indent="-171450">
              <a:buClrTx/>
              <a:buFont typeface="Arial" panose="020B0604020202020204" pitchFamily="34" charset="0"/>
              <a:buChar char="•"/>
              <a:defRPr/>
            </a:pPr>
            <a:r>
              <a:rPr lang="en-US" sz="2800" dirty="0">
                <a:solidFill>
                  <a:schemeClr val="lt1"/>
                </a:solidFill>
                <a:latin typeface="Barlow Condensed SemiBold"/>
              </a:rPr>
              <a:t>Duty.</a:t>
            </a:r>
          </a:p>
          <a:p>
            <a:pPr marL="171450" lvl="0" indent="-171450">
              <a:buClrTx/>
              <a:buFont typeface="Arial" panose="020B0604020202020204" pitchFamily="34" charset="0"/>
              <a:buChar char="•"/>
              <a:defRPr/>
            </a:pPr>
            <a:r>
              <a:rPr lang="en-US" sz="2800" dirty="0">
                <a:solidFill>
                  <a:schemeClr val="lt1"/>
                </a:solidFill>
                <a:latin typeface="Barlow Condensed SemiBold"/>
              </a:rPr>
              <a:t>Calling.</a:t>
            </a:r>
          </a:p>
          <a:p>
            <a:pPr marL="171450" lvl="0" indent="-171450">
              <a:buClrTx/>
              <a:buFont typeface="Arial" panose="020B0604020202020204" pitchFamily="34" charset="0"/>
              <a:buChar char="•"/>
              <a:defRPr/>
            </a:pPr>
            <a:r>
              <a:rPr lang="en-US" sz="2800" dirty="0">
                <a:solidFill>
                  <a:schemeClr val="lt1"/>
                </a:solidFill>
                <a:latin typeface="Barlow Condensed SemiBold"/>
              </a:rPr>
              <a:t>Ability.</a:t>
            </a:r>
          </a:p>
        </p:txBody>
      </p:sp>
      <p:pic>
        <p:nvPicPr>
          <p:cNvPr id="3078" name="Picture 6" descr="Collaborative leadership: moving from top-down to team-centric | Slack">
            <a:extLst>
              <a:ext uri="{FF2B5EF4-FFF2-40B4-BE49-F238E27FC236}">
                <a16:creationId xmlns:a16="http://schemas.microsoft.com/office/drawing/2014/main" id="{1E52EBBB-693A-1646-8BE5-4F6EF7C828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1383" y="1228136"/>
            <a:ext cx="2537040" cy="2537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44350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19"/>
          <p:cNvSpPr txBox="1">
            <a:spLocks noGrp="1"/>
          </p:cNvSpPr>
          <p:nvPr>
            <p:ph type="ctrTitle"/>
          </p:nvPr>
        </p:nvSpPr>
        <p:spPr>
          <a:xfrm flipH="1">
            <a:off x="926092" y="680848"/>
            <a:ext cx="8095500" cy="577800"/>
          </a:xfrm>
          <a:prstGeom prst="rect">
            <a:avLst/>
          </a:prstGeom>
        </p:spPr>
        <p:txBody>
          <a:bodyPr spcFirstLastPara="1" wrap="square" lIns="91425" tIns="91425" rIns="91425" bIns="91425" anchor="b" anchorCtr="0">
            <a:noAutofit/>
          </a:bodyPr>
          <a:lstStyle/>
          <a:p>
            <a:pPr lvl="0"/>
            <a:r>
              <a:rPr lang="en-US" sz="3600" b="1" dirty="0">
                <a:solidFill>
                  <a:schemeClr val="accent2">
                    <a:lumMod val="75000"/>
                  </a:schemeClr>
                </a:solidFill>
                <a:ea typeface="ＭＳ Ｐゴシック" panose="020B0600070205080204" pitchFamily="34" charset="-128"/>
                <a:cs typeface="Arial" panose="020B0604020202020204" pitchFamily="34" charset="0"/>
              </a:rPr>
              <a:t>Importance of L</a:t>
            </a:r>
            <a:r>
              <a:rPr lang="en-SA" sz="3600" b="1" dirty="0">
                <a:solidFill>
                  <a:schemeClr val="accent2">
                    <a:lumMod val="75000"/>
                  </a:schemeClr>
                </a:solidFill>
                <a:ea typeface="ＭＳ Ｐゴシック" panose="020B0600070205080204" pitchFamily="34" charset="-128"/>
                <a:cs typeface="Arial" panose="020B0604020202020204" pitchFamily="34" charset="0"/>
              </a:rPr>
              <a:t>eadership</a:t>
            </a:r>
            <a:endParaRPr sz="3600" b="1" dirty="0">
              <a:solidFill>
                <a:schemeClr val="accent2">
                  <a:lumMod val="75000"/>
                </a:schemeClr>
              </a:solidFill>
              <a:ea typeface="ＭＳ Ｐゴシック" panose="020B0600070205080204" pitchFamily="34" charset="-128"/>
              <a:cs typeface="Arial" panose="020B0604020202020204" pitchFamily="34" charset="0"/>
            </a:endParaRPr>
          </a:p>
        </p:txBody>
      </p:sp>
      <p:grpSp>
        <p:nvGrpSpPr>
          <p:cNvPr id="450" name="Google Shape;450;p19"/>
          <p:cNvGrpSpPr/>
          <p:nvPr/>
        </p:nvGrpSpPr>
        <p:grpSpPr>
          <a:xfrm>
            <a:off x="18230" y="388468"/>
            <a:ext cx="980695" cy="982361"/>
            <a:chOff x="917250" y="2165250"/>
            <a:chExt cx="980695" cy="982361"/>
          </a:xfrm>
        </p:grpSpPr>
        <p:sp>
          <p:nvSpPr>
            <p:cNvPr id="451" name="Google Shape;451;p19"/>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19"/>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453" name="Google Shape;453;p19"/>
          <p:cNvCxnSpPr/>
          <p:nvPr/>
        </p:nvCxnSpPr>
        <p:spPr>
          <a:xfrm>
            <a:off x="1154608" y="1212962"/>
            <a:ext cx="4339200" cy="0"/>
          </a:xfrm>
          <a:prstGeom prst="straightConnector1">
            <a:avLst/>
          </a:prstGeom>
          <a:noFill/>
          <a:ln w="19050" cap="flat" cmpd="sng">
            <a:solidFill>
              <a:schemeClr val="dk2"/>
            </a:solidFill>
            <a:prstDash val="solid"/>
            <a:round/>
            <a:headEnd type="none" w="med" len="med"/>
            <a:tailEnd type="none" w="med" len="med"/>
          </a:ln>
        </p:spPr>
      </p:cxnSp>
      <p:grpSp>
        <p:nvGrpSpPr>
          <p:cNvPr id="457" name="Google Shape;457;p19"/>
          <p:cNvGrpSpPr/>
          <p:nvPr/>
        </p:nvGrpSpPr>
        <p:grpSpPr>
          <a:xfrm>
            <a:off x="335808" y="770535"/>
            <a:ext cx="345541" cy="344701"/>
            <a:chOff x="-42796875" y="2680675"/>
            <a:chExt cx="319000" cy="318225"/>
          </a:xfrm>
        </p:grpSpPr>
        <p:sp>
          <p:nvSpPr>
            <p:cNvPr id="458" name="Google Shape;458;p19"/>
            <p:cNvSpPr/>
            <p:nvPr/>
          </p:nvSpPr>
          <p:spPr>
            <a:xfrm>
              <a:off x="-42671650" y="2853950"/>
              <a:ext cx="70125" cy="21275"/>
            </a:xfrm>
            <a:custGeom>
              <a:avLst/>
              <a:gdLst/>
              <a:ahLst/>
              <a:cxnLst/>
              <a:rect l="l" t="t" r="r" b="b"/>
              <a:pathLst>
                <a:path w="2805" h="851" extrusionOk="0">
                  <a:moveTo>
                    <a:pt x="442" y="0"/>
                  </a:moveTo>
                  <a:cubicBezTo>
                    <a:pt x="190" y="0"/>
                    <a:pt x="1" y="221"/>
                    <a:pt x="1" y="410"/>
                  </a:cubicBezTo>
                  <a:cubicBezTo>
                    <a:pt x="1" y="630"/>
                    <a:pt x="190" y="851"/>
                    <a:pt x="442" y="851"/>
                  </a:cubicBezTo>
                  <a:lnTo>
                    <a:pt x="2364" y="851"/>
                  </a:lnTo>
                  <a:cubicBezTo>
                    <a:pt x="2616" y="851"/>
                    <a:pt x="2773" y="630"/>
                    <a:pt x="2773" y="410"/>
                  </a:cubicBezTo>
                  <a:cubicBezTo>
                    <a:pt x="2805" y="221"/>
                    <a:pt x="2584" y="0"/>
                    <a:pt x="23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19"/>
            <p:cNvSpPr/>
            <p:nvPr/>
          </p:nvSpPr>
          <p:spPr>
            <a:xfrm>
              <a:off x="-42671650" y="2895675"/>
              <a:ext cx="70125" cy="20525"/>
            </a:xfrm>
            <a:custGeom>
              <a:avLst/>
              <a:gdLst/>
              <a:ahLst/>
              <a:cxnLst/>
              <a:rect l="l" t="t" r="r" b="b"/>
              <a:pathLst>
                <a:path w="2805" h="821" extrusionOk="0">
                  <a:moveTo>
                    <a:pt x="442" y="1"/>
                  </a:moveTo>
                  <a:cubicBezTo>
                    <a:pt x="190" y="1"/>
                    <a:pt x="1" y="190"/>
                    <a:pt x="1" y="442"/>
                  </a:cubicBezTo>
                  <a:cubicBezTo>
                    <a:pt x="1" y="663"/>
                    <a:pt x="190" y="820"/>
                    <a:pt x="442" y="820"/>
                  </a:cubicBezTo>
                  <a:lnTo>
                    <a:pt x="2364" y="820"/>
                  </a:lnTo>
                  <a:cubicBezTo>
                    <a:pt x="2616" y="820"/>
                    <a:pt x="2773" y="631"/>
                    <a:pt x="2773" y="442"/>
                  </a:cubicBezTo>
                  <a:cubicBezTo>
                    <a:pt x="2805" y="190"/>
                    <a:pt x="2584" y="1"/>
                    <a:pt x="2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19"/>
            <p:cNvSpPr/>
            <p:nvPr/>
          </p:nvSpPr>
          <p:spPr>
            <a:xfrm>
              <a:off x="-42796875" y="2680675"/>
              <a:ext cx="319000" cy="318225"/>
            </a:xfrm>
            <a:custGeom>
              <a:avLst/>
              <a:gdLst/>
              <a:ahLst/>
              <a:cxnLst/>
              <a:rect l="l" t="t" r="r" b="b"/>
              <a:pathLst>
                <a:path w="12760" h="12729" extrusionOk="0">
                  <a:moveTo>
                    <a:pt x="9011" y="882"/>
                  </a:moveTo>
                  <a:cubicBezTo>
                    <a:pt x="9168" y="882"/>
                    <a:pt x="9357" y="914"/>
                    <a:pt x="9483" y="945"/>
                  </a:cubicBezTo>
                  <a:cubicBezTo>
                    <a:pt x="9799" y="1071"/>
                    <a:pt x="10051" y="1355"/>
                    <a:pt x="10177" y="1701"/>
                  </a:cubicBezTo>
                  <a:lnTo>
                    <a:pt x="2615" y="1701"/>
                  </a:lnTo>
                  <a:cubicBezTo>
                    <a:pt x="2804" y="1229"/>
                    <a:pt x="3245" y="882"/>
                    <a:pt x="3781" y="882"/>
                  </a:cubicBezTo>
                  <a:close/>
                  <a:moveTo>
                    <a:pt x="1733" y="3623"/>
                  </a:moveTo>
                  <a:lnTo>
                    <a:pt x="1733" y="5293"/>
                  </a:lnTo>
                  <a:lnTo>
                    <a:pt x="914" y="5293"/>
                  </a:lnTo>
                  <a:lnTo>
                    <a:pt x="914" y="3623"/>
                  </a:lnTo>
                  <a:close/>
                  <a:moveTo>
                    <a:pt x="11941" y="3623"/>
                  </a:moveTo>
                  <a:lnTo>
                    <a:pt x="11941" y="5293"/>
                  </a:lnTo>
                  <a:lnTo>
                    <a:pt x="11122" y="5293"/>
                  </a:lnTo>
                  <a:lnTo>
                    <a:pt x="11122" y="3623"/>
                  </a:lnTo>
                  <a:close/>
                  <a:moveTo>
                    <a:pt x="10240" y="2521"/>
                  </a:moveTo>
                  <a:lnTo>
                    <a:pt x="10240" y="5316"/>
                  </a:lnTo>
                  <a:lnTo>
                    <a:pt x="10240" y="5316"/>
                  </a:lnTo>
                  <a:cubicBezTo>
                    <a:pt x="10144" y="5293"/>
                    <a:pt x="10003" y="5293"/>
                    <a:pt x="9862" y="5293"/>
                  </a:cubicBezTo>
                  <a:lnTo>
                    <a:pt x="6932" y="5293"/>
                  </a:lnTo>
                  <a:lnTo>
                    <a:pt x="6932" y="2521"/>
                  </a:lnTo>
                  <a:close/>
                  <a:moveTo>
                    <a:pt x="6144" y="2521"/>
                  </a:moveTo>
                  <a:lnTo>
                    <a:pt x="6144" y="5293"/>
                  </a:lnTo>
                  <a:lnTo>
                    <a:pt x="2962" y="5293"/>
                  </a:lnTo>
                  <a:cubicBezTo>
                    <a:pt x="2804" y="5293"/>
                    <a:pt x="2678" y="5293"/>
                    <a:pt x="2552" y="5324"/>
                  </a:cubicBezTo>
                  <a:lnTo>
                    <a:pt x="2552" y="2521"/>
                  </a:lnTo>
                  <a:close/>
                  <a:moveTo>
                    <a:pt x="9893" y="6207"/>
                  </a:moveTo>
                  <a:cubicBezTo>
                    <a:pt x="10555" y="6207"/>
                    <a:pt x="11122" y="6742"/>
                    <a:pt x="11122" y="7404"/>
                  </a:cubicBezTo>
                  <a:lnTo>
                    <a:pt x="11122" y="9861"/>
                  </a:lnTo>
                  <a:cubicBezTo>
                    <a:pt x="11122" y="10019"/>
                    <a:pt x="11027" y="10145"/>
                    <a:pt x="10933" y="10208"/>
                  </a:cubicBezTo>
                  <a:cubicBezTo>
                    <a:pt x="10838" y="10239"/>
                    <a:pt x="10775" y="10302"/>
                    <a:pt x="10681" y="10302"/>
                  </a:cubicBezTo>
                  <a:lnTo>
                    <a:pt x="2143" y="10302"/>
                  </a:lnTo>
                  <a:cubicBezTo>
                    <a:pt x="1922" y="10302"/>
                    <a:pt x="1796" y="10176"/>
                    <a:pt x="1733" y="10019"/>
                  </a:cubicBezTo>
                  <a:cubicBezTo>
                    <a:pt x="1702" y="9924"/>
                    <a:pt x="1733" y="10050"/>
                    <a:pt x="1733" y="8254"/>
                  </a:cubicBezTo>
                  <a:lnTo>
                    <a:pt x="1733" y="7404"/>
                  </a:lnTo>
                  <a:cubicBezTo>
                    <a:pt x="1733" y="6994"/>
                    <a:pt x="1922" y="6616"/>
                    <a:pt x="2300" y="6396"/>
                  </a:cubicBezTo>
                  <a:cubicBezTo>
                    <a:pt x="2489" y="6270"/>
                    <a:pt x="2710" y="6207"/>
                    <a:pt x="2993" y="6207"/>
                  </a:cubicBezTo>
                  <a:close/>
                  <a:moveTo>
                    <a:pt x="3403" y="11090"/>
                  </a:moveTo>
                  <a:lnTo>
                    <a:pt x="3403" y="11909"/>
                  </a:lnTo>
                  <a:lnTo>
                    <a:pt x="2552" y="11909"/>
                  </a:lnTo>
                  <a:lnTo>
                    <a:pt x="2552" y="11090"/>
                  </a:lnTo>
                  <a:close/>
                  <a:moveTo>
                    <a:pt x="10271" y="11090"/>
                  </a:moveTo>
                  <a:lnTo>
                    <a:pt x="10271" y="11909"/>
                  </a:lnTo>
                  <a:lnTo>
                    <a:pt x="9452" y="11909"/>
                  </a:lnTo>
                  <a:lnTo>
                    <a:pt x="9452" y="11090"/>
                  </a:lnTo>
                  <a:close/>
                  <a:moveTo>
                    <a:pt x="3750" y="0"/>
                  </a:moveTo>
                  <a:cubicBezTo>
                    <a:pt x="2615" y="0"/>
                    <a:pt x="1670" y="945"/>
                    <a:pt x="1670" y="2079"/>
                  </a:cubicBezTo>
                  <a:lnTo>
                    <a:pt x="1670" y="2804"/>
                  </a:lnTo>
                  <a:lnTo>
                    <a:pt x="442" y="2804"/>
                  </a:lnTo>
                  <a:cubicBezTo>
                    <a:pt x="190" y="2804"/>
                    <a:pt x="0" y="2993"/>
                    <a:pt x="0" y="3214"/>
                  </a:cubicBezTo>
                  <a:lnTo>
                    <a:pt x="0" y="5671"/>
                  </a:lnTo>
                  <a:cubicBezTo>
                    <a:pt x="0" y="5923"/>
                    <a:pt x="190" y="6112"/>
                    <a:pt x="442" y="6112"/>
                  </a:cubicBezTo>
                  <a:lnTo>
                    <a:pt x="1261" y="6112"/>
                  </a:lnTo>
                  <a:cubicBezTo>
                    <a:pt x="977" y="6459"/>
                    <a:pt x="820" y="6900"/>
                    <a:pt x="820" y="7341"/>
                  </a:cubicBezTo>
                  <a:lnTo>
                    <a:pt x="820" y="9830"/>
                  </a:lnTo>
                  <a:cubicBezTo>
                    <a:pt x="820" y="10365"/>
                    <a:pt x="1198" y="10806"/>
                    <a:pt x="1670" y="10995"/>
                  </a:cubicBezTo>
                  <a:lnTo>
                    <a:pt x="1670" y="12287"/>
                  </a:lnTo>
                  <a:cubicBezTo>
                    <a:pt x="1670" y="12539"/>
                    <a:pt x="1859" y="12728"/>
                    <a:pt x="2048" y="12728"/>
                  </a:cubicBezTo>
                  <a:lnTo>
                    <a:pt x="3718" y="12728"/>
                  </a:lnTo>
                  <a:cubicBezTo>
                    <a:pt x="3939" y="12728"/>
                    <a:pt x="4096" y="12539"/>
                    <a:pt x="4096" y="12287"/>
                  </a:cubicBezTo>
                  <a:lnTo>
                    <a:pt x="4096" y="11090"/>
                  </a:lnTo>
                  <a:lnTo>
                    <a:pt x="8507" y="11090"/>
                  </a:lnTo>
                  <a:lnTo>
                    <a:pt x="8507" y="12287"/>
                  </a:lnTo>
                  <a:cubicBezTo>
                    <a:pt x="8507" y="12539"/>
                    <a:pt x="8696" y="12728"/>
                    <a:pt x="8916" y="12728"/>
                  </a:cubicBezTo>
                  <a:lnTo>
                    <a:pt x="10555" y="12728"/>
                  </a:lnTo>
                  <a:cubicBezTo>
                    <a:pt x="10807" y="12728"/>
                    <a:pt x="10964" y="12539"/>
                    <a:pt x="10964" y="12287"/>
                  </a:cubicBezTo>
                  <a:lnTo>
                    <a:pt x="10964" y="10995"/>
                  </a:lnTo>
                  <a:cubicBezTo>
                    <a:pt x="11468" y="10838"/>
                    <a:pt x="11783" y="10365"/>
                    <a:pt x="11783" y="9830"/>
                  </a:cubicBezTo>
                  <a:lnTo>
                    <a:pt x="11783" y="7341"/>
                  </a:lnTo>
                  <a:cubicBezTo>
                    <a:pt x="11783" y="6868"/>
                    <a:pt x="11626" y="6427"/>
                    <a:pt x="11374" y="6112"/>
                  </a:cubicBezTo>
                  <a:lnTo>
                    <a:pt x="12224" y="6112"/>
                  </a:lnTo>
                  <a:cubicBezTo>
                    <a:pt x="12445" y="6112"/>
                    <a:pt x="12602" y="5923"/>
                    <a:pt x="12602" y="5671"/>
                  </a:cubicBezTo>
                  <a:lnTo>
                    <a:pt x="12602" y="3214"/>
                  </a:lnTo>
                  <a:cubicBezTo>
                    <a:pt x="12760" y="2993"/>
                    <a:pt x="12571" y="2804"/>
                    <a:pt x="12319" y="2804"/>
                  </a:cubicBezTo>
                  <a:lnTo>
                    <a:pt x="11059" y="2804"/>
                  </a:lnTo>
                  <a:lnTo>
                    <a:pt x="11059" y="2079"/>
                  </a:lnTo>
                  <a:cubicBezTo>
                    <a:pt x="11059" y="945"/>
                    <a:pt x="10145" y="0"/>
                    <a:pt x="89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19"/>
            <p:cNvSpPr/>
            <p:nvPr/>
          </p:nvSpPr>
          <p:spPr>
            <a:xfrm>
              <a:off x="-42753550" y="2854500"/>
              <a:ext cx="63825" cy="61700"/>
            </a:xfrm>
            <a:custGeom>
              <a:avLst/>
              <a:gdLst/>
              <a:ahLst/>
              <a:cxnLst/>
              <a:rect l="l" t="t" r="r" b="b"/>
              <a:pathLst>
                <a:path w="2553" h="2468" extrusionOk="0">
                  <a:moveTo>
                    <a:pt x="1263" y="829"/>
                  </a:moveTo>
                  <a:cubicBezTo>
                    <a:pt x="1435" y="829"/>
                    <a:pt x="1565" y="949"/>
                    <a:pt x="1639" y="1144"/>
                  </a:cubicBezTo>
                  <a:cubicBezTo>
                    <a:pt x="1718" y="1410"/>
                    <a:pt x="1483" y="1676"/>
                    <a:pt x="1218" y="1676"/>
                  </a:cubicBezTo>
                  <a:cubicBezTo>
                    <a:pt x="1170" y="1676"/>
                    <a:pt x="1120" y="1668"/>
                    <a:pt x="1071" y="1648"/>
                  </a:cubicBezTo>
                  <a:cubicBezTo>
                    <a:pt x="945" y="1616"/>
                    <a:pt x="882" y="1490"/>
                    <a:pt x="851" y="1364"/>
                  </a:cubicBezTo>
                  <a:cubicBezTo>
                    <a:pt x="756" y="1144"/>
                    <a:pt x="914" y="892"/>
                    <a:pt x="1103" y="860"/>
                  </a:cubicBezTo>
                  <a:cubicBezTo>
                    <a:pt x="1160" y="839"/>
                    <a:pt x="1213" y="829"/>
                    <a:pt x="1263" y="829"/>
                  </a:cubicBezTo>
                  <a:close/>
                  <a:moveTo>
                    <a:pt x="1234" y="0"/>
                  </a:moveTo>
                  <a:cubicBezTo>
                    <a:pt x="841" y="0"/>
                    <a:pt x="443" y="194"/>
                    <a:pt x="189" y="545"/>
                  </a:cubicBezTo>
                  <a:cubicBezTo>
                    <a:pt x="95" y="734"/>
                    <a:pt x="0" y="986"/>
                    <a:pt x="0" y="1238"/>
                  </a:cubicBezTo>
                  <a:cubicBezTo>
                    <a:pt x="0" y="1932"/>
                    <a:pt x="567" y="2467"/>
                    <a:pt x="1229" y="2467"/>
                  </a:cubicBezTo>
                  <a:cubicBezTo>
                    <a:pt x="1765" y="2467"/>
                    <a:pt x="2237" y="2121"/>
                    <a:pt x="2395" y="1616"/>
                  </a:cubicBezTo>
                  <a:cubicBezTo>
                    <a:pt x="2552" y="1081"/>
                    <a:pt x="2363" y="514"/>
                    <a:pt x="1922" y="230"/>
                  </a:cubicBezTo>
                  <a:cubicBezTo>
                    <a:pt x="1718" y="74"/>
                    <a:pt x="1477" y="0"/>
                    <a:pt x="12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19"/>
            <p:cNvSpPr/>
            <p:nvPr/>
          </p:nvSpPr>
          <p:spPr>
            <a:xfrm>
              <a:off x="-42581850" y="2853950"/>
              <a:ext cx="63025" cy="61475"/>
            </a:xfrm>
            <a:custGeom>
              <a:avLst/>
              <a:gdLst/>
              <a:ahLst/>
              <a:cxnLst/>
              <a:rect l="l" t="t" r="r" b="b"/>
              <a:pathLst>
                <a:path w="2521" h="2459" extrusionOk="0">
                  <a:moveTo>
                    <a:pt x="1269" y="860"/>
                  </a:moveTo>
                  <a:cubicBezTo>
                    <a:pt x="1493" y="860"/>
                    <a:pt x="1670" y="1049"/>
                    <a:pt x="1670" y="1260"/>
                  </a:cubicBezTo>
                  <a:cubicBezTo>
                    <a:pt x="1670" y="1481"/>
                    <a:pt x="1576" y="1638"/>
                    <a:pt x="1355" y="1670"/>
                  </a:cubicBezTo>
                  <a:cubicBezTo>
                    <a:pt x="1311" y="1683"/>
                    <a:pt x="1268" y="1689"/>
                    <a:pt x="1227" y="1689"/>
                  </a:cubicBezTo>
                  <a:cubicBezTo>
                    <a:pt x="1063" y="1689"/>
                    <a:pt x="927" y="1588"/>
                    <a:pt x="851" y="1386"/>
                  </a:cubicBezTo>
                  <a:cubicBezTo>
                    <a:pt x="788" y="1166"/>
                    <a:pt x="882" y="945"/>
                    <a:pt x="1135" y="882"/>
                  </a:cubicBezTo>
                  <a:cubicBezTo>
                    <a:pt x="1180" y="867"/>
                    <a:pt x="1225" y="860"/>
                    <a:pt x="1269" y="860"/>
                  </a:cubicBezTo>
                  <a:close/>
                  <a:moveTo>
                    <a:pt x="1261" y="0"/>
                  </a:moveTo>
                  <a:cubicBezTo>
                    <a:pt x="567" y="0"/>
                    <a:pt x="0" y="567"/>
                    <a:pt x="32" y="1229"/>
                  </a:cubicBezTo>
                  <a:cubicBezTo>
                    <a:pt x="32" y="1874"/>
                    <a:pt x="541" y="2459"/>
                    <a:pt x="1208" y="2459"/>
                  </a:cubicBezTo>
                  <a:cubicBezTo>
                    <a:pt x="1226" y="2459"/>
                    <a:pt x="1243" y="2458"/>
                    <a:pt x="1261" y="2458"/>
                  </a:cubicBezTo>
                  <a:cubicBezTo>
                    <a:pt x="1922" y="2458"/>
                    <a:pt x="2521" y="1891"/>
                    <a:pt x="2458" y="1229"/>
                  </a:cubicBezTo>
                  <a:cubicBezTo>
                    <a:pt x="2521" y="567"/>
                    <a:pt x="1954" y="0"/>
                    <a:pt x="12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 name="Rectangle 2">
            <a:extLst>
              <a:ext uri="{FF2B5EF4-FFF2-40B4-BE49-F238E27FC236}">
                <a16:creationId xmlns:a16="http://schemas.microsoft.com/office/drawing/2014/main" id="{5E161352-78CB-0E40-A93C-AB10200C778A}"/>
              </a:ext>
            </a:extLst>
          </p:cNvPr>
          <p:cNvSpPr/>
          <p:nvPr/>
        </p:nvSpPr>
        <p:spPr>
          <a:xfrm>
            <a:off x="417305" y="1392981"/>
            <a:ext cx="8326367" cy="3785652"/>
          </a:xfrm>
          <a:prstGeom prst="rect">
            <a:avLst/>
          </a:prstGeom>
        </p:spPr>
        <p:txBody>
          <a:bodyPr wrap="square">
            <a:spAutoFit/>
          </a:bodyPr>
          <a:lstStyle/>
          <a:p>
            <a:r>
              <a:rPr lang="en-US" sz="2400" b="1" dirty="0">
                <a:solidFill>
                  <a:schemeClr val="accent3">
                    <a:lumMod val="75000"/>
                    <a:lumOff val="25000"/>
                  </a:schemeClr>
                </a:solidFill>
                <a:latin typeface="Barlow Condensed SemiBold"/>
              </a:rPr>
              <a:t>Create a Vision</a:t>
            </a:r>
            <a:r>
              <a:rPr lang="en-US" sz="2400" dirty="0">
                <a:solidFill>
                  <a:schemeClr val="lt1"/>
                </a:solidFill>
                <a:latin typeface="Barlow Condensed SemiBold"/>
              </a:rPr>
              <a:t> </a:t>
            </a:r>
          </a:p>
          <a:p>
            <a:r>
              <a:rPr lang="en-US" sz="2400" dirty="0">
                <a:solidFill>
                  <a:schemeClr val="lt1"/>
                </a:solidFill>
                <a:latin typeface="Barlow Condensed SemiBold"/>
              </a:rPr>
              <a:t>• Creating an inspiring vision of the future. </a:t>
            </a:r>
          </a:p>
          <a:p>
            <a:r>
              <a:rPr lang="en-US" sz="2400" b="1" dirty="0">
                <a:solidFill>
                  <a:schemeClr val="accent3">
                    <a:lumMod val="75000"/>
                    <a:lumOff val="25000"/>
                  </a:schemeClr>
                </a:solidFill>
                <a:latin typeface="Barlow Condensed SemiBold"/>
              </a:rPr>
              <a:t>Motivation </a:t>
            </a:r>
          </a:p>
          <a:p>
            <a:r>
              <a:rPr lang="en-US" sz="2400" dirty="0">
                <a:solidFill>
                  <a:schemeClr val="lt1"/>
                </a:solidFill>
                <a:latin typeface="Barlow Condensed SemiBold"/>
              </a:rPr>
              <a:t>• Motivating and inspiring people to engage with that vision. </a:t>
            </a:r>
          </a:p>
          <a:p>
            <a:r>
              <a:rPr lang="en-US" sz="2400" b="1" dirty="0">
                <a:solidFill>
                  <a:schemeClr val="accent3">
                    <a:lumMod val="75000"/>
                    <a:lumOff val="25000"/>
                  </a:schemeClr>
                </a:solidFill>
                <a:latin typeface="Barlow Condensed SemiBold"/>
              </a:rPr>
              <a:t>Managing </a:t>
            </a:r>
          </a:p>
          <a:p>
            <a:r>
              <a:rPr lang="en-US" sz="2400" dirty="0">
                <a:solidFill>
                  <a:schemeClr val="lt1"/>
                </a:solidFill>
                <a:latin typeface="Barlow Condensed SemiBold"/>
              </a:rPr>
              <a:t>• Managing delivery of the vision with providing guidance .</a:t>
            </a:r>
          </a:p>
          <a:p>
            <a:r>
              <a:rPr lang="en-US" sz="2400" b="1" dirty="0">
                <a:solidFill>
                  <a:schemeClr val="accent3">
                    <a:lumMod val="75000"/>
                    <a:lumOff val="25000"/>
                  </a:schemeClr>
                </a:solidFill>
                <a:latin typeface="Barlow Condensed SemiBold"/>
              </a:rPr>
              <a:t>Coaching</a:t>
            </a:r>
          </a:p>
          <a:p>
            <a:r>
              <a:rPr lang="en-US" sz="2400" dirty="0">
                <a:solidFill>
                  <a:schemeClr val="lt1"/>
                </a:solidFill>
                <a:latin typeface="Barlow Condensed SemiBold"/>
              </a:rPr>
              <a:t>• Coaching and building a team, so that it is more effective at achieving the vision  with an effective planning.</a:t>
            </a:r>
          </a:p>
          <a:p>
            <a:endParaRPr lang="en-US" sz="2400" dirty="0">
              <a:solidFill>
                <a:schemeClr val="lt1"/>
              </a:solidFill>
              <a:latin typeface="Barlow Condensed SemiBold"/>
            </a:endParaRPr>
          </a:p>
        </p:txBody>
      </p:sp>
      <p:grpSp>
        <p:nvGrpSpPr>
          <p:cNvPr id="15" name="Google Shape;552;p22">
            <a:extLst>
              <a:ext uri="{FF2B5EF4-FFF2-40B4-BE49-F238E27FC236}">
                <a16:creationId xmlns:a16="http://schemas.microsoft.com/office/drawing/2014/main" id="{681F00CF-FE77-454D-9E43-89279A99FBA1}"/>
              </a:ext>
            </a:extLst>
          </p:cNvPr>
          <p:cNvGrpSpPr/>
          <p:nvPr/>
        </p:nvGrpSpPr>
        <p:grpSpPr>
          <a:xfrm>
            <a:off x="162143" y="1702806"/>
            <a:ext cx="157472" cy="312166"/>
            <a:chOff x="917250" y="2165250"/>
            <a:chExt cx="980695" cy="982361"/>
          </a:xfrm>
        </p:grpSpPr>
        <p:sp>
          <p:nvSpPr>
            <p:cNvPr id="16" name="Google Shape;553;p22">
              <a:extLst>
                <a:ext uri="{FF2B5EF4-FFF2-40B4-BE49-F238E27FC236}">
                  <a16:creationId xmlns:a16="http://schemas.microsoft.com/office/drawing/2014/main" id="{DF067145-CCF6-8141-BF45-AC8E1CD524E5}"/>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54;p22">
              <a:extLst>
                <a:ext uri="{FF2B5EF4-FFF2-40B4-BE49-F238E27FC236}">
                  <a16:creationId xmlns:a16="http://schemas.microsoft.com/office/drawing/2014/main" id="{A63A6390-60D1-9745-8FB0-93B6E256747C}"/>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 name="Google Shape;552;p22">
            <a:extLst>
              <a:ext uri="{FF2B5EF4-FFF2-40B4-BE49-F238E27FC236}">
                <a16:creationId xmlns:a16="http://schemas.microsoft.com/office/drawing/2014/main" id="{19371D19-C27E-9849-9EC2-7ED80926D9D1}"/>
              </a:ext>
            </a:extLst>
          </p:cNvPr>
          <p:cNvGrpSpPr/>
          <p:nvPr/>
        </p:nvGrpSpPr>
        <p:grpSpPr>
          <a:xfrm>
            <a:off x="142912" y="2437734"/>
            <a:ext cx="157472" cy="312166"/>
            <a:chOff x="917250" y="2165250"/>
            <a:chExt cx="980695" cy="982361"/>
          </a:xfrm>
        </p:grpSpPr>
        <p:sp>
          <p:nvSpPr>
            <p:cNvPr id="19" name="Google Shape;553;p22">
              <a:extLst>
                <a:ext uri="{FF2B5EF4-FFF2-40B4-BE49-F238E27FC236}">
                  <a16:creationId xmlns:a16="http://schemas.microsoft.com/office/drawing/2014/main" id="{D42343E4-E763-9F41-A212-FC62811CBE86}"/>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54;p22">
              <a:extLst>
                <a:ext uri="{FF2B5EF4-FFF2-40B4-BE49-F238E27FC236}">
                  <a16:creationId xmlns:a16="http://schemas.microsoft.com/office/drawing/2014/main" id="{6FBBBEA0-D341-674C-BDC2-E8A6A8BDC087}"/>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 name="Google Shape;552;p22">
            <a:extLst>
              <a:ext uri="{FF2B5EF4-FFF2-40B4-BE49-F238E27FC236}">
                <a16:creationId xmlns:a16="http://schemas.microsoft.com/office/drawing/2014/main" id="{C0C609C9-C83D-F540-8B28-3F83B3767CD3}"/>
              </a:ext>
            </a:extLst>
          </p:cNvPr>
          <p:cNvGrpSpPr/>
          <p:nvPr/>
        </p:nvGrpSpPr>
        <p:grpSpPr>
          <a:xfrm>
            <a:off x="178336" y="3172662"/>
            <a:ext cx="157472" cy="312166"/>
            <a:chOff x="917250" y="2165250"/>
            <a:chExt cx="980695" cy="982361"/>
          </a:xfrm>
        </p:grpSpPr>
        <p:sp>
          <p:nvSpPr>
            <p:cNvPr id="22" name="Google Shape;553;p22">
              <a:extLst>
                <a:ext uri="{FF2B5EF4-FFF2-40B4-BE49-F238E27FC236}">
                  <a16:creationId xmlns:a16="http://schemas.microsoft.com/office/drawing/2014/main" id="{3C087A6A-DAE2-A840-A5AD-CED17A10EEE3}"/>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54;p22">
              <a:extLst>
                <a:ext uri="{FF2B5EF4-FFF2-40B4-BE49-F238E27FC236}">
                  <a16:creationId xmlns:a16="http://schemas.microsoft.com/office/drawing/2014/main" id="{38338CB7-F6A3-014B-884E-E4F863AADCEB}"/>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 name="Google Shape;552;p22">
            <a:extLst>
              <a:ext uri="{FF2B5EF4-FFF2-40B4-BE49-F238E27FC236}">
                <a16:creationId xmlns:a16="http://schemas.microsoft.com/office/drawing/2014/main" id="{FC8A74DA-9AF8-304A-A5AC-BF01361F5A91}"/>
              </a:ext>
            </a:extLst>
          </p:cNvPr>
          <p:cNvGrpSpPr/>
          <p:nvPr/>
        </p:nvGrpSpPr>
        <p:grpSpPr>
          <a:xfrm>
            <a:off x="232643" y="3907590"/>
            <a:ext cx="157472" cy="312166"/>
            <a:chOff x="917250" y="2165250"/>
            <a:chExt cx="980695" cy="982361"/>
          </a:xfrm>
        </p:grpSpPr>
        <p:sp>
          <p:nvSpPr>
            <p:cNvPr id="25" name="Google Shape;553;p22">
              <a:extLst>
                <a:ext uri="{FF2B5EF4-FFF2-40B4-BE49-F238E27FC236}">
                  <a16:creationId xmlns:a16="http://schemas.microsoft.com/office/drawing/2014/main" id="{290A4C80-D868-B941-9F2B-A132CB933C8F}"/>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54;p22">
              <a:extLst>
                <a:ext uri="{FF2B5EF4-FFF2-40B4-BE49-F238E27FC236}">
                  <a16:creationId xmlns:a16="http://schemas.microsoft.com/office/drawing/2014/main" id="{DF7C1874-EE9F-A74E-8D48-9A7C209C23B6}"/>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27" name="Picture 2" descr="Leadership Starts With Tough Decisions — Five Leadership Skills For  Outstanding Team Building | by Charles Wachsberg | Medium">
            <a:extLst>
              <a:ext uri="{FF2B5EF4-FFF2-40B4-BE49-F238E27FC236}">
                <a16:creationId xmlns:a16="http://schemas.microsoft.com/office/drawing/2014/main" id="{759A7C85-092A-AB47-A6AD-F272388E22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74080" y="188185"/>
            <a:ext cx="3151690" cy="22752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64466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67"/>
        <p:cNvGrpSpPr/>
        <p:nvPr/>
      </p:nvGrpSpPr>
      <p:grpSpPr>
        <a:xfrm>
          <a:off x="0" y="0"/>
          <a:ext cx="0" cy="0"/>
          <a:chOff x="0" y="0"/>
          <a:chExt cx="0" cy="0"/>
        </a:xfrm>
      </p:grpSpPr>
      <p:sp>
        <p:nvSpPr>
          <p:cNvPr id="471" name="Google Shape;471;p20"/>
          <p:cNvSpPr txBox="1">
            <a:spLocks noGrp="1"/>
          </p:cNvSpPr>
          <p:nvPr>
            <p:ph type="ctrTitle"/>
          </p:nvPr>
        </p:nvSpPr>
        <p:spPr>
          <a:xfrm>
            <a:off x="266501" y="468450"/>
            <a:ext cx="8095500" cy="577800"/>
          </a:xfrm>
          <a:prstGeom prst="rect">
            <a:avLst/>
          </a:prstGeom>
        </p:spPr>
        <p:txBody>
          <a:bodyPr spcFirstLastPara="1" wrap="square" lIns="91425" tIns="91425" rIns="91425" bIns="91425" anchor="b" anchorCtr="0">
            <a:noAutofit/>
          </a:bodyPr>
          <a:lstStyle/>
          <a:p>
            <a:pPr marL="0" lvl="0" indent="0" algn="r" rtl="0">
              <a:spcBef>
                <a:spcPts val="0"/>
              </a:spcBef>
              <a:spcAft>
                <a:spcPts val="0"/>
              </a:spcAft>
              <a:buNone/>
            </a:pPr>
            <a:endParaRPr/>
          </a:p>
        </p:txBody>
      </p:sp>
      <p:grpSp>
        <p:nvGrpSpPr>
          <p:cNvPr id="472" name="Google Shape;472;p20"/>
          <p:cNvGrpSpPr/>
          <p:nvPr/>
        </p:nvGrpSpPr>
        <p:grpSpPr>
          <a:xfrm>
            <a:off x="325120" y="1893506"/>
            <a:ext cx="980695" cy="982361"/>
            <a:chOff x="917250" y="2165250"/>
            <a:chExt cx="980695" cy="982361"/>
          </a:xfrm>
        </p:grpSpPr>
        <p:sp>
          <p:nvSpPr>
            <p:cNvPr id="473" name="Google Shape;473;p20"/>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4" name="Google Shape;474;p20"/>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5" name="Google Shape;475;p20"/>
            <p:cNvSpPr/>
            <p:nvPr/>
          </p:nvSpPr>
          <p:spPr>
            <a:xfrm>
              <a:off x="1401156" y="2550880"/>
              <a:ext cx="117765" cy="108461"/>
            </a:xfrm>
            <a:custGeom>
              <a:avLst/>
              <a:gdLst/>
              <a:ahLst/>
              <a:cxnLst/>
              <a:rect l="l" t="t" r="r" b="b"/>
              <a:pathLst>
                <a:path w="6152" h="5666" extrusionOk="0">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sp>
          <p:nvSpPr>
            <p:cNvPr id="476" name="Google Shape;476;p20"/>
            <p:cNvSpPr/>
            <p:nvPr/>
          </p:nvSpPr>
          <p:spPr>
            <a:xfrm>
              <a:off x="1221300" y="2471463"/>
              <a:ext cx="372590" cy="369948"/>
            </a:xfrm>
            <a:custGeom>
              <a:avLst/>
              <a:gdLst/>
              <a:ahLst/>
              <a:cxnLst/>
              <a:rect l="l" t="t" r="r" b="b"/>
              <a:pathLst>
                <a:path w="19464" h="19326" extrusionOk="0">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grpSp>
      <p:sp>
        <p:nvSpPr>
          <p:cNvPr id="10" name="Rectangle 9">
            <a:extLst>
              <a:ext uri="{FF2B5EF4-FFF2-40B4-BE49-F238E27FC236}">
                <a16:creationId xmlns:a16="http://schemas.microsoft.com/office/drawing/2014/main" id="{5BEB0817-B8B1-4344-881D-EFECAE1A9392}"/>
              </a:ext>
            </a:extLst>
          </p:cNvPr>
          <p:cNvSpPr/>
          <p:nvPr/>
        </p:nvSpPr>
        <p:spPr>
          <a:xfrm>
            <a:off x="1711525" y="1414889"/>
            <a:ext cx="6286117" cy="1569660"/>
          </a:xfrm>
          <a:prstGeom prst="rect">
            <a:avLst/>
          </a:prstGeom>
        </p:spPr>
        <p:txBody>
          <a:bodyPr wrap="square">
            <a:spAutoFit/>
          </a:bodyPr>
          <a:lstStyle/>
          <a:p>
            <a:pPr>
              <a:spcBef>
                <a:spcPts val="600"/>
              </a:spcBef>
              <a:spcAft>
                <a:spcPts val="600"/>
              </a:spcAft>
            </a:pPr>
            <a:r>
              <a:rPr lang="en-SA" sz="2400" b="1" dirty="0">
                <a:solidFill>
                  <a:schemeClr val="accent3">
                    <a:lumMod val="75000"/>
                    <a:lumOff val="25000"/>
                  </a:schemeClr>
                </a:solidFill>
                <a:latin typeface="Barlow Condensed SemiBold"/>
              </a:rPr>
              <a:t>Being a leader isn’t simply about hitting targets and delivering the goods. It’s also about projecting the </a:t>
            </a:r>
            <a:r>
              <a:rPr lang="en-SA" sz="2400" b="1" dirty="0">
                <a:solidFill>
                  <a:schemeClr val="accent6">
                    <a:lumMod val="50000"/>
                  </a:schemeClr>
                </a:solidFill>
                <a:latin typeface="Barlow Condensed SemiBold"/>
              </a:rPr>
              <a:t>right attitude and inspiring </a:t>
            </a:r>
            <a:r>
              <a:rPr lang="en-SA" sz="2400" b="1" dirty="0">
                <a:solidFill>
                  <a:schemeClr val="accent3">
                    <a:lumMod val="75000"/>
                    <a:lumOff val="25000"/>
                  </a:schemeClr>
                </a:solidFill>
                <a:latin typeface="Barlow Condensed SemiBold"/>
              </a:rPr>
              <a:t>others to do their best work.</a:t>
            </a:r>
          </a:p>
        </p:txBody>
      </p:sp>
      <p:pic>
        <p:nvPicPr>
          <p:cNvPr id="5122" name="Picture 2" descr="10 Traits of Exceptional Leaders | IndustryWeek">
            <a:extLst>
              <a:ext uri="{FF2B5EF4-FFF2-40B4-BE49-F238E27FC236}">
                <a16:creationId xmlns:a16="http://schemas.microsoft.com/office/drawing/2014/main" id="{BACA5A64-9ADA-E445-9D17-1979DE62C3A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165" r="19035"/>
          <a:stretch/>
        </p:blipFill>
        <p:spPr bwMode="auto">
          <a:xfrm>
            <a:off x="6418730" y="2950585"/>
            <a:ext cx="2364292" cy="197533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grpSp>
        <p:nvGrpSpPr>
          <p:cNvPr id="403" name="Google Shape;403;p17"/>
          <p:cNvGrpSpPr/>
          <p:nvPr/>
        </p:nvGrpSpPr>
        <p:grpSpPr>
          <a:xfrm>
            <a:off x="272306" y="828687"/>
            <a:ext cx="980695" cy="982361"/>
            <a:chOff x="917250" y="2080575"/>
            <a:chExt cx="980695" cy="982361"/>
          </a:xfrm>
        </p:grpSpPr>
        <p:grpSp>
          <p:nvGrpSpPr>
            <p:cNvPr id="404" name="Google Shape;404;p17"/>
            <p:cNvGrpSpPr/>
            <p:nvPr/>
          </p:nvGrpSpPr>
          <p:grpSpPr>
            <a:xfrm>
              <a:off x="917250" y="2080575"/>
              <a:ext cx="980695" cy="982361"/>
              <a:chOff x="917250" y="2165250"/>
              <a:chExt cx="980695" cy="982361"/>
            </a:xfrm>
          </p:grpSpPr>
          <p:sp>
            <p:nvSpPr>
              <p:cNvPr id="405" name="Google Shape;405;p17"/>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17"/>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7" name="Google Shape;407;p17"/>
            <p:cNvGrpSpPr/>
            <p:nvPr/>
          </p:nvGrpSpPr>
          <p:grpSpPr>
            <a:xfrm>
              <a:off x="1232020" y="2401380"/>
              <a:ext cx="351155" cy="340753"/>
              <a:chOff x="-59481900" y="2290800"/>
              <a:chExt cx="319000" cy="309550"/>
            </a:xfrm>
          </p:grpSpPr>
          <p:sp>
            <p:nvSpPr>
              <p:cNvPr id="408" name="Google Shape;408;p17"/>
              <p:cNvSpPr/>
              <p:nvPr/>
            </p:nvSpPr>
            <p:spPr>
              <a:xfrm>
                <a:off x="-59481900" y="2290800"/>
                <a:ext cx="319000" cy="309550"/>
              </a:xfrm>
              <a:custGeom>
                <a:avLst/>
                <a:gdLst/>
                <a:ahLst/>
                <a:cxnLst/>
                <a:rect l="l" t="t" r="r" b="b"/>
                <a:pathLst>
                  <a:path w="12760" h="12382" extrusionOk="0">
                    <a:moveTo>
                      <a:pt x="6427" y="851"/>
                    </a:moveTo>
                    <a:cubicBezTo>
                      <a:pt x="6900" y="851"/>
                      <a:pt x="7247" y="1197"/>
                      <a:pt x="7247" y="1670"/>
                    </a:cubicBezTo>
                    <a:lnTo>
                      <a:pt x="7247" y="4159"/>
                    </a:lnTo>
                    <a:lnTo>
                      <a:pt x="5608" y="4159"/>
                    </a:lnTo>
                    <a:lnTo>
                      <a:pt x="5608" y="1670"/>
                    </a:lnTo>
                    <a:cubicBezTo>
                      <a:pt x="5608" y="1197"/>
                      <a:pt x="5955" y="851"/>
                      <a:pt x="6427" y="851"/>
                    </a:cubicBezTo>
                    <a:close/>
                    <a:moveTo>
                      <a:pt x="11594" y="3308"/>
                    </a:moveTo>
                    <a:cubicBezTo>
                      <a:pt x="11846" y="3308"/>
                      <a:pt x="12004" y="3529"/>
                      <a:pt x="12004" y="3749"/>
                    </a:cubicBezTo>
                    <a:lnTo>
                      <a:pt x="12004" y="11185"/>
                    </a:lnTo>
                    <a:lnTo>
                      <a:pt x="11941" y="11185"/>
                    </a:lnTo>
                    <a:cubicBezTo>
                      <a:pt x="11941" y="11437"/>
                      <a:pt x="11752" y="11594"/>
                      <a:pt x="11563" y="11594"/>
                    </a:cubicBezTo>
                    <a:lnTo>
                      <a:pt x="1355" y="11594"/>
                    </a:lnTo>
                    <a:cubicBezTo>
                      <a:pt x="1103" y="11594"/>
                      <a:pt x="914" y="11405"/>
                      <a:pt x="914" y="11185"/>
                    </a:cubicBezTo>
                    <a:lnTo>
                      <a:pt x="914" y="3749"/>
                    </a:lnTo>
                    <a:cubicBezTo>
                      <a:pt x="914" y="3529"/>
                      <a:pt x="1103" y="3308"/>
                      <a:pt x="1355" y="3308"/>
                    </a:cubicBezTo>
                    <a:lnTo>
                      <a:pt x="4821" y="3308"/>
                    </a:lnTo>
                    <a:lnTo>
                      <a:pt x="4821" y="4568"/>
                    </a:lnTo>
                    <a:cubicBezTo>
                      <a:pt x="4821" y="4821"/>
                      <a:pt x="5010" y="5010"/>
                      <a:pt x="5199" y="5010"/>
                    </a:cubicBezTo>
                    <a:lnTo>
                      <a:pt x="7688" y="5010"/>
                    </a:lnTo>
                    <a:cubicBezTo>
                      <a:pt x="7940" y="5010"/>
                      <a:pt x="8129" y="4821"/>
                      <a:pt x="8129" y="4568"/>
                    </a:cubicBezTo>
                    <a:lnTo>
                      <a:pt x="8129" y="3308"/>
                    </a:lnTo>
                    <a:close/>
                    <a:moveTo>
                      <a:pt x="6396" y="0"/>
                    </a:moveTo>
                    <a:cubicBezTo>
                      <a:pt x="5482" y="0"/>
                      <a:pt x="4726" y="756"/>
                      <a:pt x="4726" y="1670"/>
                    </a:cubicBezTo>
                    <a:lnTo>
                      <a:pt x="4726" y="2489"/>
                    </a:lnTo>
                    <a:lnTo>
                      <a:pt x="1261" y="2489"/>
                    </a:lnTo>
                    <a:cubicBezTo>
                      <a:pt x="599" y="2489"/>
                      <a:pt x="0" y="3056"/>
                      <a:pt x="0" y="3718"/>
                    </a:cubicBezTo>
                    <a:lnTo>
                      <a:pt x="0" y="11153"/>
                    </a:lnTo>
                    <a:cubicBezTo>
                      <a:pt x="0" y="11815"/>
                      <a:pt x="568" y="12382"/>
                      <a:pt x="1261" y="12382"/>
                    </a:cubicBezTo>
                    <a:lnTo>
                      <a:pt x="11468" y="12382"/>
                    </a:lnTo>
                    <a:cubicBezTo>
                      <a:pt x="12130" y="12382"/>
                      <a:pt x="12697" y="11815"/>
                      <a:pt x="12697" y="11153"/>
                    </a:cubicBezTo>
                    <a:lnTo>
                      <a:pt x="12697" y="3749"/>
                    </a:lnTo>
                    <a:cubicBezTo>
                      <a:pt x="12760" y="3025"/>
                      <a:pt x="12193" y="2489"/>
                      <a:pt x="11500" y="2489"/>
                    </a:cubicBezTo>
                    <a:lnTo>
                      <a:pt x="8034" y="2489"/>
                    </a:lnTo>
                    <a:lnTo>
                      <a:pt x="8034" y="1670"/>
                    </a:lnTo>
                    <a:cubicBezTo>
                      <a:pt x="8034" y="756"/>
                      <a:pt x="7310" y="0"/>
                      <a:pt x="639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17"/>
              <p:cNvSpPr/>
              <p:nvPr/>
            </p:nvSpPr>
            <p:spPr>
              <a:xfrm>
                <a:off x="-59287350" y="2456200"/>
                <a:ext cx="83500" cy="21275"/>
              </a:xfrm>
              <a:custGeom>
                <a:avLst/>
                <a:gdLst/>
                <a:ahLst/>
                <a:cxnLst/>
                <a:rect l="l" t="t" r="r" b="b"/>
                <a:pathLst>
                  <a:path w="3340" h="851" extrusionOk="0">
                    <a:moveTo>
                      <a:pt x="410" y="0"/>
                    </a:moveTo>
                    <a:cubicBezTo>
                      <a:pt x="189" y="0"/>
                      <a:pt x="0" y="221"/>
                      <a:pt x="0" y="441"/>
                    </a:cubicBezTo>
                    <a:cubicBezTo>
                      <a:pt x="0" y="693"/>
                      <a:pt x="189" y="851"/>
                      <a:pt x="410" y="851"/>
                    </a:cubicBezTo>
                    <a:lnTo>
                      <a:pt x="2899" y="851"/>
                    </a:lnTo>
                    <a:cubicBezTo>
                      <a:pt x="3151" y="851"/>
                      <a:pt x="3308" y="630"/>
                      <a:pt x="3308" y="441"/>
                    </a:cubicBezTo>
                    <a:cubicBezTo>
                      <a:pt x="3340"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17"/>
              <p:cNvSpPr/>
              <p:nvPr/>
            </p:nvSpPr>
            <p:spPr>
              <a:xfrm>
                <a:off x="-59287350" y="2497950"/>
                <a:ext cx="83500" cy="21275"/>
              </a:xfrm>
              <a:custGeom>
                <a:avLst/>
                <a:gdLst/>
                <a:ahLst/>
                <a:cxnLst/>
                <a:rect l="l" t="t" r="r" b="b"/>
                <a:pathLst>
                  <a:path w="3340" h="851" extrusionOk="0">
                    <a:moveTo>
                      <a:pt x="410" y="0"/>
                    </a:moveTo>
                    <a:cubicBezTo>
                      <a:pt x="189" y="0"/>
                      <a:pt x="0" y="189"/>
                      <a:pt x="0" y="441"/>
                    </a:cubicBezTo>
                    <a:cubicBezTo>
                      <a:pt x="0" y="662"/>
                      <a:pt x="189" y="851"/>
                      <a:pt x="410" y="851"/>
                    </a:cubicBezTo>
                    <a:lnTo>
                      <a:pt x="2899" y="851"/>
                    </a:lnTo>
                    <a:cubicBezTo>
                      <a:pt x="3151" y="851"/>
                      <a:pt x="3308" y="662"/>
                      <a:pt x="3308" y="441"/>
                    </a:cubicBezTo>
                    <a:cubicBezTo>
                      <a:pt x="3340" y="189"/>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17"/>
              <p:cNvSpPr/>
              <p:nvPr/>
            </p:nvSpPr>
            <p:spPr>
              <a:xfrm>
                <a:off x="-59287350" y="2538900"/>
                <a:ext cx="82700" cy="22075"/>
              </a:xfrm>
              <a:custGeom>
                <a:avLst/>
                <a:gdLst/>
                <a:ahLst/>
                <a:cxnLst/>
                <a:rect l="l" t="t" r="r" b="b"/>
                <a:pathLst>
                  <a:path w="3308" h="883" extrusionOk="0">
                    <a:moveTo>
                      <a:pt x="410" y="0"/>
                    </a:moveTo>
                    <a:cubicBezTo>
                      <a:pt x="189" y="0"/>
                      <a:pt x="0" y="221"/>
                      <a:pt x="0" y="441"/>
                    </a:cubicBezTo>
                    <a:cubicBezTo>
                      <a:pt x="0" y="662"/>
                      <a:pt x="189" y="882"/>
                      <a:pt x="410" y="882"/>
                    </a:cubicBezTo>
                    <a:lnTo>
                      <a:pt x="2899" y="882"/>
                    </a:lnTo>
                    <a:cubicBezTo>
                      <a:pt x="3151" y="882"/>
                      <a:pt x="3308" y="662"/>
                      <a:pt x="3308" y="441"/>
                    </a:cubicBezTo>
                    <a:cubicBezTo>
                      <a:pt x="3308"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17"/>
              <p:cNvSpPr/>
              <p:nvPr/>
            </p:nvSpPr>
            <p:spPr>
              <a:xfrm>
                <a:off x="-59439375" y="2425425"/>
                <a:ext cx="125250" cy="134750"/>
              </a:xfrm>
              <a:custGeom>
                <a:avLst/>
                <a:gdLst/>
                <a:ahLst/>
                <a:cxnLst/>
                <a:rect l="l" t="t" r="r" b="b"/>
                <a:pathLst>
                  <a:path w="5010" h="5390" extrusionOk="0">
                    <a:moveTo>
                      <a:pt x="2518" y="855"/>
                    </a:moveTo>
                    <a:cubicBezTo>
                      <a:pt x="2722" y="855"/>
                      <a:pt x="2928" y="925"/>
                      <a:pt x="3088" y="1074"/>
                    </a:cubicBezTo>
                    <a:cubicBezTo>
                      <a:pt x="3277" y="1294"/>
                      <a:pt x="3340" y="1609"/>
                      <a:pt x="3277" y="1924"/>
                    </a:cubicBezTo>
                    <a:cubicBezTo>
                      <a:pt x="3183" y="2176"/>
                      <a:pt x="2994" y="2428"/>
                      <a:pt x="2710" y="2460"/>
                    </a:cubicBezTo>
                    <a:cubicBezTo>
                      <a:pt x="2626" y="2485"/>
                      <a:pt x="2546" y="2497"/>
                      <a:pt x="2469" y="2497"/>
                    </a:cubicBezTo>
                    <a:cubicBezTo>
                      <a:pt x="2260" y="2497"/>
                      <a:pt x="2076" y="2409"/>
                      <a:pt x="1891" y="2271"/>
                    </a:cubicBezTo>
                    <a:cubicBezTo>
                      <a:pt x="1702" y="2019"/>
                      <a:pt x="1607" y="1704"/>
                      <a:pt x="1702" y="1452"/>
                    </a:cubicBezTo>
                    <a:cubicBezTo>
                      <a:pt x="1802" y="1070"/>
                      <a:pt x="2158" y="855"/>
                      <a:pt x="2518" y="855"/>
                    </a:cubicBezTo>
                    <a:close/>
                    <a:moveTo>
                      <a:pt x="2521" y="3342"/>
                    </a:moveTo>
                    <a:cubicBezTo>
                      <a:pt x="3309" y="3342"/>
                      <a:pt x="3939" y="3846"/>
                      <a:pt x="4159" y="4539"/>
                    </a:cubicBezTo>
                    <a:lnTo>
                      <a:pt x="914" y="4539"/>
                    </a:lnTo>
                    <a:cubicBezTo>
                      <a:pt x="1103" y="3846"/>
                      <a:pt x="1733" y="3342"/>
                      <a:pt x="2521" y="3342"/>
                    </a:cubicBezTo>
                    <a:close/>
                    <a:moveTo>
                      <a:pt x="2473" y="0"/>
                    </a:moveTo>
                    <a:cubicBezTo>
                      <a:pt x="1781" y="0"/>
                      <a:pt x="1110" y="436"/>
                      <a:pt x="914" y="1200"/>
                    </a:cubicBezTo>
                    <a:cubicBezTo>
                      <a:pt x="757" y="1798"/>
                      <a:pt x="914" y="2334"/>
                      <a:pt x="1292" y="2775"/>
                    </a:cubicBezTo>
                    <a:cubicBezTo>
                      <a:pt x="568" y="3216"/>
                      <a:pt x="1" y="4004"/>
                      <a:pt x="1" y="4949"/>
                    </a:cubicBezTo>
                    <a:cubicBezTo>
                      <a:pt x="1" y="5169"/>
                      <a:pt x="190" y="5390"/>
                      <a:pt x="410" y="5390"/>
                    </a:cubicBezTo>
                    <a:lnTo>
                      <a:pt x="4537" y="5390"/>
                    </a:lnTo>
                    <a:cubicBezTo>
                      <a:pt x="4758" y="5390"/>
                      <a:pt x="4978" y="5169"/>
                      <a:pt x="4978" y="4949"/>
                    </a:cubicBezTo>
                    <a:cubicBezTo>
                      <a:pt x="5010" y="4035"/>
                      <a:pt x="4506" y="3216"/>
                      <a:pt x="3718" y="2807"/>
                    </a:cubicBezTo>
                    <a:cubicBezTo>
                      <a:pt x="3907" y="2618"/>
                      <a:pt x="4033" y="2397"/>
                      <a:pt x="4096" y="2113"/>
                    </a:cubicBezTo>
                    <a:cubicBezTo>
                      <a:pt x="4254" y="1515"/>
                      <a:pt x="4096" y="916"/>
                      <a:pt x="3655" y="507"/>
                    </a:cubicBezTo>
                    <a:cubicBezTo>
                      <a:pt x="3322" y="161"/>
                      <a:pt x="2894" y="0"/>
                      <a:pt x="24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17"/>
              <p:cNvSpPr/>
              <p:nvPr/>
            </p:nvSpPr>
            <p:spPr>
              <a:xfrm>
                <a:off x="-59327525" y="2325450"/>
                <a:ext cx="13400" cy="13425"/>
              </a:xfrm>
              <a:custGeom>
                <a:avLst/>
                <a:gdLst/>
                <a:ahLst/>
                <a:cxnLst/>
                <a:rect l="l" t="t" r="r" b="b"/>
                <a:pathLst>
                  <a:path w="536" h="537" extrusionOk="0">
                    <a:moveTo>
                      <a:pt x="252" y="1"/>
                    </a:moveTo>
                    <a:cubicBezTo>
                      <a:pt x="95" y="1"/>
                      <a:pt x="0" y="127"/>
                      <a:pt x="0" y="284"/>
                    </a:cubicBezTo>
                    <a:cubicBezTo>
                      <a:pt x="0" y="442"/>
                      <a:pt x="95" y="536"/>
                      <a:pt x="252" y="536"/>
                    </a:cubicBezTo>
                    <a:cubicBezTo>
                      <a:pt x="410" y="536"/>
                      <a:pt x="536" y="442"/>
                      <a:pt x="536" y="284"/>
                    </a:cubicBezTo>
                    <a:cubicBezTo>
                      <a:pt x="536" y="127"/>
                      <a:pt x="410"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3" name="Title 2">
            <a:extLst>
              <a:ext uri="{FF2B5EF4-FFF2-40B4-BE49-F238E27FC236}">
                <a16:creationId xmlns:a16="http://schemas.microsoft.com/office/drawing/2014/main" id="{1BD2D323-0617-D44E-8D2E-CA64AF2415E0}"/>
              </a:ext>
            </a:extLst>
          </p:cNvPr>
          <p:cNvSpPr>
            <a:spLocks noGrp="1"/>
          </p:cNvSpPr>
          <p:nvPr>
            <p:ph type="ctrTitle"/>
          </p:nvPr>
        </p:nvSpPr>
        <p:spPr>
          <a:xfrm flipH="1">
            <a:off x="146136" y="2309422"/>
            <a:ext cx="8747184" cy="577800"/>
          </a:xfrm>
        </p:spPr>
        <p:txBody>
          <a:bodyPr/>
          <a:lstStyle/>
          <a:p>
            <a:r>
              <a:rPr lang="en-US" sz="4000" b="1" dirty="0"/>
              <a:t>1.3 Project Manager or Project Leader!!</a:t>
            </a:r>
            <a:endParaRPr lang="en-SA" sz="4000" b="1" dirty="0"/>
          </a:p>
        </p:txBody>
      </p:sp>
      <p:sp>
        <p:nvSpPr>
          <p:cNvPr id="5" name="Rectangle 4">
            <a:extLst>
              <a:ext uri="{FF2B5EF4-FFF2-40B4-BE49-F238E27FC236}">
                <a16:creationId xmlns:a16="http://schemas.microsoft.com/office/drawing/2014/main" id="{AEA5505A-CAC3-C34C-9DEC-988EEF17E3EB}"/>
              </a:ext>
            </a:extLst>
          </p:cNvPr>
          <p:cNvSpPr/>
          <p:nvPr/>
        </p:nvSpPr>
        <p:spPr>
          <a:xfrm>
            <a:off x="1097939" y="4115654"/>
            <a:ext cx="5997004" cy="738664"/>
          </a:xfrm>
          <a:prstGeom prst="rect">
            <a:avLst/>
          </a:prstGeom>
        </p:spPr>
        <p:txBody>
          <a:bodyPr wrap="square">
            <a:spAutoFit/>
          </a:bodyPr>
          <a:lstStyle/>
          <a:p>
            <a:pPr>
              <a:buFont typeface="Arial" panose="020B0604020202020204" pitchFamily="34" charset="0"/>
              <a:buChar char="•"/>
            </a:pPr>
            <a:endParaRPr lang="en-US">
              <a:latin typeface="Calibri" panose="020F0502020204030204" pitchFamily="34" charset="0"/>
            </a:endParaRPr>
          </a:p>
          <a:p>
            <a:pPr>
              <a:buFont typeface="Arial" panose="020B0604020202020204" pitchFamily="34" charset="0"/>
              <a:buChar char="•"/>
            </a:pPr>
            <a:endParaRPr lang="en-US">
              <a:effectLst/>
              <a:latin typeface="Calibri" panose="020F0502020204030204" pitchFamily="34" charset="0"/>
            </a:endParaRPr>
          </a:p>
          <a:p>
            <a:pPr>
              <a:buFont typeface="Arial" panose="020B0604020202020204" pitchFamily="34" charset="0"/>
              <a:buChar char="•"/>
            </a:pPr>
            <a:endParaRPr lang="en-US">
              <a:effectLst/>
            </a:endParaRPr>
          </a:p>
        </p:txBody>
      </p:sp>
      <p:cxnSp>
        <p:nvCxnSpPr>
          <p:cNvPr id="17" name="Google Shape;398;p17">
            <a:extLst>
              <a:ext uri="{FF2B5EF4-FFF2-40B4-BE49-F238E27FC236}">
                <a16:creationId xmlns:a16="http://schemas.microsoft.com/office/drawing/2014/main" id="{C66A7EB9-B407-B642-AB13-7F638B37423B}"/>
              </a:ext>
            </a:extLst>
          </p:cNvPr>
          <p:cNvCxnSpPr>
            <a:cxnSpLocks/>
          </p:cNvCxnSpPr>
          <p:nvPr/>
        </p:nvCxnSpPr>
        <p:spPr>
          <a:xfrm>
            <a:off x="146136" y="2887222"/>
            <a:ext cx="8255315" cy="0"/>
          </a:xfrm>
          <a:prstGeom prst="straightConnector1">
            <a:avLst/>
          </a:prstGeom>
          <a:noFill/>
          <a:ln w="19050" cap="flat" cmpd="sng">
            <a:solidFill>
              <a:schemeClr val="dk2"/>
            </a:solidFill>
            <a:prstDash val="solid"/>
            <a:round/>
            <a:headEnd type="none" w="med" len="med"/>
            <a:tailEnd type="none" w="med" len="med"/>
          </a:ln>
        </p:spPr>
      </p:cxnSp>
    </p:spTree>
    <p:extLst>
      <p:ext uri="{BB962C8B-B14F-4D97-AF65-F5344CB8AC3E}">
        <p14:creationId xmlns:p14="http://schemas.microsoft.com/office/powerpoint/2010/main" val="17447336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19"/>
          <p:cNvSpPr txBox="1">
            <a:spLocks noGrp="1"/>
          </p:cNvSpPr>
          <p:nvPr>
            <p:ph type="ctrTitle"/>
          </p:nvPr>
        </p:nvSpPr>
        <p:spPr>
          <a:xfrm flipH="1">
            <a:off x="1154608" y="669326"/>
            <a:ext cx="8095500" cy="577800"/>
          </a:xfrm>
          <a:prstGeom prst="rect">
            <a:avLst/>
          </a:prstGeom>
        </p:spPr>
        <p:txBody>
          <a:bodyPr spcFirstLastPara="1" wrap="square" lIns="91425" tIns="91425" rIns="91425" bIns="91425" anchor="b" anchorCtr="0">
            <a:noAutofit/>
          </a:bodyPr>
          <a:lstStyle/>
          <a:p>
            <a:r>
              <a:rPr lang="en-SA" sz="4000" b="1">
                <a:solidFill>
                  <a:schemeClr val="accent2">
                    <a:lumMod val="75000"/>
                  </a:schemeClr>
                </a:solidFill>
                <a:ea typeface="ＭＳ Ｐゴシック" panose="020B0600070205080204" pitchFamily="34" charset="-128"/>
                <a:cs typeface="Arial" panose="020B0604020202020204" pitchFamily="34" charset="0"/>
              </a:rPr>
              <a:t>A project </a:t>
            </a:r>
            <a:r>
              <a:rPr lang="en-SA" sz="4000" b="1">
                <a:solidFill>
                  <a:schemeClr val="accent3">
                    <a:lumMod val="75000"/>
                    <a:lumOff val="25000"/>
                  </a:schemeClr>
                </a:solidFill>
                <a:ea typeface="ＭＳ Ｐゴシック" panose="020B0600070205080204" pitchFamily="34" charset="-128"/>
                <a:cs typeface="Arial" panose="020B0604020202020204" pitchFamily="34" charset="0"/>
              </a:rPr>
              <a:t>manager</a:t>
            </a:r>
            <a:r>
              <a:rPr lang="en-SA" sz="4000" b="1">
                <a:solidFill>
                  <a:schemeClr val="accent2">
                    <a:lumMod val="75000"/>
                  </a:schemeClr>
                </a:solidFill>
                <a:ea typeface="ＭＳ Ｐゴシック" panose="020B0600070205080204" pitchFamily="34" charset="-128"/>
                <a:cs typeface="Arial" panose="020B0604020202020204" pitchFamily="34" charset="0"/>
              </a:rPr>
              <a:t> is responsible for:</a:t>
            </a:r>
            <a:endParaRPr sz="4000" b="1">
              <a:solidFill>
                <a:schemeClr val="accent2">
                  <a:lumMod val="75000"/>
                </a:schemeClr>
              </a:solidFill>
              <a:ea typeface="ＭＳ Ｐゴシック" panose="020B0600070205080204" pitchFamily="34" charset="-128"/>
              <a:cs typeface="Arial" panose="020B0604020202020204" pitchFamily="34" charset="0"/>
            </a:endParaRPr>
          </a:p>
        </p:txBody>
      </p:sp>
      <p:grpSp>
        <p:nvGrpSpPr>
          <p:cNvPr id="450" name="Google Shape;450;p19"/>
          <p:cNvGrpSpPr/>
          <p:nvPr/>
        </p:nvGrpSpPr>
        <p:grpSpPr>
          <a:xfrm>
            <a:off x="18230" y="388468"/>
            <a:ext cx="980695" cy="982361"/>
            <a:chOff x="917250" y="2165250"/>
            <a:chExt cx="980695" cy="982361"/>
          </a:xfrm>
        </p:grpSpPr>
        <p:sp>
          <p:nvSpPr>
            <p:cNvPr id="451" name="Google Shape;451;p19"/>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19"/>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453" name="Google Shape;453;p19"/>
          <p:cNvCxnSpPr/>
          <p:nvPr/>
        </p:nvCxnSpPr>
        <p:spPr>
          <a:xfrm>
            <a:off x="1154608" y="1212962"/>
            <a:ext cx="4339200" cy="0"/>
          </a:xfrm>
          <a:prstGeom prst="straightConnector1">
            <a:avLst/>
          </a:prstGeom>
          <a:noFill/>
          <a:ln w="19050" cap="flat" cmpd="sng">
            <a:solidFill>
              <a:schemeClr val="dk2"/>
            </a:solidFill>
            <a:prstDash val="solid"/>
            <a:round/>
            <a:headEnd type="none" w="med" len="med"/>
            <a:tailEnd type="none" w="med" len="med"/>
          </a:ln>
        </p:spPr>
      </p:cxnSp>
      <p:grpSp>
        <p:nvGrpSpPr>
          <p:cNvPr id="457" name="Google Shape;457;p19"/>
          <p:cNvGrpSpPr/>
          <p:nvPr/>
        </p:nvGrpSpPr>
        <p:grpSpPr>
          <a:xfrm>
            <a:off x="335808" y="770535"/>
            <a:ext cx="345541" cy="344701"/>
            <a:chOff x="-42796875" y="2680675"/>
            <a:chExt cx="319000" cy="318225"/>
          </a:xfrm>
        </p:grpSpPr>
        <p:sp>
          <p:nvSpPr>
            <p:cNvPr id="458" name="Google Shape;458;p19"/>
            <p:cNvSpPr/>
            <p:nvPr/>
          </p:nvSpPr>
          <p:spPr>
            <a:xfrm>
              <a:off x="-42671650" y="2853950"/>
              <a:ext cx="70125" cy="21275"/>
            </a:xfrm>
            <a:custGeom>
              <a:avLst/>
              <a:gdLst/>
              <a:ahLst/>
              <a:cxnLst/>
              <a:rect l="l" t="t" r="r" b="b"/>
              <a:pathLst>
                <a:path w="2805" h="851" extrusionOk="0">
                  <a:moveTo>
                    <a:pt x="442" y="0"/>
                  </a:moveTo>
                  <a:cubicBezTo>
                    <a:pt x="190" y="0"/>
                    <a:pt x="1" y="221"/>
                    <a:pt x="1" y="410"/>
                  </a:cubicBezTo>
                  <a:cubicBezTo>
                    <a:pt x="1" y="630"/>
                    <a:pt x="190" y="851"/>
                    <a:pt x="442" y="851"/>
                  </a:cubicBezTo>
                  <a:lnTo>
                    <a:pt x="2364" y="851"/>
                  </a:lnTo>
                  <a:cubicBezTo>
                    <a:pt x="2616" y="851"/>
                    <a:pt x="2773" y="630"/>
                    <a:pt x="2773" y="410"/>
                  </a:cubicBezTo>
                  <a:cubicBezTo>
                    <a:pt x="2805" y="221"/>
                    <a:pt x="2584" y="0"/>
                    <a:pt x="23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19"/>
            <p:cNvSpPr/>
            <p:nvPr/>
          </p:nvSpPr>
          <p:spPr>
            <a:xfrm>
              <a:off x="-42671650" y="2895675"/>
              <a:ext cx="70125" cy="20525"/>
            </a:xfrm>
            <a:custGeom>
              <a:avLst/>
              <a:gdLst/>
              <a:ahLst/>
              <a:cxnLst/>
              <a:rect l="l" t="t" r="r" b="b"/>
              <a:pathLst>
                <a:path w="2805" h="821" extrusionOk="0">
                  <a:moveTo>
                    <a:pt x="442" y="1"/>
                  </a:moveTo>
                  <a:cubicBezTo>
                    <a:pt x="190" y="1"/>
                    <a:pt x="1" y="190"/>
                    <a:pt x="1" y="442"/>
                  </a:cubicBezTo>
                  <a:cubicBezTo>
                    <a:pt x="1" y="663"/>
                    <a:pt x="190" y="820"/>
                    <a:pt x="442" y="820"/>
                  </a:cubicBezTo>
                  <a:lnTo>
                    <a:pt x="2364" y="820"/>
                  </a:lnTo>
                  <a:cubicBezTo>
                    <a:pt x="2616" y="820"/>
                    <a:pt x="2773" y="631"/>
                    <a:pt x="2773" y="442"/>
                  </a:cubicBezTo>
                  <a:cubicBezTo>
                    <a:pt x="2805" y="190"/>
                    <a:pt x="2584" y="1"/>
                    <a:pt x="2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19"/>
            <p:cNvSpPr/>
            <p:nvPr/>
          </p:nvSpPr>
          <p:spPr>
            <a:xfrm>
              <a:off x="-42796875" y="2680675"/>
              <a:ext cx="319000" cy="318225"/>
            </a:xfrm>
            <a:custGeom>
              <a:avLst/>
              <a:gdLst/>
              <a:ahLst/>
              <a:cxnLst/>
              <a:rect l="l" t="t" r="r" b="b"/>
              <a:pathLst>
                <a:path w="12760" h="12729" extrusionOk="0">
                  <a:moveTo>
                    <a:pt x="9011" y="882"/>
                  </a:moveTo>
                  <a:cubicBezTo>
                    <a:pt x="9168" y="882"/>
                    <a:pt x="9357" y="914"/>
                    <a:pt x="9483" y="945"/>
                  </a:cubicBezTo>
                  <a:cubicBezTo>
                    <a:pt x="9799" y="1071"/>
                    <a:pt x="10051" y="1355"/>
                    <a:pt x="10177" y="1701"/>
                  </a:cubicBezTo>
                  <a:lnTo>
                    <a:pt x="2615" y="1701"/>
                  </a:lnTo>
                  <a:cubicBezTo>
                    <a:pt x="2804" y="1229"/>
                    <a:pt x="3245" y="882"/>
                    <a:pt x="3781" y="882"/>
                  </a:cubicBezTo>
                  <a:close/>
                  <a:moveTo>
                    <a:pt x="1733" y="3623"/>
                  </a:moveTo>
                  <a:lnTo>
                    <a:pt x="1733" y="5293"/>
                  </a:lnTo>
                  <a:lnTo>
                    <a:pt x="914" y="5293"/>
                  </a:lnTo>
                  <a:lnTo>
                    <a:pt x="914" y="3623"/>
                  </a:lnTo>
                  <a:close/>
                  <a:moveTo>
                    <a:pt x="11941" y="3623"/>
                  </a:moveTo>
                  <a:lnTo>
                    <a:pt x="11941" y="5293"/>
                  </a:lnTo>
                  <a:lnTo>
                    <a:pt x="11122" y="5293"/>
                  </a:lnTo>
                  <a:lnTo>
                    <a:pt x="11122" y="3623"/>
                  </a:lnTo>
                  <a:close/>
                  <a:moveTo>
                    <a:pt x="10240" y="2521"/>
                  </a:moveTo>
                  <a:lnTo>
                    <a:pt x="10240" y="5316"/>
                  </a:lnTo>
                  <a:lnTo>
                    <a:pt x="10240" y="5316"/>
                  </a:lnTo>
                  <a:cubicBezTo>
                    <a:pt x="10144" y="5293"/>
                    <a:pt x="10003" y="5293"/>
                    <a:pt x="9862" y="5293"/>
                  </a:cubicBezTo>
                  <a:lnTo>
                    <a:pt x="6932" y="5293"/>
                  </a:lnTo>
                  <a:lnTo>
                    <a:pt x="6932" y="2521"/>
                  </a:lnTo>
                  <a:close/>
                  <a:moveTo>
                    <a:pt x="6144" y="2521"/>
                  </a:moveTo>
                  <a:lnTo>
                    <a:pt x="6144" y="5293"/>
                  </a:lnTo>
                  <a:lnTo>
                    <a:pt x="2962" y="5293"/>
                  </a:lnTo>
                  <a:cubicBezTo>
                    <a:pt x="2804" y="5293"/>
                    <a:pt x="2678" y="5293"/>
                    <a:pt x="2552" y="5324"/>
                  </a:cubicBezTo>
                  <a:lnTo>
                    <a:pt x="2552" y="2521"/>
                  </a:lnTo>
                  <a:close/>
                  <a:moveTo>
                    <a:pt x="9893" y="6207"/>
                  </a:moveTo>
                  <a:cubicBezTo>
                    <a:pt x="10555" y="6207"/>
                    <a:pt x="11122" y="6742"/>
                    <a:pt x="11122" y="7404"/>
                  </a:cubicBezTo>
                  <a:lnTo>
                    <a:pt x="11122" y="9861"/>
                  </a:lnTo>
                  <a:cubicBezTo>
                    <a:pt x="11122" y="10019"/>
                    <a:pt x="11027" y="10145"/>
                    <a:pt x="10933" y="10208"/>
                  </a:cubicBezTo>
                  <a:cubicBezTo>
                    <a:pt x="10838" y="10239"/>
                    <a:pt x="10775" y="10302"/>
                    <a:pt x="10681" y="10302"/>
                  </a:cubicBezTo>
                  <a:lnTo>
                    <a:pt x="2143" y="10302"/>
                  </a:lnTo>
                  <a:cubicBezTo>
                    <a:pt x="1922" y="10302"/>
                    <a:pt x="1796" y="10176"/>
                    <a:pt x="1733" y="10019"/>
                  </a:cubicBezTo>
                  <a:cubicBezTo>
                    <a:pt x="1702" y="9924"/>
                    <a:pt x="1733" y="10050"/>
                    <a:pt x="1733" y="8254"/>
                  </a:cubicBezTo>
                  <a:lnTo>
                    <a:pt x="1733" y="7404"/>
                  </a:lnTo>
                  <a:cubicBezTo>
                    <a:pt x="1733" y="6994"/>
                    <a:pt x="1922" y="6616"/>
                    <a:pt x="2300" y="6396"/>
                  </a:cubicBezTo>
                  <a:cubicBezTo>
                    <a:pt x="2489" y="6270"/>
                    <a:pt x="2710" y="6207"/>
                    <a:pt x="2993" y="6207"/>
                  </a:cubicBezTo>
                  <a:close/>
                  <a:moveTo>
                    <a:pt x="3403" y="11090"/>
                  </a:moveTo>
                  <a:lnTo>
                    <a:pt x="3403" y="11909"/>
                  </a:lnTo>
                  <a:lnTo>
                    <a:pt x="2552" y="11909"/>
                  </a:lnTo>
                  <a:lnTo>
                    <a:pt x="2552" y="11090"/>
                  </a:lnTo>
                  <a:close/>
                  <a:moveTo>
                    <a:pt x="10271" y="11090"/>
                  </a:moveTo>
                  <a:lnTo>
                    <a:pt x="10271" y="11909"/>
                  </a:lnTo>
                  <a:lnTo>
                    <a:pt x="9452" y="11909"/>
                  </a:lnTo>
                  <a:lnTo>
                    <a:pt x="9452" y="11090"/>
                  </a:lnTo>
                  <a:close/>
                  <a:moveTo>
                    <a:pt x="3750" y="0"/>
                  </a:moveTo>
                  <a:cubicBezTo>
                    <a:pt x="2615" y="0"/>
                    <a:pt x="1670" y="945"/>
                    <a:pt x="1670" y="2079"/>
                  </a:cubicBezTo>
                  <a:lnTo>
                    <a:pt x="1670" y="2804"/>
                  </a:lnTo>
                  <a:lnTo>
                    <a:pt x="442" y="2804"/>
                  </a:lnTo>
                  <a:cubicBezTo>
                    <a:pt x="190" y="2804"/>
                    <a:pt x="0" y="2993"/>
                    <a:pt x="0" y="3214"/>
                  </a:cubicBezTo>
                  <a:lnTo>
                    <a:pt x="0" y="5671"/>
                  </a:lnTo>
                  <a:cubicBezTo>
                    <a:pt x="0" y="5923"/>
                    <a:pt x="190" y="6112"/>
                    <a:pt x="442" y="6112"/>
                  </a:cubicBezTo>
                  <a:lnTo>
                    <a:pt x="1261" y="6112"/>
                  </a:lnTo>
                  <a:cubicBezTo>
                    <a:pt x="977" y="6459"/>
                    <a:pt x="820" y="6900"/>
                    <a:pt x="820" y="7341"/>
                  </a:cubicBezTo>
                  <a:lnTo>
                    <a:pt x="820" y="9830"/>
                  </a:lnTo>
                  <a:cubicBezTo>
                    <a:pt x="820" y="10365"/>
                    <a:pt x="1198" y="10806"/>
                    <a:pt x="1670" y="10995"/>
                  </a:cubicBezTo>
                  <a:lnTo>
                    <a:pt x="1670" y="12287"/>
                  </a:lnTo>
                  <a:cubicBezTo>
                    <a:pt x="1670" y="12539"/>
                    <a:pt x="1859" y="12728"/>
                    <a:pt x="2048" y="12728"/>
                  </a:cubicBezTo>
                  <a:lnTo>
                    <a:pt x="3718" y="12728"/>
                  </a:lnTo>
                  <a:cubicBezTo>
                    <a:pt x="3939" y="12728"/>
                    <a:pt x="4096" y="12539"/>
                    <a:pt x="4096" y="12287"/>
                  </a:cubicBezTo>
                  <a:lnTo>
                    <a:pt x="4096" y="11090"/>
                  </a:lnTo>
                  <a:lnTo>
                    <a:pt x="8507" y="11090"/>
                  </a:lnTo>
                  <a:lnTo>
                    <a:pt x="8507" y="12287"/>
                  </a:lnTo>
                  <a:cubicBezTo>
                    <a:pt x="8507" y="12539"/>
                    <a:pt x="8696" y="12728"/>
                    <a:pt x="8916" y="12728"/>
                  </a:cubicBezTo>
                  <a:lnTo>
                    <a:pt x="10555" y="12728"/>
                  </a:lnTo>
                  <a:cubicBezTo>
                    <a:pt x="10807" y="12728"/>
                    <a:pt x="10964" y="12539"/>
                    <a:pt x="10964" y="12287"/>
                  </a:cubicBezTo>
                  <a:lnTo>
                    <a:pt x="10964" y="10995"/>
                  </a:lnTo>
                  <a:cubicBezTo>
                    <a:pt x="11468" y="10838"/>
                    <a:pt x="11783" y="10365"/>
                    <a:pt x="11783" y="9830"/>
                  </a:cubicBezTo>
                  <a:lnTo>
                    <a:pt x="11783" y="7341"/>
                  </a:lnTo>
                  <a:cubicBezTo>
                    <a:pt x="11783" y="6868"/>
                    <a:pt x="11626" y="6427"/>
                    <a:pt x="11374" y="6112"/>
                  </a:cubicBezTo>
                  <a:lnTo>
                    <a:pt x="12224" y="6112"/>
                  </a:lnTo>
                  <a:cubicBezTo>
                    <a:pt x="12445" y="6112"/>
                    <a:pt x="12602" y="5923"/>
                    <a:pt x="12602" y="5671"/>
                  </a:cubicBezTo>
                  <a:lnTo>
                    <a:pt x="12602" y="3214"/>
                  </a:lnTo>
                  <a:cubicBezTo>
                    <a:pt x="12760" y="2993"/>
                    <a:pt x="12571" y="2804"/>
                    <a:pt x="12319" y="2804"/>
                  </a:cubicBezTo>
                  <a:lnTo>
                    <a:pt x="11059" y="2804"/>
                  </a:lnTo>
                  <a:lnTo>
                    <a:pt x="11059" y="2079"/>
                  </a:lnTo>
                  <a:cubicBezTo>
                    <a:pt x="11059" y="945"/>
                    <a:pt x="10145" y="0"/>
                    <a:pt x="89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19"/>
            <p:cNvSpPr/>
            <p:nvPr/>
          </p:nvSpPr>
          <p:spPr>
            <a:xfrm>
              <a:off x="-42753550" y="2854500"/>
              <a:ext cx="63825" cy="61700"/>
            </a:xfrm>
            <a:custGeom>
              <a:avLst/>
              <a:gdLst/>
              <a:ahLst/>
              <a:cxnLst/>
              <a:rect l="l" t="t" r="r" b="b"/>
              <a:pathLst>
                <a:path w="2553" h="2468" extrusionOk="0">
                  <a:moveTo>
                    <a:pt x="1263" y="829"/>
                  </a:moveTo>
                  <a:cubicBezTo>
                    <a:pt x="1435" y="829"/>
                    <a:pt x="1565" y="949"/>
                    <a:pt x="1639" y="1144"/>
                  </a:cubicBezTo>
                  <a:cubicBezTo>
                    <a:pt x="1718" y="1410"/>
                    <a:pt x="1483" y="1676"/>
                    <a:pt x="1218" y="1676"/>
                  </a:cubicBezTo>
                  <a:cubicBezTo>
                    <a:pt x="1170" y="1676"/>
                    <a:pt x="1120" y="1668"/>
                    <a:pt x="1071" y="1648"/>
                  </a:cubicBezTo>
                  <a:cubicBezTo>
                    <a:pt x="945" y="1616"/>
                    <a:pt x="882" y="1490"/>
                    <a:pt x="851" y="1364"/>
                  </a:cubicBezTo>
                  <a:cubicBezTo>
                    <a:pt x="756" y="1144"/>
                    <a:pt x="914" y="892"/>
                    <a:pt x="1103" y="860"/>
                  </a:cubicBezTo>
                  <a:cubicBezTo>
                    <a:pt x="1160" y="839"/>
                    <a:pt x="1213" y="829"/>
                    <a:pt x="1263" y="829"/>
                  </a:cubicBezTo>
                  <a:close/>
                  <a:moveTo>
                    <a:pt x="1234" y="0"/>
                  </a:moveTo>
                  <a:cubicBezTo>
                    <a:pt x="841" y="0"/>
                    <a:pt x="443" y="194"/>
                    <a:pt x="189" y="545"/>
                  </a:cubicBezTo>
                  <a:cubicBezTo>
                    <a:pt x="95" y="734"/>
                    <a:pt x="0" y="986"/>
                    <a:pt x="0" y="1238"/>
                  </a:cubicBezTo>
                  <a:cubicBezTo>
                    <a:pt x="0" y="1932"/>
                    <a:pt x="567" y="2467"/>
                    <a:pt x="1229" y="2467"/>
                  </a:cubicBezTo>
                  <a:cubicBezTo>
                    <a:pt x="1765" y="2467"/>
                    <a:pt x="2237" y="2121"/>
                    <a:pt x="2395" y="1616"/>
                  </a:cubicBezTo>
                  <a:cubicBezTo>
                    <a:pt x="2552" y="1081"/>
                    <a:pt x="2363" y="514"/>
                    <a:pt x="1922" y="230"/>
                  </a:cubicBezTo>
                  <a:cubicBezTo>
                    <a:pt x="1718" y="74"/>
                    <a:pt x="1477" y="0"/>
                    <a:pt x="12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19"/>
            <p:cNvSpPr/>
            <p:nvPr/>
          </p:nvSpPr>
          <p:spPr>
            <a:xfrm>
              <a:off x="-42581850" y="2853950"/>
              <a:ext cx="63025" cy="61475"/>
            </a:xfrm>
            <a:custGeom>
              <a:avLst/>
              <a:gdLst/>
              <a:ahLst/>
              <a:cxnLst/>
              <a:rect l="l" t="t" r="r" b="b"/>
              <a:pathLst>
                <a:path w="2521" h="2459" extrusionOk="0">
                  <a:moveTo>
                    <a:pt x="1269" y="860"/>
                  </a:moveTo>
                  <a:cubicBezTo>
                    <a:pt x="1493" y="860"/>
                    <a:pt x="1670" y="1049"/>
                    <a:pt x="1670" y="1260"/>
                  </a:cubicBezTo>
                  <a:cubicBezTo>
                    <a:pt x="1670" y="1481"/>
                    <a:pt x="1576" y="1638"/>
                    <a:pt x="1355" y="1670"/>
                  </a:cubicBezTo>
                  <a:cubicBezTo>
                    <a:pt x="1311" y="1683"/>
                    <a:pt x="1268" y="1689"/>
                    <a:pt x="1227" y="1689"/>
                  </a:cubicBezTo>
                  <a:cubicBezTo>
                    <a:pt x="1063" y="1689"/>
                    <a:pt x="927" y="1588"/>
                    <a:pt x="851" y="1386"/>
                  </a:cubicBezTo>
                  <a:cubicBezTo>
                    <a:pt x="788" y="1166"/>
                    <a:pt x="882" y="945"/>
                    <a:pt x="1135" y="882"/>
                  </a:cubicBezTo>
                  <a:cubicBezTo>
                    <a:pt x="1180" y="867"/>
                    <a:pt x="1225" y="860"/>
                    <a:pt x="1269" y="860"/>
                  </a:cubicBezTo>
                  <a:close/>
                  <a:moveTo>
                    <a:pt x="1261" y="0"/>
                  </a:moveTo>
                  <a:cubicBezTo>
                    <a:pt x="567" y="0"/>
                    <a:pt x="0" y="567"/>
                    <a:pt x="32" y="1229"/>
                  </a:cubicBezTo>
                  <a:cubicBezTo>
                    <a:pt x="32" y="1874"/>
                    <a:pt x="541" y="2459"/>
                    <a:pt x="1208" y="2459"/>
                  </a:cubicBezTo>
                  <a:cubicBezTo>
                    <a:pt x="1226" y="2459"/>
                    <a:pt x="1243" y="2458"/>
                    <a:pt x="1261" y="2458"/>
                  </a:cubicBezTo>
                  <a:cubicBezTo>
                    <a:pt x="1922" y="2458"/>
                    <a:pt x="2521" y="1891"/>
                    <a:pt x="2458" y="1229"/>
                  </a:cubicBezTo>
                  <a:cubicBezTo>
                    <a:pt x="2521" y="567"/>
                    <a:pt x="1954" y="0"/>
                    <a:pt x="12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 name="Rectangle 2">
            <a:extLst>
              <a:ext uri="{FF2B5EF4-FFF2-40B4-BE49-F238E27FC236}">
                <a16:creationId xmlns:a16="http://schemas.microsoft.com/office/drawing/2014/main" id="{5E161352-78CB-0E40-A93C-AB10200C778A}"/>
              </a:ext>
            </a:extLst>
          </p:cNvPr>
          <p:cNvSpPr/>
          <p:nvPr/>
        </p:nvSpPr>
        <p:spPr>
          <a:xfrm>
            <a:off x="137994" y="1450015"/>
            <a:ext cx="8625005" cy="2308324"/>
          </a:xfrm>
          <a:prstGeom prst="rect">
            <a:avLst/>
          </a:prstGeom>
        </p:spPr>
        <p:txBody>
          <a:bodyPr wrap="square">
            <a:spAutoFit/>
          </a:bodyPr>
          <a:lstStyle/>
          <a:p>
            <a:pPr marL="342900" indent="-342900">
              <a:buFont typeface="Arial" panose="020B0604020202020204" pitchFamily="34" charset="0"/>
              <a:buChar char="•"/>
            </a:pPr>
            <a:r>
              <a:rPr lang="en-SA" sz="2400" dirty="0">
                <a:solidFill>
                  <a:schemeClr val="lt1"/>
                </a:solidFill>
                <a:latin typeface="Barlow Condensed SemiBold"/>
              </a:rPr>
              <a:t>Implementing </a:t>
            </a:r>
            <a:r>
              <a:rPr lang="en-SA" sz="2400" dirty="0">
                <a:solidFill>
                  <a:schemeClr val="bg2">
                    <a:lumMod val="75000"/>
                  </a:schemeClr>
                </a:solidFill>
                <a:latin typeface="Barlow Condensed SemiBold"/>
              </a:rPr>
              <a:t>product strategy</a:t>
            </a:r>
            <a:r>
              <a:rPr lang="en-SA" sz="2400" dirty="0">
                <a:solidFill>
                  <a:schemeClr val="lt1"/>
                </a:solidFill>
                <a:latin typeface="Barlow Condensed SemiBold"/>
              </a:rPr>
              <a:t>, including product improvement, </a:t>
            </a:r>
            <a:r>
              <a:rPr lang="en-SA" sz="2400" dirty="0">
                <a:solidFill>
                  <a:schemeClr val="lt1"/>
                </a:solidFill>
                <a:latin typeface="Barlow Condensed SemiBold"/>
                <a:hlinkClick r:id="rId3">
                  <a:extLst>
                    <a:ext uri="{A12FA001-AC4F-418D-AE19-62706E023703}">
                      <ahyp:hlinkClr xmlns:ahyp="http://schemas.microsoft.com/office/drawing/2018/hyperlinkcolor" val="tx"/>
                    </a:ext>
                  </a:extLst>
                </a:hlinkClick>
              </a:rPr>
              <a:t>feature prioritization</a:t>
            </a:r>
            <a:r>
              <a:rPr lang="en-SA" sz="2400" dirty="0">
                <a:solidFill>
                  <a:schemeClr val="lt1"/>
                </a:solidFill>
                <a:latin typeface="Barlow Condensed SemiBold"/>
              </a:rPr>
              <a:t>, costing.</a:t>
            </a:r>
          </a:p>
          <a:p>
            <a:pPr marL="342900" lvl="0" indent="-342900">
              <a:buFont typeface="Arial" panose="020B0604020202020204" pitchFamily="34" charset="0"/>
              <a:buChar char="•"/>
            </a:pPr>
            <a:r>
              <a:rPr lang="en-SA" sz="2400" dirty="0">
                <a:solidFill>
                  <a:schemeClr val="lt1"/>
                </a:solidFill>
                <a:latin typeface="Barlow Condensed SemiBold"/>
              </a:rPr>
              <a:t>Setting </a:t>
            </a:r>
            <a:r>
              <a:rPr lang="en-SA" sz="2400" u="sng" dirty="0">
                <a:solidFill>
                  <a:schemeClr val="bg2">
                    <a:lumMod val="75000"/>
                  </a:schemeClr>
                </a:solidFill>
                <a:latin typeface="Barlow Condensed SemiBold"/>
              </a:rPr>
              <a:t>deadlines</a:t>
            </a:r>
            <a:r>
              <a:rPr lang="en-SA" sz="2400" dirty="0">
                <a:solidFill>
                  <a:schemeClr val="lt1"/>
                </a:solidFill>
                <a:latin typeface="Barlow Condensed SemiBold"/>
              </a:rPr>
              <a:t> and ensuring that projects remain on schedule.</a:t>
            </a:r>
          </a:p>
          <a:p>
            <a:pPr marL="342900" lvl="0" indent="-342900">
              <a:buFont typeface="Arial" panose="020B0604020202020204" pitchFamily="34" charset="0"/>
              <a:buChar char="•"/>
            </a:pPr>
            <a:r>
              <a:rPr lang="en-SA" sz="2400" u="sng" dirty="0">
                <a:solidFill>
                  <a:schemeClr val="lt1"/>
                </a:solidFill>
                <a:latin typeface="Barlow Condensed SemiBold"/>
              </a:rPr>
              <a:t>Tracking</a:t>
            </a:r>
            <a:r>
              <a:rPr lang="en-SA" sz="2400" dirty="0">
                <a:solidFill>
                  <a:schemeClr val="lt1"/>
                </a:solidFill>
                <a:latin typeface="Barlow Condensed SemiBold"/>
              </a:rPr>
              <a:t>  the deliverables sprint and providing updates to relevant </a:t>
            </a:r>
            <a:r>
              <a:rPr lang="en-SA" sz="2400" dirty="0">
                <a:solidFill>
                  <a:schemeClr val="lt1"/>
                </a:solidFill>
                <a:latin typeface="Barlow Condensed SemiBold"/>
                <a:hlinkClick r:id="rId4">
                  <a:extLst>
                    <a:ext uri="{A12FA001-AC4F-418D-AE19-62706E023703}">
                      <ahyp:hlinkClr xmlns:ahyp="http://schemas.microsoft.com/office/drawing/2018/hyperlinkcolor" val="tx"/>
                    </a:ext>
                  </a:extLst>
                </a:hlinkClick>
              </a:rPr>
              <a:t>stakeholders</a:t>
            </a:r>
            <a:r>
              <a:rPr lang="en-SA" sz="2400" dirty="0">
                <a:solidFill>
                  <a:schemeClr val="lt1"/>
                </a:solidFill>
                <a:latin typeface="Barlow Condensed SemiBold"/>
              </a:rPr>
              <a:t>.</a:t>
            </a:r>
          </a:p>
          <a:p>
            <a:pPr marL="342900" lvl="0" indent="-342900">
              <a:buFont typeface="Arial" panose="020B0604020202020204" pitchFamily="34" charset="0"/>
              <a:buChar char="•"/>
            </a:pPr>
            <a:endParaRPr lang="en-SA" sz="2400" dirty="0">
              <a:solidFill>
                <a:schemeClr val="lt1"/>
              </a:solidFill>
              <a:latin typeface="Barlow Condensed SemiBold"/>
            </a:endParaRPr>
          </a:p>
        </p:txBody>
      </p:sp>
      <p:pic>
        <p:nvPicPr>
          <p:cNvPr id="6146" name="Picture 2" descr="Project Manager Job Description: Salary, Skills, &amp; More">
            <a:extLst>
              <a:ext uri="{FF2B5EF4-FFF2-40B4-BE49-F238E27FC236}">
                <a16:creationId xmlns:a16="http://schemas.microsoft.com/office/drawing/2014/main" id="{65893D5A-0EEE-1249-A422-B7860E44A6E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81400" y="3101287"/>
            <a:ext cx="3613146" cy="2042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0476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19"/>
          <p:cNvSpPr txBox="1">
            <a:spLocks noGrp="1"/>
          </p:cNvSpPr>
          <p:nvPr>
            <p:ph type="ctrTitle"/>
          </p:nvPr>
        </p:nvSpPr>
        <p:spPr>
          <a:xfrm flipH="1">
            <a:off x="1154608" y="669326"/>
            <a:ext cx="8095500" cy="577800"/>
          </a:xfrm>
          <a:prstGeom prst="rect">
            <a:avLst/>
          </a:prstGeom>
        </p:spPr>
        <p:txBody>
          <a:bodyPr spcFirstLastPara="1" wrap="square" lIns="91425" tIns="91425" rIns="91425" bIns="91425" anchor="b" anchorCtr="0">
            <a:noAutofit/>
          </a:bodyPr>
          <a:lstStyle/>
          <a:p>
            <a:r>
              <a:rPr lang="en-SA" sz="2400" b="1">
                <a:solidFill>
                  <a:schemeClr val="accent2">
                    <a:lumMod val="75000"/>
                  </a:schemeClr>
                </a:solidFill>
                <a:ea typeface="ＭＳ Ｐゴシック" panose="020B0600070205080204" pitchFamily="34" charset="-128"/>
                <a:cs typeface="Arial" panose="020B0604020202020204" pitchFamily="34" charset="0"/>
              </a:rPr>
              <a:t>A project </a:t>
            </a:r>
            <a:r>
              <a:rPr lang="en-SA" sz="2400" b="1">
                <a:solidFill>
                  <a:schemeClr val="accent3">
                    <a:lumMod val="75000"/>
                    <a:lumOff val="25000"/>
                  </a:schemeClr>
                </a:solidFill>
                <a:ea typeface="ＭＳ Ｐゴシック" panose="020B0600070205080204" pitchFamily="34" charset="-128"/>
                <a:cs typeface="Arial" panose="020B0604020202020204" pitchFamily="34" charset="0"/>
              </a:rPr>
              <a:t>manager</a:t>
            </a:r>
            <a:r>
              <a:rPr lang="en-SA" sz="2400" b="1">
                <a:solidFill>
                  <a:schemeClr val="accent2">
                    <a:lumMod val="75000"/>
                  </a:schemeClr>
                </a:solidFill>
                <a:ea typeface="ＭＳ Ｐゴシック" panose="020B0600070205080204" pitchFamily="34" charset="-128"/>
                <a:cs typeface="Arial" panose="020B0604020202020204" pitchFamily="34" charset="0"/>
              </a:rPr>
              <a:t> is responsible for: (continue)</a:t>
            </a:r>
            <a:endParaRPr sz="2400" b="1">
              <a:solidFill>
                <a:schemeClr val="accent2">
                  <a:lumMod val="75000"/>
                </a:schemeClr>
              </a:solidFill>
              <a:ea typeface="ＭＳ Ｐゴシック" panose="020B0600070205080204" pitchFamily="34" charset="-128"/>
              <a:cs typeface="Arial" panose="020B0604020202020204" pitchFamily="34" charset="0"/>
            </a:endParaRPr>
          </a:p>
        </p:txBody>
      </p:sp>
      <p:grpSp>
        <p:nvGrpSpPr>
          <p:cNvPr id="450" name="Google Shape;450;p19"/>
          <p:cNvGrpSpPr/>
          <p:nvPr/>
        </p:nvGrpSpPr>
        <p:grpSpPr>
          <a:xfrm>
            <a:off x="18230" y="388468"/>
            <a:ext cx="980695" cy="982361"/>
            <a:chOff x="917250" y="2165250"/>
            <a:chExt cx="980695" cy="982361"/>
          </a:xfrm>
        </p:grpSpPr>
        <p:sp>
          <p:nvSpPr>
            <p:cNvPr id="451" name="Google Shape;451;p19"/>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19"/>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453" name="Google Shape;453;p19"/>
          <p:cNvCxnSpPr/>
          <p:nvPr/>
        </p:nvCxnSpPr>
        <p:spPr>
          <a:xfrm>
            <a:off x="1154608" y="1212962"/>
            <a:ext cx="4339200" cy="0"/>
          </a:xfrm>
          <a:prstGeom prst="straightConnector1">
            <a:avLst/>
          </a:prstGeom>
          <a:noFill/>
          <a:ln w="19050" cap="flat" cmpd="sng">
            <a:solidFill>
              <a:schemeClr val="dk2"/>
            </a:solidFill>
            <a:prstDash val="solid"/>
            <a:round/>
            <a:headEnd type="none" w="med" len="med"/>
            <a:tailEnd type="none" w="med" len="med"/>
          </a:ln>
        </p:spPr>
      </p:cxnSp>
      <p:grpSp>
        <p:nvGrpSpPr>
          <p:cNvPr id="457" name="Google Shape;457;p19"/>
          <p:cNvGrpSpPr/>
          <p:nvPr/>
        </p:nvGrpSpPr>
        <p:grpSpPr>
          <a:xfrm>
            <a:off x="335808" y="770535"/>
            <a:ext cx="345541" cy="344701"/>
            <a:chOff x="-42796875" y="2680675"/>
            <a:chExt cx="319000" cy="318225"/>
          </a:xfrm>
        </p:grpSpPr>
        <p:sp>
          <p:nvSpPr>
            <p:cNvPr id="458" name="Google Shape;458;p19"/>
            <p:cNvSpPr/>
            <p:nvPr/>
          </p:nvSpPr>
          <p:spPr>
            <a:xfrm>
              <a:off x="-42671650" y="2853950"/>
              <a:ext cx="70125" cy="21275"/>
            </a:xfrm>
            <a:custGeom>
              <a:avLst/>
              <a:gdLst/>
              <a:ahLst/>
              <a:cxnLst/>
              <a:rect l="l" t="t" r="r" b="b"/>
              <a:pathLst>
                <a:path w="2805" h="851" extrusionOk="0">
                  <a:moveTo>
                    <a:pt x="442" y="0"/>
                  </a:moveTo>
                  <a:cubicBezTo>
                    <a:pt x="190" y="0"/>
                    <a:pt x="1" y="221"/>
                    <a:pt x="1" y="410"/>
                  </a:cubicBezTo>
                  <a:cubicBezTo>
                    <a:pt x="1" y="630"/>
                    <a:pt x="190" y="851"/>
                    <a:pt x="442" y="851"/>
                  </a:cubicBezTo>
                  <a:lnTo>
                    <a:pt x="2364" y="851"/>
                  </a:lnTo>
                  <a:cubicBezTo>
                    <a:pt x="2616" y="851"/>
                    <a:pt x="2773" y="630"/>
                    <a:pt x="2773" y="410"/>
                  </a:cubicBezTo>
                  <a:cubicBezTo>
                    <a:pt x="2805" y="221"/>
                    <a:pt x="2584" y="0"/>
                    <a:pt x="23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19"/>
            <p:cNvSpPr/>
            <p:nvPr/>
          </p:nvSpPr>
          <p:spPr>
            <a:xfrm>
              <a:off x="-42671650" y="2895675"/>
              <a:ext cx="70125" cy="20525"/>
            </a:xfrm>
            <a:custGeom>
              <a:avLst/>
              <a:gdLst/>
              <a:ahLst/>
              <a:cxnLst/>
              <a:rect l="l" t="t" r="r" b="b"/>
              <a:pathLst>
                <a:path w="2805" h="821" extrusionOk="0">
                  <a:moveTo>
                    <a:pt x="442" y="1"/>
                  </a:moveTo>
                  <a:cubicBezTo>
                    <a:pt x="190" y="1"/>
                    <a:pt x="1" y="190"/>
                    <a:pt x="1" y="442"/>
                  </a:cubicBezTo>
                  <a:cubicBezTo>
                    <a:pt x="1" y="663"/>
                    <a:pt x="190" y="820"/>
                    <a:pt x="442" y="820"/>
                  </a:cubicBezTo>
                  <a:lnTo>
                    <a:pt x="2364" y="820"/>
                  </a:lnTo>
                  <a:cubicBezTo>
                    <a:pt x="2616" y="820"/>
                    <a:pt x="2773" y="631"/>
                    <a:pt x="2773" y="442"/>
                  </a:cubicBezTo>
                  <a:cubicBezTo>
                    <a:pt x="2805" y="190"/>
                    <a:pt x="2584" y="1"/>
                    <a:pt x="2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19"/>
            <p:cNvSpPr/>
            <p:nvPr/>
          </p:nvSpPr>
          <p:spPr>
            <a:xfrm>
              <a:off x="-42796875" y="2680675"/>
              <a:ext cx="319000" cy="318225"/>
            </a:xfrm>
            <a:custGeom>
              <a:avLst/>
              <a:gdLst/>
              <a:ahLst/>
              <a:cxnLst/>
              <a:rect l="l" t="t" r="r" b="b"/>
              <a:pathLst>
                <a:path w="12760" h="12729" extrusionOk="0">
                  <a:moveTo>
                    <a:pt x="9011" y="882"/>
                  </a:moveTo>
                  <a:cubicBezTo>
                    <a:pt x="9168" y="882"/>
                    <a:pt x="9357" y="914"/>
                    <a:pt x="9483" y="945"/>
                  </a:cubicBezTo>
                  <a:cubicBezTo>
                    <a:pt x="9799" y="1071"/>
                    <a:pt x="10051" y="1355"/>
                    <a:pt x="10177" y="1701"/>
                  </a:cubicBezTo>
                  <a:lnTo>
                    <a:pt x="2615" y="1701"/>
                  </a:lnTo>
                  <a:cubicBezTo>
                    <a:pt x="2804" y="1229"/>
                    <a:pt x="3245" y="882"/>
                    <a:pt x="3781" y="882"/>
                  </a:cubicBezTo>
                  <a:close/>
                  <a:moveTo>
                    <a:pt x="1733" y="3623"/>
                  </a:moveTo>
                  <a:lnTo>
                    <a:pt x="1733" y="5293"/>
                  </a:lnTo>
                  <a:lnTo>
                    <a:pt x="914" y="5293"/>
                  </a:lnTo>
                  <a:lnTo>
                    <a:pt x="914" y="3623"/>
                  </a:lnTo>
                  <a:close/>
                  <a:moveTo>
                    <a:pt x="11941" y="3623"/>
                  </a:moveTo>
                  <a:lnTo>
                    <a:pt x="11941" y="5293"/>
                  </a:lnTo>
                  <a:lnTo>
                    <a:pt x="11122" y="5293"/>
                  </a:lnTo>
                  <a:lnTo>
                    <a:pt x="11122" y="3623"/>
                  </a:lnTo>
                  <a:close/>
                  <a:moveTo>
                    <a:pt x="10240" y="2521"/>
                  </a:moveTo>
                  <a:lnTo>
                    <a:pt x="10240" y="5316"/>
                  </a:lnTo>
                  <a:lnTo>
                    <a:pt x="10240" y="5316"/>
                  </a:lnTo>
                  <a:cubicBezTo>
                    <a:pt x="10144" y="5293"/>
                    <a:pt x="10003" y="5293"/>
                    <a:pt x="9862" y="5293"/>
                  </a:cubicBezTo>
                  <a:lnTo>
                    <a:pt x="6932" y="5293"/>
                  </a:lnTo>
                  <a:lnTo>
                    <a:pt x="6932" y="2521"/>
                  </a:lnTo>
                  <a:close/>
                  <a:moveTo>
                    <a:pt x="6144" y="2521"/>
                  </a:moveTo>
                  <a:lnTo>
                    <a:pt x="6144" y="5293"/>
                  </a:lnTo>
                  <a:lnTo>
                    <a:pt x="2962" y="5293"/>
                  </a:lnTo>
                  <a:cubicBezTo>
                    <a:pt x="2804" y="5293"/>
                    <a:pt x="2678" y="5293"/>
                    <a:pt x="2552" y="5324"/>
                  </a:cubicBezTo>
                  <a:lnTo>
                    <a:pt x="2552" y="2521"/>
                  </a:lnTo>
                  <a:close/>
                  <a:moveTo>
                    <a:pt x="9893" y="6207"/>
                  </a:moveTo>
                  <a:cubicBezTo>
                    <a:pt x="10555" y="6207"/>
                    <a:pt x="11122" y="6742"/>
                    <a:pt x="11122" y="7404"/>
                  </a:cubicBezTo>
                  <a:lnTo>
                    <a:pt x="11122" y="9861"/>
                  </a:lnTo>
                  <a:cubicBezTo>
                    <a:pt x="11122" y="10019"/>
                    <a:pt x="11027" y="10145"/>
                    <a:pt x="10933" y="10208"/>
                  </a:cubicBezTo>
                  <a:cubicBezTo>
                    <a:pt x="10838" y="10239"/>
                    <a:pt x="10775" y="10302"/>
                    <a:pt x="10681" y="10302"/>
                  </a:cubicBezTo>
                  <a:lnTo>
                    <a:pt x="2143" y="10302"/>
                  </a:lnTo>
                  <a:cubicBezTo>
                    <a:pt x="1922" y="10302"/>
                    <a:pt x="1796" y="10176"/>
                    <a:pt x="1733" y="10019"/>
                  </a:cubicBezTo>
                  <a:cubicBezTo>
                    <a:pt x="1702" y="9924"/>
                    <a:pt x="1733" y="10050"/>
                    <a:pt x="1733" y="8254"/>
                  </a:cubicBezTo>
                  <a:lnTo>
                    <a:pt x="1733" y="7404"/>
                  </a:lnTo>
                  <a:cubicBezTo>
                    <a:pt x="1733" y="6994"/>
                    <a:pt x="1922" y="6616"/>
                    <a:pt x="2300" y="6396"/>
                  </a:cubicBezTo>
                  <a:cubicBezTo>
                    <a:pt x="2489" y="6270"/>
                    <a:pt x="2710" y="6207"/>
                    <a:pt x="2993" y="6207"/>
                  </a:cubicBezTo>
                  <a:close/>
                  <a:moveTo>
                    <a:pt x="3403" y="11090"/>
                  </a:moveTo>
                  <a:lnTo>
                    <a:pt x="3403" y="11909"/>
                  </a:lnTo>
                  <a:lnTo>
                    <a:pt x="2552" y="11909"/>
                  </a:lnTo>
                  <a:lnTo>
                    <a:pt x="2552" y="11090"/>
                  </a:lnTo>
                  <a:close/>
                  <a:moveTo>
                    <a:pt x="10271" y="11090"/>
                  </a:moveTo>
                  <a:lnTo>
                    <a:pt x="10271" y="11909"/>
                  </a:lnTo>
                  <a:lnTo>
                    <a:pt x="9452" y="11909"/>
                  </a:lnTo>
                  <a:lnTo>
                    <a:pt x="9452" y="11090"/>
                  </a:lnTo>
                  <a:close/>
                  <a:moveTo>
                    <a:pt x="3750" y="0"/>
                  </a:moveTo>
                  <a:cubicBezTo>
                    <a:pt x="2615" y="0"/>
                    <a:pt x="1670" y="945"/>
                    <a:pt x="1670" y="2079"/>
                  </a:cubicBezTo>
                  <a:lnTo>
                    <a:pt x="1670" y="2804"/>
                  </a:lnTo>
                  <a:lnTo>
                    <a:pt x="442" y="2804"/>
                  </a:lnTo>
                  <a:cubicBezTo>
                    <a:pt x="190" y="2804"/>
                    <a:pt x="0" y="2993"/>
                    <a:pt x="0" y="3214"/>
                  </a:cubicBezTo>
                  <a:lnTo>
                    <a:pt x="0" y="5671"/>
                  </a:lnTo>
                  <a:cubicBezTo>
                    <a:pt x="0" y="5923"/>
                    <a:pt x="190" y="6112"/>
                    <a:pt x="442" y="6112"/>
                  </a:cubicBezTo>
                  <a:lnTo>
                    <a:pt x="1261" y="6112"/>
                  </a:lnTo>
                  <a:cubicBezTo>
                    <a:pt x="977" y="6459"/>
                    <a:pt x="820" y="6900"/>
                    <a:pt x="820" y="7341"/>
                  </a:cubicBezTo>
                  <a:lnTo>
                    <a:pt x="820" y="9830"/>
                  </a:lnTo>
                  <a:cubicBezTo>
                    <a:pt x="820" y="10365"/>
                    <a:pt x="1198" y="10806"/>
                    <a:pt x="1670" y="10995"/>
                  </a:cubicBezTo>
                  <a:lnTo>
                    <a:pt x="1670" y="12287"/>
                  </a:lnTo>
                  <a:cubicBezTo>
                    <a:pt x="1670" y="12539"/>
                    <a:pt x="1859" y="12728"/>
                    <a:pt x="2048" y="12728"/>
                  </a:cubicBezTo>
                  <a:lnTo>
                    <a:pt x="3718" y="12728"/>
                  </a:lnTo>
                  <a:cubicBezTo>
                    <a:pt x="3939" y="12728"/>
                    <a:pt x="4096" y="12539"/>
                    <a:pt x="4096" y="12287"/>
                  </a:cubicBezTo>
                  <a:lnTo>
                    <a:pt x="4096" y="11090"/>
                  </a:lnTo>
                  <a:lnTo>
                    <a:pt x="8507" y="11090"/>
                  </a:lnTo>
                  <a:lnTo>
                    <a:pt x="8507" y="12287"/>
                  </a:lnTo>
                  <a:cubicBezTo>
                    <a:pt x="8507" y="12539"/>
                    <a:pt x="8696" y="12728"/>
                    <a:pt x="8916" y="12728"/>
                  </a:cubicBezTo>
                  <a:lnTo>
                    <a:pt x="10555" y="12728"/>
                  </a:lnTo>
                  <a:cubicBezTo>
                    <a:pt x="10807" y="12728"/>
                    <a:pt x="10964" y="12539"/>
                    <a:pt x="10964" y="12287"/>
                  </a:cubicBezTo>
                  <a:lnTo>
                    <a:pt x="10964" y="10995"/>
                  </a:lnTo>
                  <a:cubicBezTo>
                    <a:pt x="11468" y="10838"/>
                    <a:pt x="11783" y="10365"/>
                    <a:pt x="11783" y="9830"/>
                  </a:cubicBezTo>
                  <a:lnTo>
                    <a:pt x="11783" y="7341"/>
                  </a:lnTo>
                  <a:cubicBezTo>
                    <a:pt x="11783" y="6868"/>
                    <a:pt x="11626" y="6427"/>
                    <a:pt x="11374" y="6112"/>
                  </a:cubicBezTo>
                  <a:lnTo>
                    <a:pt x="12224" y="6112"/>
                  </a:lnTo>
                  <a:cubicBezTo>
                    <a:pt x="12445" y="6112"/>
                    <a:pt x="12602" y="5923"/>
                    <a:pt x="12602" y="5671"/>
                  </a:cubicBezTo>
                  <a:lnTo>
                    <a:pt x="12602" y="3214"/>
                  </a:lnTo>
                  <a:cubicBezTo>
                    <a:pt x="12760" y="2993"/>
                    <a:pt x="12571" y="2804"/>
                    <a:pt x="12319" y="2804"/>
                  </a:cubicBezTo>
                  <a:lnTo>
                    <a:pt x="11059" y="2804"/>
                  </a:lnTo>
                  <a:lnTo>
                    <a:pt x="11059" y="2079"/>
                  </a:lnTo>
                  <a:cubicBezTo>
                    <a:pt x="11059" y="945"/>
                    <a:pt x="10145" y="0"/>
                    <a:pt x="89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19"/>
            <p:cNvSpPr/>
            <p:nvPr/>
          </p:nvSpPr>
          <p:spPr>
            <a:xfrm>
              <a:off x="-42753550" y="2854500"/>
              <a:ext cx="63825" cy="61700"/>
            </a:xfrm>
            <a:custGeom>
              <a:avLst/>
              <a:gdLst/>
              <a:ahLst/>
              <a:cxnLst/>
              <a:rect l="l" t="t" r="r" b="b"/>
              <a:pathLst>
                <a:path w="2553" h="2468" extrusionOk="0">
                  <a:moveTo>
                    <a:pt x="1263" y="829"/>
                  </a:moveTo>
                  <a:cubicBezTo>
                    <a:pt x="1435" y="829"/>
                    <a:pt x="1565" y="949"/>
                    <a:pt x="1639" y="1144"/>
                  </a:cubicBezTo>
                  <a:cubicBezTo>
                    <a:pt x="1718" y="1410"/>
                    <a:pt x="1483" y="1676"/>
                    <a:pt x="1218" y="1676"/>
                  </a:cubicBezTo>
                  <a:cubicBezTo>
                    <a:pt x="1170" y="1676"/>
                    <a:pt x="1120" y="1668"/>
                    <a:pt x="1071" y="1648"/>
                  </a:cubicBezTo>
                  <a:cubicBezTo>
                    <a:pt x="945" y="1616"/>
                    <a:pt x="882" y="1490"/>
                    <a:pt x="851" y="1364"/>
                  </a:cubicBezTo>
                  <a:cubicBezTo>
                    <a:pt x="756" y="1144"/>
                    <a:pt x="914" y="892"/>
                    <a:pt x="1103" y="860"/>
                  </a:cubicBezTo>
                  <a:cubicBezTo>
                    <a:pt x="1160" y="839"/>
                    <a:pt x="1213" y="829"/>
                    <a:pt x="1263" y="829"/>
                  </a:cubicBezTo>
                  <a:close/>
                  <a:moveTo>
                    <a:pt x="1234" y="0"/>
                  </a:moveTo>
                  <a:cubicBezTo>
                    <a:pt x="841" y="0"/>
                    <a:pt x="443" y="194"/>
                    <a:pt x="189" y="545"/>
                  </a:cubicBezTo>
                  <a:cubicBezTo>
                    <a:pt x="95" y="734"/>
                    <a:pt x="0" y="986"/>
                    <a:pt x="0" y="1238"/>
                  </a:cubicBezTo>
                  <a:cubicBezTo>
                    <a:pt x="0" y="1932"/>
                    <a:pt x="567" y="2467"/>
                    <a:pt x="1229" y="2467"/>
                  </a:cubicBezTo>
                  <a:cubicBezTo>
                    <a:pt x="1765" y="2467"/>
                    <a:pt x="2237" y="2121"/>
                    <a:pt x="2395" y="1616"/>
                  </a:cubicBezTo>
                  <a:cubicBezTo>
                    <a:pt x="2552" y="1081"/>
                    <a:pt x="2363" y="514"/>
                    <a:pt x="1922" y="230"/>
                  </a:cubicBezTo>
                  <a:cubicBezTo>
                    <a:pt x="1718" y="74"/>
                    <a:pt x="1477" y="0"/>
                    <a:pt x="12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19"/>
            <p:cNvSpPr/>
            <p:nvPr/>
          </p:nvSpPr>
          <p:spPr>
            <a:xfrm>
              <a:off x="-42581850" y="2853950"/>
              <a:ext cx="63025" cy="61475"/>
            </a:xfrm>
            <a:custGeom>
              <a:avLst/>
              <a:gdLst/>
              <a:ahLst/>
              <a:cxnLst/>
              <a:rect l="l" t="t" r="r" b="b"/>
              <a:pathLst>
                <a:path w="2521" h="2459" extrusionOk="0">
                  <a:moveTo>
                    <a:pt x="1269" y="860"/>
                  </a:moveTo>
                  <a:cubicBezTo>
                    <a:pt x="1493" y="860"/>
                    <a:pt x="1670" y="1049"/>
                    <a:pt x="1670" y="1260"/>
                  </a:cubicBezTo>
                  <a:cubicBezTo>
                    <a:pt x="1670" y="1481"/>
                    <a:pt x="1576" y="1638"/>
                    <a:pt x="1355" y="1670"/>
                  </a:cubicBezTo>
                  <a:cubicBezTo>
                    <a:pt x="1311" y="1683"/>
                    <a:pt x="1268" y="1689"/>
                    <a:pt x="1227" y="1689"/>
                  </a:cubicBezTo>
                  <a:cubicBezTo>
                    <a:pt x="1063" y="1689"/>
                    <a:pt x="927" y="1588"/>
                    <a:pt x="851" y="1386"/>
                  </a:cubicBezTo>
                  <a:cubicBezTo>
                    <a:pt x="788" y="1166"/>
                    <a:pt x="882" y="945"/>
                    <a:pt x="1135" y="882"/>
                  </a:cubicBezTo>
                  <a:cubicBezTo>
                    <a:pt x="1180" y="867"/>
                    <a:pt x="1225" y="860"/>
                    <a:pt x="1269" y="860"/>
                  </a:cubicBezTo>
                  <a:close/>
                  <a:moveTo>
                    <a:pt x="1261" y="0"/>
                  </a:moveTo>
                  <a:cubicBezTo>
                    <a:pt x="567" y="0"/>
                    <a:pt x="0" y="567"/>
                    <a:pt x="32" y="1229"/>
                  </a:cubicBezTo>
                  <a:cubicBezTo>
                    <a:pt x="32" y="1874"/>
                    <a:pt x="541" y="2459"/>
                    <a:pt x="1208" y="2459"/>
                  </a:cubicBezTo>
                  <a:cubicBezTo>
                    <a:pt x="1226" y="2459"/>
                    <a:pt x="1243" y="2458"/>
                    <a:pt x="1261" y="2458"/>
                  </a:cubicBezTo>
                  <a:cubicBezTo>
                    <a:pt x="1922" y="2458"/>
                    <a:pt x="2521" y="1891"/>
                    <a:pt x="2458" y="1229"/>
                  </a:cubicBezTo>
                  <a:cubicBezTo>
                    <a:pt x="2521" y="567"/>
                    <a:pt x="1954" y="0"/>
                    <a:pt x="12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 name="Rectangle 2">
            <a:extLst>
              <a:ext uri="{FF2B5EF4-FFF2-40B4-BE49-F238E27FC236}">
                <a16:creationId xmlns:a16="http://schemas.microsoft.com/office/drawing/2014/main" id="{5E161352-78CB-0E40-A93C-AB10200C778A}"/>
              </a:ext>
            </a:extLst>
          </p:cNvPr>
          <p:cNvSpPr/>
          <p:nvPr/>
        </p:nvSpPr>
        <p:spPr>
          <a:xfrm>
            <a:off x="137995" y="1568452"/>
            <a:ext cx="8326367" cy="2308324"/>
          </a:xfrm>
          <a:prstGeom prst="rect">
            <a:avLst/>
          </a:prstGeom>
        </p:spPr>
        <p:txBody>
          <a:bodyPr wrap="square">
            <a:spAutoFit/>
          </a:bodyPr>
          <a:lstStyle/>
          <a:p>
            <a:pPr marL="342900" indent="-342900">
              <a:buFont typeface="Arial" panose="020B0604020202020204" pitchFamily="34" charset="0"/>
              <a:buChar char="•"/>
            </a:pPr>
            <a:endParaRPr lang="en-SA" sz="2400" dirty="0">
              <a:solidFill>
                <a:schemeClr val="lt1"/>
              </a:solidFill>
              <a:latin typeface="Barlow Condensed SemiBold"/>
            </a:endParaRPr>
          </a:p>
          <a:p>
            <a:pPr marL="342900" lvl="0" indent="-342900">
              <a:buFont typeface="Arial" panose="020B0604020202020204" pitchFamily="34" charset="0"/>
              <a:buChar char="•"/>
            </a:pPr>
            <a:r>
              <a:rPr lang="en-SA" sz="2400" dirty="0">
                <a:solidFill>
                  <a:schemeClr val="lt1"/>
                </a:solidFill>
                <a:latin typeface="Barlow Condensed SemiBold"/>
              </a:rPr>
              <a:t>Ensuring the project is </a:t>
            </a:r>
            <a:r>
              <a:rPr lang="en-SA" sz="2400" u="sng" dirty="0">
                <a:solidFill>
                  <a:schemeClr val="bg2">
                    <a:lumMod val="75000"/>
                  </a:schemeClr>
                </a:solidFill>
                <a:latin typeface="Barlow Condensed SemiBold"/>
              </a:rPr>
              <a:t>sticking to the agreed-upon budget</a:t>
            </a:r>
            <a:r>
              <a:rPr lang="en-SA" sz="2400" dirty="0">
                <a:solidFill>
                  <a:schemeClr val="lt1"/>
                </a:solidFill>
                <a:latin typeface="Barlow Condensed SemiBold"/>
              </a:rPr>
              <a:t>.</a:t>
            </a:r>
          </a:p>
          <a:p>
            <a:pPr marL="342900" lvl="0" indent="-342900">
              <a:buFont typeface="Arial" panose="020B0604020202020204" pitchFamily="34" charset="0"/>
              <a:buChar char="•"/>
            </a:pPr>
            <a:r>
              <a:rPr lang="en-SA" sz="2400" u="sng" dirty="0">
                <a:solidFill>
                  <a:schemeClr val="lt1"/>
                </a:solidFill>
                <a:latin typeface="Barlow Condensed SemiBold"/>
              </a:rPr>
              <a:t>Managing</a:t>
            </a:r>
            <a:r>
              <a:rPr lang="en-SA" sz="2400" dirty="0">
                <a:solidFill>
                  <a:schemeClr val="lt1"/>
                </a:solidFill>
                <a:latin typeface="Barlow Condensed SemiBold"/>
              </a:rPr>
              <a:t> every moving part in relation to milestones, including schedules, documentation, staffing and, sometimes, HR concerns.</a:t>
            </a:r>
          </a:p>
          <a:p>
            <a:pPr marL="342900" lvl="0" indent="-342900">
              <a:buFont typeface="Arial" panose="020B0604020202020204" pitchFamily="34" charset="0"/>
              <a:buChar char="•"/>
            </a:pPr>
            <a:r>
              <a:rPr lang="en-US" sz="2400" dirty="0">
                <a:solidFill>
                  <a:schemeClr val="lt1"/>
                </a:solidFill>
                <a:latin typeface="Barlow Condensed SemiBold"/>
              </a:rPr>
              <a:t>Establishment of quality assurance cell to </a:t>
            </a:r>
            <a:r>
              <a:rPr lang="en-US" sz="2400" dirty="0">
                <a:solidFill>
                  <a:schemeClr val="bg2">
                    <a:lumMod val="75000"/>
                  </a:schemeClr>
                </a:solidFill>
                <a:latin typeface="Barlow Condensed SemiBold"/>
              </a:rPr>
              <a:t>control quality.</a:t>
            </a:r>
            <a:endParaRPr lang="en-SA" sz="2400" dirty="0">
              <a:solidFill>
                <a:schemeClr val="bg2">
                  <a:lumMod val="75000"/>
                </a:schemeClr>
              </a:solidFill>
              <a:latin typeface="Barlow Condensed SemiBold"/>
            </a:endParaRPr>
          </a:p>
        </p:txBody>
      </p:sp>
    </p:spTree>
    <p:extLst>
      <p:ext uri="{BB962C8B-B14F-4D97-AF65-F5344CB8AC3E}">
        <p14:creationId xmlns:p14="http://schemas.microsoft.com/office/powerpoint/2010/main" val="24402921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19"/>
          <p:cNvSpPr txBox="1">
            <a:spLocks noGrp="1"/>
          </p:cNvSpPr>
          <p:nvPr>
            <p:ph type="ctrTitle"/>
          </p:nvPr>
        </p:nvSpPr>
        <p:spPr>
          <a:xfrm flipH="1">
            <a:off x="1154608" y="669326"/>
            <a:ext cx="8095500" cy="577800"/>
          </a:xfrm>
          <a:prstGeom prst="rect">
            <a:avLst/>
          </a:prstGeom>
        </p:spPr>
        <p:txBody>
          <a:bodyPr spcFirstLastPara="1" wrap="square" lIns="91425" tIns="91425" rIns="91425" bIns="91425" anchor="b" anchorCtr="0">
            <a:noAutofit/>
          </a:bodyPr>
          <a:lstStyle/>
          <a:p>
            <a:r>
              <a:rPr lang="en-SA" sz="4000" b="1">
                <a:solidFill>
                  <a:schemeClr val="accent2">
                    <a:lumMod val="75000"/>
                  </a:schemeClr>
                </a:solidFill>
                <a:ea typeface="ＭＳ Ｐゴシック" panose="020B0600070205080204" pitchFamily="34" charset="-128"/>
                <a:cs typeface="Arial" panose="020B0604020202020204" pitchFamily="34" charset="0"/>
              </a:rPr>
              <a:t>A project </a:t>
            </a:r>
            <a:r>
              <a:rPr lang="en-SA" sz="4000" b="1">
                <a:solidFill>
                  <a:schemeClr val="accent3">
                    <a:lumMod val="75000"/>
                    <a:lumOff val="25000"/>
                  </a:schemeClr>
                </a:solidFill>
                <a:ea typeface="ＭＳ Ｐゴシック" panose="020B0600070205080204" pitchFamily="34" charset="-128"/>
                <a:cs typeface="Arial" panose="020B0604020202020204" pitchFamily="34" charset="0"/>
              </a:rPr>
              <a:t>leader</a:t>
            </a:r>
            <a:r>
              <a:rPr lang="en-SA" sz="4000" b="1">
                <a:solidFill>
                  <a:schemeClr val="accent2">
                    <a:lumMod val="75000"/>
                  </a:schemeClr>
                </a:solidFill>
                <a:ea typeface="ＭＳ Ｐゴシック" panose="020B0600070205080204" pitchFamily="34" charset="-128"/>
                <a:cs typeface="Arial" panose="020B0604020202020204" pitchFamily="34" charset="0"/>
              </a:rPr>
              <a:t> is responsible for:</a:t>
            </a:r>
            <a:endParaRPr sz="4000" b="1">
              <a:solidFill>
                <a:schemeClr val="accent2">
                  <a:lumMod val="75000"/>
                </a:schemeClr>
              </a:solidFill>
              <a:ea typeface="ＭＳ Ｐゴシック" panose="020B0600070205080204" pitchFamily="34" charset="-128"/>
              <a:cs typeface="Arial" panose="020B0604020202020204" pitchFamily="34" charset="0"/>
            </a:endParaRPr>
          </a:p>
        </p:txBody>
      </p:sp>
      <p:grpSp>
        <p:nvGrpSpPr>
          <p:cNvPr id="450" name="Google Shape;450;p19"/>
          <p:cNvGrpSpPr/>
          <p:nvPr/>
        </p:nvGrpSpPr>
        <p:grpSpPr>
          <a:xfrm>
            <a:off x="18230" y="388468"/>
            <a:ext cx="980695" cy="982361"/>
            <a:chOff x="917250" y="2165250"/>
            <a:chExt cx="980695" cy="982361"/>
          </a:xfrm>
        </p:grpSpPr>
        <p:sp>
          <p:nvSpPr>
            <p:cNvPr id="451" name="Google Shape;451;p19"/>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19"/>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453" name="Google Shape;453;p19"/>
          <p:cNvCxnSpPr/>
          <p:nvPr/>
        </p:nvCxnSpPr>
        <p:spPr>
          <a:xfrm>
            <a:off x="1154608" y="1212962"/>
            <a:ext cx="4339200" cy="0"/>
          </a:xfrm>
          <a:prstGeom prst="straightConnector1">
            <a:avLst/>
          </a:prstGeom>
          <a:noFill/>
          <a:ln w="19050" cap="flat" cmpd="sng">
            <a:solidFill>
              <a:schemeClr val="dk2"/>
            </a:solidFill>
            <a:prstDash val="solid"/>
            <a:round/>
            <a:headEnd type="none" w="med" len="med"/>
            <a:tailEnd type="none" w="med" len="med"/>
          </a:ln>
        </p:spPr>
      </p:cxnSp>
      <p:grpSp>
        <p:nvGrpSpPr>
          <p:cNvPr id="457" name="Google Shape;457;p19"/>
          <p:cNvGrpSpPr/>
          <p:nvPr/>
        </p:nvGrpSpPr>
        <p:grpSpPr>
          <a:xfrm>
            <a:off x="335808" y="770535"/>
            <a:ext cx="345541" cy="344701"/>
            <a:chOff x="-42796875" y="2680675"/>
            <a:chExt cx="319000" cy="318225"/>
          </a:xfrm>
        </p:grpSpPr>
        <p:sp>
          <p:nvSpPr>
            <p:cNvPr id="458" name="Google Shape;458;p19"/>
            <p:cNvSpPr/>
            <p:nvPr/>
          </p:nvSpPr>
          <p:spPr>
            <a:xfrm>
              <a:off x="-42671650" y="2853950"/>
              <a:ext cx="70125" cy="21275"/>
            </a:xfrm>
            <a:custGeom>
              <a:avLst/>
              <a:gdLst/>
              <a:ahLst/>
              <a:cxnLst/>
              <a:rect l="l" t="t" r="r" b="b"/>
              <a:pathLst>
                <a:path w="2805" h="851" extrusionOk="0">
                  <a:moveTo>
                    <a:pt x="442" y="0"/>
                  </a:moveTo>
                  <a:cubicBezTo>
                    <a:pt x="190" y="0"/>
                    <a:pt x="1" y="221"/>
                    <a:pt x="1" y="410"/>
                  </a:cubicBezTo>
                  <a:cubicBezTo>
                    <a:pt x="1" y="630"/>
                    <a:pt x="190" y="851"/>
                    <a:pt x="442" y="851"/>
                  </a:cubicBezTo>
                  <a:lnTo>
                    <a:pt x="2364" y="851"/>
                  </a:lnTo>
                  <a:cubicBezTo>
                    <a:pt x="2616" y="851"/>
                    <a:pt x="2773" y="630"/>
                    <a:pt x="2773" y="410"/>
                  </a:cubicBezTo>
                  <a:cubicBezTo>
                    <a:pt x="2805" y="221"/>
                    <a:pt x="2584" y="0"/>
                    <a:pt x="23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19"/>
            <p:cNvSpPr/>
            <p:nvPr/>
          </p:nvSpPr>
          <p:spPr>
            <a:xfrm>
              <a:off x="-42671650" y="2895675"/>
              <a:ext cx="70125" cy="20525"/>
            </a:xfrm>
            <a:custGeom>
              <a:avLst/>
              <a:gdLst/>
              <a:ahLst/>
              <a:cxnLst/>
              <a:rect l="l" t="t" r="r" b="b"/>
              <a:pathLst>
                <a:path w="2805" h="821" extrusionOk="0">
                  <a:moveTo>
                    <a:pt x="442" y="1"/>
                  </a:moveTo>
                  <a:cubicBezTo>
                    <a:pt x="190" y="1"/>
                    <a:pt x="1" y="190"/>
                    <a:pt x="1" y="442"/>
                  </a:cubicBezTo>
                  <a:cubicBezTo>
                    <a:pt x="1" y="663"/>
                    <a:pt x="190" y="820"/>
                    <a:pt x="442" y="820"/>
                  </a:cubicBezTo>
                  <a:lnTo>
                    <a:pt x="2364" y="820"/>
                  </a:lnTo>
                  <a:cubicBezTo>
                    <a:pt x="2616" y="820"/>
                    <a:pt x="2773" y="631"/>
                    <a:pt x="2773" y="442"/>
                  </a:cubicBezTo>
                  <a:cubicBezTo>
                    <a:pt x="2805" y="190"/>
                    <a:pt x="2584" y="1"/>
                    <a:pt x="2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19"/>
            <p:cNvSpPr/>
            <p:nvPr/>
          </p:nvSpPr>
          <p:spPr>
            <a:xfrm>
              <a:off x="-42796875" y="2680675"/>
              <a:ext cx="319000" cy="318225"/>
            </a:xfrm>
            <a:custGeom>
              <a:avLst/>
              <a:gdLst/>
              <a:ahLst/>
              <a:cxnLst/>
              <a:rect l="l" t="t" r="r" b="b"/>
              <a:pathLst>
                <a:path w="12760" h="12729" extrusionOk="0">
                  <a:moveTo>
                    <a:pt x="9011" y="882"/>
                  </a:moveTo>
                  <a:cubicBezTo>
                    <a:pt x="9168" y="882"/>
                    <a:pt x="9357" y="914"/>
                    <a:pt x="9483" y="945"/>
                  </a:cubicBezTo>
                  <a:cubicBezTo>
                    <a:pt x="9799" y="1071"/>
                    <a:pt x="10051" y="1355"/>
                    <a:pt x="10177" y="1701"/>
                  </a:cubicBezTo>
                  <a:lnTo>
                    <a:pt x="2615" y="1701"/>
                  </a:lnTo>
                  <a:cubicBezTo>
                    <a:pt x="2804" y="1229"/>
                    <a:pt x="3245" y="882"/>
                    <a:pt x="3781" y="882"/>
                  </a:cubicBezTo>
                  <a:close/>
                  <a:moveTo>
                    <a:pt x="1733" y="3623"/>
                  </a:moveTo>
                  <a:lnTo>
                    <a:pt x="1733" y="5293"/>
                  </a:lnTo>
                  <a:lnTo>
                    <a:pt x="914" y="5293"/>
                  </a:lnTo>
                  <a:lnTo>
                    <a:pt x="914" y="3623"/>
                  </a:lnTo>
                  <a:close/>
                  <a:moveTo>
                    <a:pt x="11941" y="3623"/>
                  </a:moveTo>
                  <a:lnTo>
                    <a:pt x="11941" y="5293"/>
                  </a:lnTo>
                  <a:lnTo>
                    <a:pt x="11122" y="5293"/>
                  </a:lnTo>
                  <a:lnTo>
                    <a:pt x="11122" y="3623"/>
                  </a:lnTo>
                  <a:close/>
                  <a:moveTo>
                    <a:pt x="10240" y="2521"/>
                  </a:moveTo>
                  <a:lnTo>
                    <a:pt x="10240" y="5316"/>
                  </a:lnTo>
                  <a:lnTo>
                    <a:pt x="10240" y="5316"/>
                  </a:lnTo>
                  <a:cubicBezTo>
                    <a:pt x="10144" y="5293"/>
                    <a:pt x="10003" y="5293"/>
                    <a:pt x="9862" y="5293"/>
                  </a:cubicBezTo>
                  <a:lnTo>
                    <a:pt x="6932" y="5293"/>
                  </a:lnTo>
                  <a:lnTo>
                    <a:pt x="6932" y="2521"/>
                  </a:lnTo>
                  <a:close/>
                  <a:moveTo>
                    <a:pt x="6144" y="2521"/>
                  </a:moveTo>
                  <a:lnTo>
                    <a:pt x="6144" y="5293"/>
                  </a:lnTo>
                  <a:lnTo>
                    <a:pt x="2962" y="5293"/>
                  </a:lnTo>
                  <a:cubicBezTo>
                    <a:pt x="2804" y="5293"/>
                    <a:pt x="2678" y="5293"/>
                    <a:pt x="2552" y="5324"/>
                  </a:cubicBezTo>
                  <a:lnTo>
                    <a:pt x="2552" y="2521"/>
                  </a:lnTo>
                  <a:close/>
                  <a:moveTo>
                    <a:pt x="9893" y="6207"/>
                  </a:moveTo>
                  <a:cubicBezTo>
                    <a:pt x="10555" y="6207"/>
                    <a:pt x="11122" y="6742"/>
                    <a:pt x="11122" y="7404"/>
                  </a:cubicBezTo>
                  <a:lnTo>
                    <a:pt x="11122" y="9861"/>
                  </a:lnTo>
                  <a:cubicBezTo>
                    <a:pt x="11122" y="10019"/>
                    <a:pt x="11027" y="10145"/>
                    <a:pt x="10933" y="10208"/>
                  </a:cubicBezTo>
                  <a:cubicBezTo>
                    <a:pt x="10838" y="10239"/>
                    <a:pt x="10775" y="10302"/>
                    <a:pt x="10681" y="10302"/>
                  </a:cubicBezTo>
                  <a:lnTo>
                    <a:pt x="2143" y="10302"/>
                  </a:lnTo>
                  <a:cubicBezTo>
                    <a:pt x="1922" y="10302"/>
                    <a:pt x="1796" y="10176"/>
                    <a:pt x="1733" y="10019"/>
                  </a:cubicBezTo>
                  <a:cubicBezTo>
                    <a:pt x="1702" y="9924"/>
                    <a:pt x="1733" y="10050"/>
                    <a:pt x="1733" y="8254"/>
                  </a:cubicBezTo>
                  <a:lnTo>
                    <a:pt x="1733" y="7404"/>
                  </a:lnTo>
                  <a:cubicBezTo>
                    <a:pt x="1733" y="6994"/>
                    <a:pt x="1922" y="6616"/>
                    <a:pt x="2300" y="6396"/>
                  </a:cubicBezTo>
                  <a:cubicBezTo>
                    <a:pt x="2489" y="6270"/>
                    <a:pt x="2710" y="6207"/>
                    <a:pt x="2993" y="6207"/>
                  </a:cubicBezTo>
                  <a:close/>
                  <a:moveTo>
                    <a:pt x="3403" y="11090"/>
                  </a:moveTo>
                  <a:lnTo>
                    <a:pt x="3403" y="11909"/>
                  </a:lnTo>
                  <a:lnTo>
                    <a:pt x="2552" y="11909"/>
                  </a:lnTo>
                  <a:lnTo>
                    <a:pt x="2552" y="11090"/>
                  </a:lnTo>
                  <a:close/>
                  <a:moveTo>
                    <a:pt x="10271" y="11090"/>
                  </a:moveTo>
                  <a:lnTo>
                    <a:pt x="10271" y="11909"/>
                  </a:lnTo>
                  <a:lnTo>
                    <a:pt x="9452" y="11909"/>
                  </a:lnTo>
                  <a:lnTo>
                    <a:pt x="9452" y="11090"/>
                  </a:lnTo>
                  <a:close/>
                  <a:moveTo>
                    <a:pt x="3750" y="0"/>
                  </a:moveTo>
                  <a:cubicBezTo>
                    <a:pt x="2615" y="0"/>
                    <a:pt x="1670" y="945"/>
                    <a:pt x="1670" y="2079"/>
                  </a:cubicBezTo>
                  <a:lnTo>
                    <a:pt x="1670" y="2804"/>
                  </a:lnTo>
                  <a:lnTo>
                    <a:pt x="442" y="2804"/>
                  </a:lnTo>
                  <a:cubicBezTo>
                    <a:pt x="190" y="2804"/>
                    <a:pt x="0" y="2993"/>
                    <a:pt x="0" y="3214"/>
                  </a:cubicBezTo>
                  <a:lnTo>
                    <a:pt x="0" y="5671"/>
                  </a:lnTo>
                  <a:cubicBezTo>
                    <a:pt x="0" y="5923"/>
                    <a:pt x="190" y="6112"/>
                    <a:pt x="442" y="6112"/>
                  </a:cubicBezTo>
                  <a:lnTo>
                    <a:pt x="1261" y="6112"/>
                  </a:lnTo>
                  <a:cubicBezTo>
                    <a:pt x="977" y="6459"/>
                    <a:pt x="820" y="6900"/>
                    <a:pt x="820" y="7341"/>
                  </a:cubicBezTo>
                  <a:lnTo>
                    <a:pt x="820" y="9830"/>
                  </a:lnTo>
                  <a:cubicBezTo>
                    <a:pt x="820" y="10365"/>
                    <a:pt x="1198" y="10806"/>
                    <a:pt x="1670" y="10995"/>
                  </a:cubicBezTo>
                  <a:lnTo>
                    <a:pt x="1670" y="12287"/>
                  </a:lnTo>
                  <a:cubicBezTo>
                    <a:pt x="1670" y="12539"/>
                    <a:pt x="1859" y="12728"/>
                    <a:pt x="2048" y="12728"/>
                  </a:cubicBezTo>
                  <a:lnTo>
                    <a:pt x="3718" y="12728"/>
                  </a:lnTo>
                  <a:cubicBezTo>
                    <a:pt x="3939" y="12728"/>
                    <a:pt x="4096" y="12539"/>
                    <a:pt x="4096" y="12287"/>
                  </a:cubicBezTo>
                  <a:lnTo>
                    <a:pt x="4096" y="11090"/>
                  </a:lnTo>
                  <a:lnTo>
                    <a:pt x="8507" y="11090"/>
                  </a:lnTo>
                  <a:lnTo>
                    <a:pt x="8507" y="12287"/>
                  </a:lnTo>
                  <a:cubicBezTo>
                    <a:pt x="8507" y="12539"/>
                    <a:pt x="8696" y="12728"/>
                    <a:pt x="8916" y="12728"/>
                  </a:cubicBezTo>
                  <a:lnTo>
                    <a:pt x="10555" y="12728"/>
                  </a:lnTo>
                  <a:cubicBezTo>
                    <a:pt x="10807" y="12728"/>
                    <a:pt x="10964" y="12539"/>
                    <a:pt x="10964" y="12287"/>
                  </a:cubicBezTo>
                  <a:lnTo>
                    <a:pt x="10964" y="10995"/>
                  </a:lnTo>
                  <a:cubicBezTo>
                    <a:pt x="11468" y="10838"/>
                    <a:pt x="11783" y="10365"/>
                    <a:pt x="11783" y="9830"/>
                  </a:cubicBezTo>
                  <a:lnTo>
                    <a:pt x="11783" y="7341"/>
                  </a:lnTo>
                  <a:cubicBezTo>
                    <a:pt x="11783" y="6868"/>
                    <a:pt x="11626" y="6427"/>
                    <a:pt x="11374" y="6112"/>
                  </a:cubicBezTo>
                  <a:lnTo>
                    <a:pt x="12224" y="6112"/>
                  </a:lnTo>
                  <a:cubicBezTo>
                    <a:pt x="12445" y="6112"/>
                    <a:pt x="12602" y="5923"/>
                    <a:pt x="12602" y="5671"/>
                  </a:cubicBezTo>
                  <a:lnTo>
                    <a:pt x="12602" y="3214"/>
                  </a:lnTo>
                  <a:cubicBezTo>
                    <a:pt x="12760" y="2993"/>
                    <a:pt x="12571" y="2804"/>
                    <a:pt x="12319" y="2804"/>
                  </a:cubicBezTo>
                  <a:lnTo>
                    <a:pt x="11059" y="2804"/>
                  </a:lnTo>
                  <a:lnTo>
                    <a:pt x="11059" y="2079"/>
                  </a:lnTo>
                  <a:cubicBezTo>
                    <a:pt x="11059" y="945"/>
                    <a:pt x="10145" y="0"/>
                    <a:pt x="89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19"/>
            <p:cNvSpPr/>
            <p:nvPr/>
          </p:nvSpPr>
          <p:spPr>
            <a:xfrm>
              <a:off x="-42753550" y="2854500"/>
              <a:ext cx="63825" cy="61700"/>
            </a:xfrm>
            <a:custGeom>
              <a:avLst/>
              <a:gdLst/>
              <a:ahLst/>
              <a:cxnLst/>
              <a:rect l="l" t="t" r="r" b="b"/>
              <a:pathLst>
                <a:path w="2553" h="2468" extrusionOk="0">
                  <a:moveTo>
                    <a:pt x="1263" y="829"/>
                  </a:moveTo>
                  <a:cubicBezTo>
                    <a:pt x="1435" y="829"/>
                    <a:pt x="1565" y="949"/>
                    <a:pt x="1639" y="1144"/>
                  </a:cubicBezTo>
                  <a:cubicBezTo>
                    <a:pt x="1718" y="1410"/>
                    <a:pt x="1483" y="1676"/>
                    <a:pt x="1218" y="1676"/>
                  </a:cubicBezTo>
                  <a:cubicBezTo>
                    <a:pt x="1170" y="1676"/>
                    <a:pt x="1120" y="1668"/>
                    <a:pt x="1071" y="1648"/>
                  </a:cubicBezTo>
                  <a:cubicBezTo>
                    <a:pt x="945" y="1616"/>
                    <a:pt x="882" y="1490"/>
                    <a:pt x="851" y="1364"/>
                  </a:cubicBezTo>
                  <a:cubicBezTo>
                    <a:pt x="756" y="1144"/>
                    <a:pt x="914" y="892"/>
                    <a:pt x="1103" y="860"/>
                  </a:cubicBezTo>
                  <a:cubicBezTo>
                    <a:pt x="1160" y="839"/>
                    <a:pt x="1213" y="829"/>
                    <a:pt x="1263" y="829"/>
                  </a:cubicBezTo>
                  <a:close/>
                  <a:moveTo>
                    <a:pt x="1234" y="0"/>
                  </a:moveTo>
                  <a:cubicBezTo>
                    <a:pt x="841" y="0"/>
                    <a:pt x="443" y="194"/>
                    <a:pt x="189" y="545"/>
                  </a:cubicBezTo>
                  <a:cubicBezTo>
                    <a:pt x="95" y="734"/>
                    <a:pt x="0" y="986"/>
                    <a:pt x="0" y="1238"/>
                  </a:cubicBezTo>
                  <a:cubicBezTo>
                    <a:pt x="0" y="1932"/>
                    <a:pt x="567" y="2467"/>
                    <a:pt x="1229" y="2467"/>
                  </a:cubicBezTo>
                  <a:cubicBezTo>
                    <a:pt x="1765" y="2467"/>
                    <a:pt x="2237" y="2121"/>
                    <a:pt x="2395" y="1616"/>
                  </a:cubicBezTo>
                  <a:cubicBezTo>
                    <a:pt x="2552" y="1081"/>
                    <a:pt x="2363" y="514"/>
                    <a:pt x="1922" y="230"/>
                  </a:cubicBezTo>
                  <a:cubicBezTo>
                    <a:pt x="1718" y="74"/>
                    <a:pt x="1477" y="0"/>
                    <a:pt x="12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19"/>
            <p:cNvSpPr/>
            <p:nvPr/>
          </p:nvSpPr>
          <p:spPr>
            <a:xfrm>
              <a:off x="-42581850" y="2853950"/>
              <a:ext cx="63025" cy="61475"/>
            </a:xfrm>
            <a:custGeom>
              <a:avLst/>
              <a:gdLst/>
              <a:ahLst/>
              <a:cxnLst/>
              <a:rect l="l" t="t" r="r" b="b"/>
              <a:pathLst>
                <a:path w="2521" h="2459" extrusionOk="0">
                  <a:moveTo>
                    <a:pt x="1269" y="860"/>
                  </a:moveTo>
                  <a:cubicBezTo>
                    <a:pt x="1493" y="860"/>
                    <a:pt x="1670" y="1049"/>
                    <a:pt x="1670" y="1260"/>
                  </a:cubicBezTo>
                  <a:cubicBezTo>
                    <a:pt x="1670" y="1481"/>
                    <a:pt x="1576" y="1638"/>
                    <a:pt x="1355" y="1670"/>
                  </a:cubicBezTo>
                  <a:cubicBezTo>
                    <a:pt x="1311" y="1683"/>
                    <a:pt x="1268" y="1689"/>
                    <a:pt x="1227" y="1689"/>
                  </a:cubicBezTo>
                  <a:cubicBezTo>
                    <a:pt x="1063" y="1689"/>
                    <a:pt x="927" y="1588"/>
                    <a:pt x="851" y="1386"/>
                  </a:cubicBezTo>
                  <a:cubicBezTo>
                    <a:pt x="788" y="1166"/>
                    <a:pt x="882" y="945"/>
                    <a:pt x="1135" y="882"/>
                  </a:cubicBezTo>
                  <a:cubicBezTo>
                    <a:pt x="1180" y="867"/>
                    <a:pt x="1225" y="860"/>
                    <a:pt x="1269" y="860"/>
                  </a:cubicBezTo>
                  <a:close/>
                  <a:moveTo>
                    <a:pt x="1261" y="0"/>
                  </a:moveTo>
                  <a:cubicBezTo>
                    <a:pt x="567" y="0"/>
                    <a:pt x="0" y="567"/>
                    <a:pt x="32" y="1229"/>
                  </a:cubicBezTo>
                  <a:cubicBezTo>
                    <a:pt x="32" y="1874"/>
                    <a:pt x="541" y="2459"/>
                    <a:pt x="1208" y="2459"/>
                  </a:cubicBezTo>
                  <a:cubicBezTo>
                    <a:pt x="1226" y="2459"/>
                    <a:pt x="1243" y="2458"/>
                    <a:pt x="1261" y="2458"/>
                  </a:cubicBezTo>
                  <a:cubicBezTo>
                    <a:pt x="1922" y="2458"/>
                    <a:pt x="2521" y="1891"/>
                    <a:pt x="2458" y="1229"/>
                  </a:cubicBezTo>
                  <a:cubicBezTo>
                    <a:pt x="2521" y="567"/>
                    <a:pt x="1954" y="0"/>
                    <a:pt x="12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 name="Rectangle 2">
            <a:extLst>
              <a:ext uri="{FF2B5EF4-FFF2-40B4-BE49-F238E27FC236}">
                <a16:creationId xmlns:a16="http://schemas.microsoft.com/office/drawing/2014/main" id="{5E161352-78CB-0E40-A93C-AB10200C778A}"/>
              </a:ext>
            </a:extLst>
          </p:cNvPr>
          <p:cNvSpPr/>
          <p:nvPr/>
        </p:nvSpPr>
        <p:spPr>
          <a:xfrm>
            <a:off x="137995" y="1568451"/>
            <a:ext cx="5988485" cy="3046988"/>
          </a:xfrm>
          <a:prstGeom prst="rect">
            <a:avLst/>
          </a:prstGeom>
        </p:spPr>
        <p:txBody>
          <a:bodyPr wrap="square">
            <a:spAutoFit/>
          </a:bodyPr>
          <a:lstStyle/>
          <a:p>
            <a:pPr marL="342900" indent="-342900">
              <a:buFont typeface="Arial" panose="020B0604020202020204" pitchFamily="34" charset="0"/>
              <a:buChar char="•"/>
            </a:pPr>
            <a:r>
              <a:rPr lang="en-SA" sz="2400" dirty="0">
                <a:solidFill>
                  <a:schemeClr val="bg2">
                    <a:lumMod val="75000"/>
                  </a:schemeClr>
                </a:solidFill>
                <a:latin typeface="Barlow Condensed SemiBold"/>
                <a:hlinkClick r:id="rId3">
                  <a:extLst>
                    <a:ext uri="{A12FA001-AC4F-418D-AE19-62706E023703}">
                      <ahyp:hlinkClr xmlns:ahyp="http://schemas.microsoft.com/office/drawing/2018/hyperlinkcolor" val="tx"/>
                    </a:ext>
                  </a:extLst>
                </a:hlinkClick>
              </a:rPr>
              <a:t>Communicating</a:t>
            </a:r>
            <a:r>
              <a:rPr lang="en-SA" sz="2400" dirty="0">
                <a:solidFill>
                  <a:schemeClr val="lt1"/>
                </a:solidFill>
                <a:latin typeface="Barlow Condensed SemiBold"/>
              </a:rPr>
              <a:t> with team members, including relaying briefs, connecting daily tasks to larger goals, and providing context and support.</a:t>
            </a:r>
          </a:p>
          <a:p>
            <a:pPr marL="342900" lvl="0" indent="-342900">
              <a:buFont typeface="Arial" panose="020B0604020202020204" pitchFamily="34" charset="0"/>
              <a:buChar char="•"/>
            </a:pPr>
            <a:r>
              <a:rPr lang="en-SA" sz="2400" dirty="0">
                <a:solidFill>
                  <a:schemeClr val="lt1"/>
                </a:solidFill>
                <a:latin typeface="Barlow Condensed SemiBold"/>
              </a:rPr>
              <a:t>Ensuring the team remains </a:t>
            </a:r>
            <a:r>
              <a:rPr lang="en-SA" sz="2400" u="sng" dirty="0">
                <a:solidFill>
                  <a:schemeClr val="bg2">
                    <a:lumMod val="75000"/>
                  </a:schemeClr>
                </a:solidFill>
                <a:latin typeface="Barlow Condensed SemiBold"/>
              </a:rPr>
              <a:t>focused</a:t>
            </a:r>
            <a:r>
              <a:rPr lang="en-SA" sz="2400" dirty="0">
                <a:solidFill>
                  <a:schemeClr val="lt1"/>
                </a:solidFill>
                <a:latin typeface="Barlow Condensed SemiBold"/>
              </a:rPr>
              <a:t> and on track, including addressing any conflicts or bottlenecks.</a:t>
            </a:r>
          </a:p>
          <a:p>
            <a:pPr marL="342900" lvl="0" indent="-342900">
              <a:buFont typeface="Arial" panose="020B0604020202020204" pitchFamily="34" charset="0"/>
              <a:buChar char="•"/>
            </a:pPr>
            <a:endParaRPr lang="en-SA" sz="2400" dirty="0">
              <a:solidFill>
                <a:schemeClr val="lt1"/>
              </a:solidFill>
              <a:latin typeface="Barlow Condensed SemiBold"/>
            </a:endParaRPr>
          </a:p>
        </p:txBody>
      </p:sp>
      <p:pic>
        <p:nvPicPr>
          <p:cNvPr id="7170" name="Picture 2" descr="Project Leadership, Episode 2: the Bad News Manager - Coda Coach">
            <a:extLst>
              <a:ext uri="{FF2B5EF4-FFF2-40B4-BE49-F238E27FC236}">
                <a16:creationId xmlns:a16="http://schemas.microsoft.com/office/drawing/2014/main" id="{D19F3DB4-EE43-624D-9B36-A67BCC0050A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26480" y="1568451"/>
            <a:ext cx="27305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87603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19"/>
          <p:cNvSpPr txBox="1">
            <a:spLocks noGrp="1"/>
          </p:cNvSpPr>
          <p:nvPr>
            <p:ph type="ctrTitle"/>
          </p:nvPr>
        </p:nvSpPr>
        <p:spPr>
          <a:xfrm flipH="1">
            <a:off x="1154608" y="669326"/>
            <a:ext cx="8095500" cy="577800"/>
          </a:xfrm>
          <a:prstGeom prst="rect">
            <a:avLst/>
          </a:prstGeom>
        </p:spPr>
        <p:txBody>
          <a:bodyPr spcFirstLastPara="1" wrap="square" lIns="91425" tIns="91425" rIns="91425" bIns="91425" anchor="b" anchorCtr="0">
            <a:noAutofit/>
          </a:bodyPr>
          <a:lstStyle/>
          <a:p>
            <a:r>
              <a:rPr lang="en-SA" sz="3200" b="1">
                <a:solidFill>
                  <a:schemeClr val="accent2">
                    <a:lumMod val="75000"/>
                  </a:schemeClr>
                </a:solidFill>
                <a:ea typeface="ＭＳ Ｐゴシック" panose="020B0600070205080204" pitchFamily="34" charset="-128"/>
                <a:cs typeface="Arial" panose="020B0604020202020204" pitchFamily="34" charset="0"/>
              </a:rPr>
              <a:t>A project </a:t>
            </a:r>
            <a:r>
              <a:rPr lang="en-SA" sz="3200" b="1">
                <a:solidFill>
                  <a:schemeClr val="accent3">
                    <a:lumMod val="75000"/>
                    <a:lumOff val="25000"/>
                  </a:schemeClr>
                </a:solidFill>
                <a:ea typeface="ＭＳ Ｐゴシック" panose="020B0600070205080204" pitchFamily="34" charset="-128"/>
                <a:cs typeface="Arial" panose="020B0604020202020204" pitchFamily="34" charset="0"/>
              </a:rPr>
              <a:t>leader</a:t>
            </a:r>
            <a:r>
              <a:rPr lang="en-SA" sz="3200" b="1">
                <a:solidFill>
                  <a:schemeClr val="accent2">
                    <a:lumMod val="75000"/>
                  </a:schemeClr>
                </a:solidFill>
                <a:ea typeface="ＭＳ Ｐゴシック" panose="020B0600070205080204" pitchFamily="34" charset="-128"/>
                <a:cs typeface="Arial" panose="020B0604020202020204" pitchFamily="34" charset="0"/>
              </a:rPr>
              <a:t> is responsible for: (continue)</a:t>
            </a:r>
            <a:endParaRPr sz="3200" b="1">
              <a:solidFill>
                <a:schemeClr val="accent2">
                  <a:lumMod val="75000"/>
                </a:schemeClr>
              </a:solidFill>
              <a:ea typeface="ＭＳ Ｐゴシック" panose="020B0600070205080204" pitchFamily="34" charset="-128"/>
              <a:cs typeface="Arial" panose="020B0604020202020204" pitchFamily="34" charset="0"/>
            </a:endParaRPr>
          </a:p>
        </p:txBody>
      </p:sp>
      <p:grpSp>
        <p:nvGrpSpPr>
          <p:cNvPr id="450" name="Google Shape;450;p19"/>
          <p:cNvGrpSpPr/>
          <p:nvPr/>
        </p:nvGrpSpPr>
        <p:grpSpPr>
          <a:xfrm>
            <a:off x="18230" y="388468"/>
            <a:ext cx="980695" cy="982361"/>
            <a:chOff x="917250" y="2165250"/>
            <a:chExt cx="980695" cy="982361"/>
          </a:xfrm>
        </p:grpSpPr>
        <p:sp>
          <p:nvSpPr>
            <p:cNvPr id="451" name="Google Shape;451;p19"/>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19"/>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453" name="Google Shape;453;p19"/>
          <p:cNvCxnSpPr/>
          <p:nvPr/>
        </p:nvCxnSpPr>
        <p:spPr>
          <a:xfrm>
            <a:off x="1154608" y="1212962"/>
            <a:ext cx="4339200" cy="0"/>
          </a:xfrm>
          <a:prstGeom prst="straightConnector1">
            <a:avLst/>
          </a:prstGeom>
          <a:noFill/>
          <a:ln w="19050" cap="flat" cmpd="sng">
            <a:solidFill>
              <a:schemeClr val="dk2"/>
            </a:solidFill>
            <a:prstDash val="solid"/>
            <a:round/>
            <a:headEnd type="none" w="med" len="med"/>
            <a:tailEnd type="none" w="med" len="med"/>
          </a:ln>
        </p:spPr>
      </p:cxnSp>
      <p:grpSp>
        <p:nvGrpSpPr>
          <p:cNvPr id="457" name="Google Shape;457;p19"/>
          <p:cNvGrpSpPr/>
          <p:nvPr/>
        </p:nvGrpSpPr>
        <p:grpSpPr>
          <a:xfrm>
            <a:off x="335808" y="770535"/>
            <a:ext cx="345541" cy="344701"/>
            <a:chOff x="-42796875" y="2680675"/>
            <a:chExt cx="319000" cy="318225"/>
          </a:xfrm>
        </p:grpSpPr>
        <p:sp>
          <p:nvSpPr>
            <p:cNvPr id="458" name="Google Shape;458;p19"/>
            <p:cNvSpPr/>
            <p:nvPr/>
          </p:nvSpPr>
          <p:spPr>
            <a:xfrm>
              <a:off x="-42671650" y="2853950"/>
              <a:ext cx="70125" cy="21275"/>
            </a:xfrm>
            <a:custGeom>
              <a:avLst/>
              <a:gdLst/>
              <a:ahLst/>
              <a:cxnLst/>
              <a:rect l="l" t="t" r="r" b="b"/>
              <a:pathLst>
                <a:path w="2805" h="851" extrusionOk="0">
                  <a:moveTo>
                    <a:pt x="442" y="0"/>
                  </a:moveTo>
                  <a:cubicBezTo>
                    <a:pt x="190" y="0"/>
                    <a:pt x="1" y="221"/>
                    <a:pt x="1" y="410"/>
                  </a:cubicBezTo>
                  <a:cubicBezTo>
                    <a:pt x="1" y="630"/>
                    <a:pt x="190" y="851"/>
                    <a:pt x="442" y="851"/>
                  </a:cubicBezTo>
                  <a:lnTo>
                    <a:pt x="2364" y="851"/>
                  </a:lnTo>
                  <a:cubicBezTo>
                    <a:pt x="2616" y="851"/>
                    <a:pt x="2773" y="630"/>
                    <a:pt x="2773" y="410"/>
                  </a:cubicBezTo>
                  <a:cubicBezTo>
                    <a:pt x="2805" y="221"/>
                    <a:pt x="2584" y="0"/>
                    <a:pt x="23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19"/>
            <p:cNvSpPr/>
            <p:nvPr/>
          </p:nvSpPr>
          <p:spPr>
            <a:xfrm>
              <a:off x="-42671650" y="2895675"/>
              <a:ext cx="70125" cy="20525"/>
            </a:xfrm>
            <a:custGeom>
              <a:avLst/>
              <a:gdLst/>
              <a:ahLst/>
              <a:cxnLst/>
              <a:rect l="l" t="t" r="r" b="b"/>
              <a:pathLst>
                <a:path w="2805" h="821" extrusionOk="0">
                  <a:moveTo>
                    <a:pt x="442" y="1"/>
                  </a:moveTo>
                  <a:cubicBezTo>
                    <a:pt x="190" y="1"/>
                    <a:pt x="1" y="190"/>
                    <a:pt x="1" y="442"/>
                  </a:cubicBezTo>
                  <a:cubicBezTo>
                    <a:pt x="1" y="663"/>
                    <a:pt x="190" y="820"/>
                    <a:pt x="442" y="820"/>
                  </a:cubicBezTo>
                  <a:lnTo>
                    <a:pt x="2364" y="820"/>
                  </a:lnTo>
                  <a:cubicBezTo>
                    <a:pt x="2616" y="820"/>
                    <a:pt x="2773" y="631"/>
                    <a:pt x="2773" y="442"/>
                  </a:cubicBezTo>
                  <a:cubicBezTo>
                    <a:pt x="2805" y="190"/>
                    <a:pt x="2584" y="1"/>
                    <a:pt x="2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19"/>
            <p:cNvSpPr/>
            <p:nvPr/>
          </p:nvSpPr>
          <p:spPr>
            <a:xfrm>
              <a:off x="-42796875" y="2680675"/>
              <a:ext cx="319000" cy="318225"/>
            </a:xfrm>
            <a:custGeom>
              <a:avLst/>
              <a:gdLst/>
              <a:ahLst/>
              <a:cxnLst/>
              <a:rect l="l" t="t" r="r" b="b"/>
              <a:pathLst>
                <a:path w="12760" h="12729" extrusionOk="0">
                  <a:moveTo>
                    <a:pt x="9011" y="882"/>
                  </a:moveTo>
                  <a:cubicBezTo>
                    <a:pt x="9168" y="882"/>
                    <a:pt x="9357" y="914"/>
                    <a:pt x="9483" y="945"/>
                  </a:cubicBezTo>
                  <a:cubicBezTo>
                    <a:pt x="9799" y="1071"/>
                    <a:pt x="10051" y="1355"/>
                    <a:pt x="10177" y="1701"/>
                  </a:cubicBezTo>
                  <a:lnTo>
                    <a:pt x="2615" y="1701"/>
                  </a:lnTo>
                  <a:cubicBezTo>
                    <a:pt x="2804" y="1229"/>
                    <a:pt x="3245" y="882"/>
                    <a:pt x="3781" y="882"/>
                  </a:cubicBezTo>
                  <a:close/>
                  <a:moveTo>
                    <a:pt x="1733" y="3623"/>
                  </a:moveTo>
                  <a:lnTo>
                    <a:pt x="1733" y="5293"/>
                  </a:lnTo>
                  <a:lnTo>
                    <a:pt x="914" y="5293"/>
                  </a:lnTo>
                  <a:lnTo>
                    <a:pt x="914" y="3623"/>
                  </a:lnTo>
                  <a:close/>
                  <a:moveTo>
                    <a:pt x="11941" y="3623"/>
                  </a:moveTo>
                  <a:lnTo>
                    <a:pt x="11941" y="5293"/>
                  </a:lnTo>
                  <a:lnTo>
                    <a:pt x="11122" y="5293"/>
                  </a:lnTo>
                  <a:lnTo>
                    <a:pt x="11122" y="3623"/>
                  </a:lnTo>
                  <a:close/>
                  <a:moveTo>
                    <a:pt x="10240" y="2521"/>
                  </a:moveTo>
                  <a:lnTo>
                    <a:pt x="10240" y="5316"/>
                  </a:lnTo>
                  <a:lnTo>
                    <a:pt x="10240" y="5316"/>
                  </a:lnTo>
                  <a:cubicBezTo>
                    <a:pt x="10144" y="5293"/>
                    <a:pt x="10003" y="5293"/>
                    <a:pt x="9862" y="5293"/>
                  </a:cubicBezTo>
                  <a:lnTo>
                    <a:pt x="6932" y="5293"/>
                  </a:lnTo>
                  <a:lnTo>
                    <a:pt x="6932" y="2521"/>
                  </a:lnTo>
                  <a:close/>
                  <a:moveTo>
                    <a:pt x="6144" y="2521"/>
                  </a:moveTo>
                  <a:lnTo>
                    <a:pt x="6144" y="5293"/>
                  </a:lnTo>
                  <a:lnTo>
                    <a:pt x="2962" y="5293"/>
                  </a:lnTo>
                  <a:cubicBezTo>
                    <a:pt x="2804" y="5293"/>
                    <a:pt x="2678" y="5293"/>
                    <a:pt x="2552" y="5324"/>
                  </a:cubicBezTo>
                  <a:lnTo>
                    <a:pt x="2552" y="2521"/>
                  </a:lnTo>
                  <a:close/>
                  <a:moveTo>
                    <a:pt x="9893" y="6207"/>
                  </a:moveTo>
                  <a:cubicBezTo>
                    <a:pt x="10555" y="6207"/>
                    <a:pt x="11122" y="6742"/>
                    <a:pt x="11122" y="7404"/>
                  </a:cubicBezTo>
                  <a:lnTo>
                    <a:pt x="11122" y="9861"/>
                  </a:lnTo>
                  <a:cubicBezTo>
                    <a:pt x="11122" y="10019"/>
                    <a:pt x="11027" y="10145"/>
                    <a:pt x="10933" y="10208"/>
                  </a:cubicBezTo>
                  <a:cubicBezTo>
                    <a:pt x="10838" y="10239"/>
                    <a:pt x="10775" y="10302"/>
                    <a:pt x="10681" y="10302"/>
                  </a:cubicBezTo>
                  <a:lnTo>
                    <a:pt x="2143" y="10302"/>
                  </a:lnTo>
                  <a:cubicBezTo>
                    <a:pt x="1922" y="10302"/>
                    <a:pt x="1796" y="10176"/>
                    <a:pt x="1733" y="10019"/>
                  </a:cubicBezTo>
                  <a:cubicBezTo>
                    <a:pt x="1702" y="9924"/>
                    <a:pt x="1733" y="10050"/>
                    <a:pt x="1733" y="8254"/>
                  </a:cubicBezTo>
                  <a:lnTo>
                    <a:pt x="1733" y="7404"/>
                  </a:lnTo>
                  <a:cubicBezTo>
                    <a:pt x="1733" y="6994"/>
                    <a:pt x="1922" y="6616"/>
                    <a:pt x="2300" y="6396"/>
                  </a:cubicBezTo>
                  <a:cubicBezTo>
                    <a:pt x="2489" y="6270"/>
                    <a:pt x="2710" y="6207"/>
                    <a:pt x="2993" y="6207"/>
                  </a:cubicBezTo>
                  <a:close/>
                  <a:moveTo>
                    <a:pt x="3403" y="11090"/>
                  </a:moveTo>
                  <a:lnTo>
                    <a:pt x="3403" y="11909"/>
                  </a:lnTo>
                  <a:lnTo>
                    <a:pt x="2552" y="11909"/>
                  </a:lnTo>
                  <a:lnTo>
                    <a:pt x="2552" y="11090"/>
                  </a:lnTo>
                  <a:close/>
                  <a:moveTo>
                    <a:pt x="10271" y="11090"/>
                  </a:moveTo>
                  <a:lnTo>
                    <a:pt x="10271" y="11909"/>
                  </a:lnTo>
                  <a:lnTo>
                    <a:pt x="9452" y="11909"/>
                  </a:lnTo>
                  <a:lnTo>
                    <a:pt x="9452" y="11090"/>
                  </a:lnTo>
                  <a:close/>
                  <a:moveTo>
                    <a:pt x="3750" y="0"/>
                  </a:moveTo>
                  <a:cubicBezTo>
                    <a:pt x="2615" y="0"/>
                    <a:pt x="1670" y="945"/>
                    <a:pt x="1670" y="2079"/>
                  </a:cubicBezTo>
                  <a:lnTo>
                    <a:pt x="1670" y="2804"/>
                  </a:lnTo>
                  <a:lnTo>
                    <a:pt x="442" y="2804"/>
                  </a:lnTo>
                  <a:cubicBezTo>
                    <a:pt x="190" y="2804"/>
                    <a:pt x="0" y="2993"/>
                    <a:pt x="0" y="3214"/>
                  </a:cubicBezTo>
                  <a:lnTo>
                    <a:pt x="0" y="5671"/>
                  </a:lnTo>
                  <a:cubicBezTo>
                    <a:pt x="0" y="5923"/>
                    <a:pt x="190" y="6112"/>
                    <a:pt x="442" y="6112"/>
                  </a:cubicBezTo>
                  <a:lnTo>
                    <a:pt x="1261" y="6112"/>
                  </a:lnTo>
                  <a:cubicBezTo>
                    <a:pt x="977" y="6459"/>
                    <a:pt x="820" y="6900"/>
                    <a:pt x="820" y="7341"/>
                  </a:cubicBezTo>
                  <a:lnTo>
                    <a:pt x="820" y="9830"/>
                  </a:lnTo>
                  <a:cubicBezTo>
                    <a:pt x="820" y="10365"/>
                    <a:pt x="1198" y="10806"/>
                    <a:pt x="1670" y="10995"/>
                  </a:cubicBezTo>
                  <a:lnTo>
                    <a:pt x="1670" y="12287"/>
                  </a:lnTo>
                  <a:cubicBezTo>
                    <a:pt x="1670" y="12539"/>
                    <a:pt x="1859" y="12728"/>
                    <a:pt x="2048" y="12728"/>
                  </a:cubicBezTo>
                  <a:lnTo>
                    <a:pt x="3718" y="12728"/>
                  </a:lnTo>
                  <a:cubicBezTo>
                    <a:pt x="3939" y="12728"/>
                    <a:pt x="4096" y="12539"/>
                    <a:pt x="4096" y="12287"/>
                  </a:cubicBezTo>
                  <a:lnTo>
                    <a:pt x="4096" y="11090"/>
                  </a:lnTo>
                  <a:lnTo>
                    <a:pt x="8507" y="11090"/>
                  </a:lnTo>
                  <a:lnTo>
                    <a:pt x="8507" y="12287"/>
                  </a:lnTo>
                  <a:cubicBezTo>
                    <a:pt x="8507" y="12539"/>
                    <a:pt x="8696" y="12728"/>
                    <a:pt x="8916" y="12728"/>
                  </a:cubicBezTo>
                  <a:lnTo>
                    <a:pt x="10555" y="12728"/>
                  </a:lnTo>
                  <a:cubicBezTo>
                    <a:pt x="10807" y="12728"/>
                    <a:pt x="10964" y="12539"/>
                    <a:pt x="10964" y="12287"/>
                  </a:cubicBezTo>
                  <a:lnTo>
                    <a:pt x="10964" y="10995"/>
                  </a:lnTo>
                  <a:cubicBezTo>
                    <a:pt x="11468" y="10838"/>
                    <a:pt x="11783" y="10365"/>
                    <a:pt x="11783" y="9830"/>
                  </a:cubicBezTo>
                  <a:lnTo>
                    <a:pt x="11783" y="7341"/>
                  </a:lnTo>
                  <a:cubicBezTo>
                    <a:pt x="11783" y="6868"/>
                    <a:pt x="11626" y="6427"/>
                    <a:pt x="11374" y="6112"/>
                  </a:cubicBezTo>
                  <a:lnTo>
                    <a:pt x="12224" y="6112"/>
                  </a:lnTo>
                  <a:cubicBezTo>
                    <a:pt x="12445" y="6112"/>
                    <a:pt x="12602" y="5923"/>
                    <a:pt x="12602" y="5671"/>
                  </a:cubicBezTo>
                  <a:lnTo>
                    <a:pt x="12602" y="3214"/>
                  </a:lnTo>
                  <a:cubicBezTo>
                    <a:pt x="12760" y="2993"/>
                    <a:pt x="12571" y="2804"/>
                    <a:pt x="12319" y="2804"/>
                  </a:cubicBezTo>
                  <a:lnTo>
                    <a:pt x="11059" y="2804"/>
                  </a:lnTo>
                  <a:lnTo>
                    <a:pt x="11059" y="2079"/>
                  </a:lnTo>
                  <a:cubicBezTo>
                    <a:pt x="11059" y="945"/>
                    <a:pt x="10145" y="0"/>
                    <a:pt x="89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19"/>
            <p:cNvSpPr/>
            <p:nvPr/>
          </p:nvSpPr>
          <p:spPr>
            <a:xfrm>
              <a:off x="-42753550" y="2854500"/>
              <a:ext cx="63825" cy="61700"/>
            </a:xfrm>
            <a:custGeom>
              <a:avLst/>
              <a:gdLst/>
              <a:ahLst/>
              <a:cxnLst/>
              <a:rect l="l" t="t" r="r" b="b"/>
              <a:pathLst>
                <a:path w="2553" h="2468" extrusionOk="0">
                  <a:moveTo>
                    <a:pt x="1263" y="829"/>
                  </a:moveTo>
                  <a:cubicBezTo>
                    <a:pt x="1435" y="829"/>
                    <a:pt x="1565" y="949"/>
                    <a:pt x="1639" y="1144"/>
                  </a:cubicBezTo>
                  <a:cubicBezTo>
                    <a:pt x="1718" y="1410"/>
                    <a:pt x="1483" y="1676"/>
                    <a:pt x="1218" y="1676"/>
                  </a:cubicBezTo>
                  <a:cubicBezTo>
                    <a:pt x="1170" y="1676"/>
                    <a:pt x="1120" y="1668"/>
                    <a:pt x="1071" y="1648"/>
                  </a:cubicBezTo>
                  <a:cubicBezTo>
                    <a:pt x="945" y="1616"/>
                    <a:pt x="882" y="1490"/>
                    <a:pt x="851" y="1364"/>
                  </a:cubicBezTo>
                  <a:cubicBezTo>
                    <a:pt x="756" y="1144"/>
                    <a:pt x="914" y="892"/>
                    <a:pt x="1103" y="860"/>
                  </a:cubicBezTo>
                  <a:cubicBezTo>
                    <a:pt x="1160" y="839"/>
                    <a:pt x="1213" y="829"/>
                    <a:pt x="1263" y="829"/>
                  </a:cubicBezTo>
                  <a:close/>
                  <a:moveTo>
                    <a:pt x="1234" y="0"/>
                  </a:moveTo>
                  <a:cubicBezTo>
                    <a:pt x="841" y="0"/>
                    <a:pt x="443" y="194"/>
                    <a:pt x="189" y="545"/>
                  </a:cubicBezTo>
                  <a:cubicBezTo>
                    <a:pt x="95" y="734"/>
                    <a:pt x="0" y="986"/>
                    <a:pt x="0" y="1238"/>
                  </a:cubicBezTo>
                  <a:cubicBezTo>
                    <a:pt x="0" y="1932"/>
                    <a:pt x="567" y="2467"/>
                    <a:pt x="1229" y="2467"/>
                  </a:cubicBezTo>
                  <a:cubicBezTo>
                    <a:pt x="1765" y="2467"/>
                    <a:pt x="2237" y="2121"/>
                    <a:pt x="2395" y="1616"/>
                  </a:cubicBezTo>
                  <a:cubicBezTo>
                    <a:pt x="2552" y="1081"/>
                    <a:pt x="2363" y="514"/>
                    <a:pt x="1922" y="230"/>
                  </a:cubicBezTo>
                  <a:cubicBezTo>
                    <a:pt x="1718" y="74"/>
                    <a:pt x="1477" y="0"/>
                    <a:pt x="12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19"/>
            <p:cNvSpPr/>
            <p:nvPr/>
          </p:nvSpPr>
          <p:spPr>
            <a:xfrm>
              <a:off x="-42581850" y="2853950"/>
              <a:ext cx="63025" cy="61475"/>
            </a:xfrm>
            <a:custGeom>
              <a:avLst/>
              <a:gdLst/>
              <a:ahLst/>
              <a:cxnLst/>
              <a:rect l="l" t="t" r="r" b="b"/>
              <a:pathLst>
                <a:path w="2521" h="2459" extrusionOk="0">
                  <a:moveTo>
                    <a:pt x="1269" y="860"/>
                  </a:moveTo>
                  <a:cubicBezTo>
                    <a:pt x="1493" y="860"/>
                    <a:pt x="1670" y="1049"/>
                    <a:pt x="1670" y="1260"/>
                  </a:cubicBezTo>
                  <a:cubicBezTo>
                    <a:pt x="1670" y="1481"/>
                    <a:pt x="1576" y="1638"/>
                    <a:pt x="1355" y="1670"/>
                  </a:cubicBezTo>
                  <a:cubicBezTo>
                    <a:pt x="1311" y="1683"/>
                    <a:pt x="1268" y="1689"/>
                    <a:pt x="1227" y="1689"/>
                  </a:cubicBezTo>
                  <a:cubicBezTo>
                    <a:pt x="1063" y="1689"/>
                    <a:pt x="927" y="1588"/>
                    <a:pt x="851" y="1386"/>
                  </a:cubicBezTo>
                  <a:cubicBezTo>
                    <a:pt x="788" y="1166"/>
                    <a:pt x="882" y="945"/>
                    <a:pt x="1135" y="882"/>
                  </a:cubicBezTo>
                  <a:cubicBezTo>
                    <a:pt x="1180" y="867"/>
                    <a:pt x="1225" y="860"/>
                    <a:pt x="1269" y="860"/>
                  </a:cubicBezTo>
                  <a:close/>
                  <a:moveTo>
                    <a:pt x="1261" y="0"/>
                  </a:moveTo>
                  <a:cubicBezTo>
                    <a:pt x="567" y="0"/>
                    <a:pt x="0" y="567"/>
                    <a:pt x="32" y="1229"/>
                  </a:cubicBezTo>
                  <a:cubicBezTo>
                    <a:pt x="32" y="1874"/>
                    <a:pt x="541" y="2459"/>
                    <a:pt x="1208" y="2459"/>
                  </a:cubicBezTo>
                  <a:cubicBezTo>
                    <a:pt x="1226" y="2459"/>
                    <a:pt x="1243" y="2458"/>
                    <a:pt x="1261" y="2458"/>
                  </a:cubicBezTo>
                  <a:cubicBezTo>
                    <a:pt x="1922" y="2458"/>
                    <a:pt x="2521" y="1891"/>
                    <a:pt x="2458" y="1229"/>
                  </a:cubicBezTo>
                  <a:cubicBezTo>
                    <a:pt x="2521" y="567"/>
                    <a:pt x="1954" y="0"/>
                    <a:pt x="12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 name="Rectangle 2">
            <a:extLst>
              <a:ext uri="{FF2B5EF4-FFF2-40B4-BE49-F238E27FC236}">
                <a16:creationId xmlns:a16="http://schemas.microsoft.com/office/drawing/2014/main" id="{5E161352-78CB-0E40-A93C-AB10200C778A}"/>
              </a:ext>
            </a:extLst>
          </p:cNvPr>
          <p:cNvSpPr/>
          <p:nvPr/>
        </p:nvSpPr>
        <p:spPr>
          <a:xfrm>
            <a:off x="137995" y="1434817"/>
            <a:ext cx="7923965" cy="2677656"/>
          </a:xfrm>
          <a:prstGeom prst="rect">
            <a:avLst/>
          </a:prstGeom>
        </p:spPr>
        <p:txBody>
          <a:bodyPr wrap="square">
            <a:spAutoFit/>
          </a:bodyPr>
          <a:lstStyle/>
          <a:p>
            <a:pPr marL="342900" indent="-342900">
              <a:buFont typeface="Arial" panose="020B0604020202020204" pitchFamily="34" charset="0"/>
              <a:buChar char="•"/>
            </a:pPr>
            <a:endParaRPr lang="en-SA" sz="2400">
              <a:solidFill>
                <a:schemeClr val="lt1"/>
              </a:solidFill>
              <a:latin typeface="Barlow Condensed SemiBold"/>
            </a:endParaRPr>
          </a:p>
          <a:p>
            <a:pPr marL="342900" lvl="0" indent="-342900">
              <a:buFont typeface="Arial" panose="020B0604020202020204" pitchFamily="34" charset="0"/>
              <a:buChar char="•"/>
            </a:pPr>
            <a:r>
              <a:rPr lang="en-SA" sz="2400">
                <a:solidFill>
                  <a:schemeClr val="lt1"/>
                </a:solidFill>
                <a:latin typeface="Barlow Condensed SemiBold"/>
              </a:rPr>
              <a:t>Creating a </a:t>
            </a:r>
            <a:r>
              <a:rPr lang="en-SA" sz="2400" u="sng">
                <a:solidFill>
                  <a:schemeClr val="lt1"/>
                </a:solidFill>
                <a:latin typeface="Barlow Condensed SemiBold"/>
              </a:rPr>
              <a:t>vision</a:t>
            </a:r>
            <a:r>
              <a:rPr lang="en-SA" sz="2400">
                <a:solidFill>
                  <a:schemeClr val="lt1"/>
                </a:solidFill>
                <a:latin typeface="Barlow Condensed SemiBold"/>
              </a:rPr>
              <a:t> around the project to provide team members with a sense of purpose and motivation.</a:t>
            </a:r>
          </a:p>
          <a:p>
            <a:pPr marL="342900" lvl="0" indent="-342900">
              <a:buFont typeface="Arial" panose="020B0604020202020204" pitchFamily="34" charset="0"/>
              <a:buChar char="•"/>
            </a:pPr>
            <a:r>
              <a:rPr lang="en-SA" sz="2400">
                <a:solidFill>
                  <a:schemeClr val="lt1"/>
                </a:solidFill>
                <a:latin typeface="Barlow Condensed SemiBold"/>
              </a:rPr>
              <a:t>Offering </a:t>
            </a:r>
            <a:r>
              <a:rPr lang="en-SA" sz="2400" u="sng">
                <a:solidFill>
                  <a:schemeClr val="lt1"/>
                </a:solidFill>
                <a:latin typeface="Barlow Condensed SemiBold"/>
              </a:rPr>
              <a:t>less tangible and more emotional support </a:t>
            </a:r>
            <a:r>
              <a:rPr lang="en-SA" sz="2400">
                <a:solidFill>
                  <a:schemeClr val="lt1"/>
                </a:solidFill>
                <a:latin typeface="Barlow Condensed SemiBold"/>
              </a:rPr>
              <a:t>to help a team stay focused on the ultimate goal.</a:t>
            </a:r>
          </a:p>
          <a:p>
            <a:pPr marL="342900" lvl="0" indent="-342900">
              <a:buFont typeface="Arial" panose="020B0604020202020204" pitchFamily="34" charset="0"/>
              <a:buChar char="•"/>
            </a:pPr>
            <a:r>
              <a:rPr lang="en-SA" sz="2400">
                <a:solidFill>
                  <a:schemeClr val="lt1"/>
                </a:solidFill>
                <a:latin typeface="Barlow Condensed SemiBold"/>
              </a:rPr>
              <a:t>Fostering a </a:t>
            </a:r>
            <a:r>
              <a:rPr lang="en-SA" sz="2400" u="sng">
                <a:solidFill>
                  <a:schemeClr val="lt1"/>
                </a:solidFill>
                <a:latin typeface="Barlow Condensed SemiBold"/>
              </a:rPr>
              <a:t>workplace atmosphere </a:t>
            </a:r>
            <a:r>
              <a:rPr lang="en-SA" sz="2400">
                <a:solidFill>
                  <a:schemeClr val="lt1"/>
                </a:solidFill>
                <a:latin typeface="Barlow Condensed SemiBold"/>
              </a:rPr>
              <a:t>that helps bring out the best in his or her team.</a:t>
            </a:r>
          </a:p>
        </p:txBody>
      </p:sp>
    </p:spTree>
    <p:extLst>
      <p:ext uri="{BB962C8B-B14F-4D97-AF65-F5344CB8AC3E}">
        <p14:creationId xmlns:p14="http://schemas.microsoft.com/office/powerpoint/2010/main" val="12234069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19"/>
          <p:cNvSpPr txBox="1">
            <a:spLocks noGrp="1"/>
          </p:cNvSpPr>
          <p:nvPr>
            <p:ph type="ctrTitle"/>
          </p:nvPr>
        </p:nvSpPr>
        <p:spPr>
          <a:xfrm flipH="1">
            <a:off x="1154608" y="669326"/>
            <a:ext cx="8095500" cy="577800"/>
          </a:xfrm>
          <a:prstGeom prst="rect">
            <a:avLst/>
          </a:prstGeom>
        </p:spPr>
        <p:txBody>
          <a:bodyPr spcFirstLastPara="1" wrap="square" lIns="91425" tIns="91425" rIns="91425" bIns="91425" anchor="b" anchorCtr="0">
            <a:noAutofit/>
          </a:bodyPr>
          <a:lstStyle/>
          <a:p>
            <a:r>
              <a:rPr lang="en-SA" sz="4000" b="1">
                <a:solidFill>
                  <a:schemeClr val="accent2">
                    <a:lumMod val="75000"/>
                  </a:schemeClr>
                </a:solidFill>
                <a:ea typeface="ＭＳ Ｐゴシック" panose="020B0600070205080204" pitchFamily="34" charset="-128"/>
                <a:cs typeface="Arial" panose="020B0604020202020204" pitchFamily="34" charset="0"/>
              </a:rPr>
              <a:t>Manager VS Leader</a:t>
            </a:r>
            <a:endParaRPr sz="4000" b="1">
              <a:solidFill>
                <a:schemeClr val="accent2">
                  <a:lumMod val="75000"/>
                </a:schemeClr>
              </a:solidFill>
              <a:ea typeface="ＭＳ Ｐゴシック" panose="020B0600070205080204" pitchFamily="34" charset="-128"/>
              <a:cs typeface="Arial" panose="020B0604020202020204" pitchFamily="34" charset="0"/>
            </a:endParaRPr>
          </a:p>
        </p:txBody>
      </p:sp>
      <p:grpSp>
        <p:nvGrpSpPr>
          <p:cNvPr id="450" name="Google Shape;450;p19"/>
          <p:cNvGrpSpPr/>
          <p:nvPr/>
        </p:nvGrpSpPr>
        <p:grpSpPr>
          <a:xfrm>
            <a:off x="18230" y="388468"/>
            <a:ext cx="980695" cy="982361"/>
            <a:chOff x="917250" y="2165250"/>
            <a:chExt cx="980695" cy="982361"/>
          </a:xfrm>
        </p:grpSpPr>
        <p:sp>
          <p:nvSpPr>
            <p:cNvPr id="451" name="Google Shape;451;p19"/>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19"/>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453" name="Google Shape;453;p19"/>
          <p:cNvCxnSpPr/>
          <p:nvPr/>
        </p:nvCxnSpPr>
        <p:spPr>
          <a:xfrm>
            <a:off x="1154608" y="1212962"/>
            <a:ext cx="4339200" cy="0"/>
          </a:xfrm>
          <a:prstGeom prst="straightConnector1">
            <a:avLst/>
          </a:prstGeom>
          <a:noFill/>
          <a:ln w="19050" cap="flat" cmpd="sng">
            <a:solidFill>
              <a:schemeClr val="dk2"/>
            </a:solidFill>
            <a:prstDash val="solid"/>
            <a:round/>
            <a:headEnd type="none" w="med" len="med"/>
            <a:tailEnd type="none" w="med" len="med"/>
          </a:ln>
        </p:spPr>
      </p:cxnSp>
      <p:grpSp>
        <p:nvGrpSpPr>
          <p:cNvPr id="457" name="Google Shape;457;p19"/>
          <p:cNvGrpSpPr/>
          <p:nvPr/>
        </p:nvGrpSpPr>
        <p:grpSpPr>
          <a:xfrm>
            <a:off x="335808" y="770535"/>
            <a:ext cx="345541" cy="344701"/>
            <a:chOff x="-42796875" y="2680675"/>
            <a:chExt cx="319000" cy="318225"/>
          </a:xfrm>
        </p:grpSpPr>
        <p:sp>
          <p:nvSpPr>
            <p:cNvPr id="458" name="Google Shape;458;p19"/>
            <p:cNvSpPr/>
            <p:nvPr/>
          </p:nvSpPr>
          <p:spPr>
            <a:xfrm>
              <a:off x="-42671650" y="2853950"/>
              <a:ext cx="70125" cy="21275"/>
            </a:xfrm>
            <a:custGeom>
              <a:avLst/>
              <a:gdLst/>
              <a:ahLst/>
              <a:cxnLst/>
              <a:rect l="l" t="t" r="r" b="b"/>
              <a:pathLst>
                <a:path w="2805" h="851" extrusionOk="0">
                  <a:moveTo>
                    <a:pt x="442" y="0"/>
                  </a:moveTo>
                  <a:cubicBezTo>
                    <a:pt x="190" y="0"/>
                    <a:pt x="1" y="221"/>
                    <a:pt x="1" y="410"/>
                  </a:cubicBezTo>
                  <a:cubicBezTo>
                    <a:pt x="1" y="630"/>
                    <a:pt x="190" y="851"/>
                    <a:pt x="442" y="851"/>
                  </a:cubicBezTo>
                  <a:lnTo>
                    <a:pt x="2364" y="851"/>
                  </a:lnTo>
                  <a:cubicBezTo>
                    <a:pt x="2616" y="851"/>
                    <a:pt x="2773" y="630"/>
                    <a:pt x="2773" y="410"/>
                  </a:cubicBezTo>
                  <a:cubicBezTo>
                    <a:pt x="2805" y="221"/>
                    <a:pt x="2584" y="0"/>
                    <a:pt x="23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19"/>
            <p:cNvSpPr/>
            <p:nvPr/>
          </p:nvSpPr>
          <p:spPr>
            <a:xfrm>
              <a:off x="-42671650" y="2895675"/>
              <a:ext cx="70125" cy="20525"/>
            </a:xfrm>
            <a:custGeom>
              <a:avLst/>
              <a:gdLst/>
              <a:ahLst/>
              <a:cxnLst/>
              <a:rect l="l" t="t" r="r" b="b"/>
              <a:pathLst>
                <a:path w="2805" h="821" extrusionOk="0">
                  <a:moveTo>
                    <a:pt x="442" y="1"/>
                  </a:moveTo>
                  <a:cubicBezTo>
                    <a:pt x="190" y="1"/>
                    <a:pt x="1" y="190"/>
                    <a:pt x="1" y="442"/>
                  </a:cubicBezTo>
                  <a:cubicBezTo>
                    <a:pt x="1" y="663"/>
                    <a:pt x="190" y="820"/>
                    <a:pt x="442" y="820"/>
                  </a:cubicBezTo>
                  <a:lnTo>
                    <a:pt x="2364" y="820"/>
                  </a:lnTo>
                  <a:cubicBezTo>
                    <a:pt x="2616" y="820"/>
                    <a:pt x="2773" y="631"/>
                    <a:pt x="2773" y="442"/>
                  </a:cubicBezTo>
                  <a:cubicBezTo>
                    <a:pt x="2805" y="190"/>
                    <a:pt x="2584" y="1"/>
                    <a:pt x="2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19"/>
            <p:cNvSpPr/>
            <p:nvPr/>
          </p:nvSpPr>
          <p:spPr>
            <a:xfrm>
              <a:off x="-42796875" y="2680675"/>
              <a:ext cx="319000" cy="318225"/>
            </a:xfrm>
            <a:custGeom>
              <a:avLst/>
              <a:gdLst/>
              <a:ahLst/>
              <a:cxnLst/>
              <a:rect l="l" t="t" r="r" b="b"/>
              <a:pathLst>
                <a:path w="12760" h="12729" extrusionOk="0">
                  <a:moveTo>
                    <a:pt x="9011" y="882"/>
                  </a:moveTo>
                  <a:cubicBezTo>
                    <a:pt x="9168" y="882"/>
                    <a:pt x="9357" y="914"/>
                    <a:pt x="9483" y="945"/>
                  </a:cubicBezTo>
                  <a:cubicBezTo>
                    <a:pt x="9799" y="1071"/>
                    <a:pt x="10051" y="1355"/>
                    <a:pt x="10177" y="1701"/>
                  </a:cubicBezTo>
                  <a:lnTo>
                    <a:pt x="2615" y="1701"/>
                  </a:lnTo>
                  <a:cubicBezTo>
                    <a:pt x="2804" y="1229"/>
                    <a:pt x="3245" y="882"/>
                    <a:pt x="3781" y="882"/>
                  </a:cubicBezTo>
                  <a:close/>
                  <a:moveTo>
                    <a:pt x="1733" y="3623"/>
                  </a:moveTo>
                  <a:lnTo>
                    <a:pt x="1733" y="5293"/>
                  </a:lnTo>
                  <a:lnTo>
                    <a:pt x="914" y="5293"/>
                  </a:lnTo>
                  <a:lnTo>
                    <a:pt x="914" y="3623"/>
                  </a:lnTo>
                  <a:close/>
                  <a:moveTo>
                    <a:pt x="11941" y="3623"/>
                  </a:moveTo>
                  <a:lnTo>
                    <a:pt x="11941" y="5293"/>
                  </a:lnTo>
                  <a:lnTo>
                    <a:pt x="11122" y="5293"/>
                  </a:lnTo>
                  <a:lnTo>
                    <a:pt x="11122" y="3623"/>
                  </a:lnTo>
                  <a:close/>
                  <a:moveTo>
                    <a:pt x="10240" y="2521"/>
                  </a:moveTo>
                  <a:lnTo>
                    <a:pt x="10240" y="5316"/>
                  </a:lnTo>
                  <a:lnTo>
                    <a:pt x="10240" y="5316"/>
                  </a:lnTo>
                  <a:cubicBezTo>
                    <a:pt x="10144" y="5293"/>
                    <a:pt x="10003" y="5293"/>
                    <a:pt x="9862" y="5293"/>
                  </a:cubicBezTo>
                  <a:lnTo>
                    <a:pt x="6932" y="5293"/>
                  </a:lnTo>
                  <a:lnTo>
                    <a:pt x="6932" y="2521"/>
                  </a:lnTo>
                  <a:close/>
                  <a:moveTo>
                    <a:pt x="6144" y="2521"/>
                  </a:moveTo>
                  <a:lnTo>
                    <a:pt x="6144" y="5293"/>
                  </a:lnTo>
                  <a:lnTo>
                    <a:pt x="2962" y="5293"/>
                  </a:lnTo>
                  <a:cubicBezTo>
                    <a:pt x="2804" y="5293"/>
                    <a:pt x="2678" y="5293"/>
                    <a:pt x="2552" y="5324"/>
                  </a:cubicBezTo>
                  <a:lnTo>
                    <a:pt x="2552" y="2521"/>
                  </a:lnTo>
                  <a:close/>
                  <a:moveTo>
                    <a:pt x="9893" y="6207"/>
                  </a:moveTo>
                  <a:cubicBezTo>
                    <a:pt x="10555" y="6207"/>
                    <a:pt x="11122" y="6742"/>
                    <a:pt x="11122" y="7404"/>
                  </a:cubicBezTo>
                  <a:lnTo>
                    <a:pt x="11122" y="9861"/>
                  </a:lnTo>
                  <a:cubicBezTo>
                    <a:pt x="11122" y="10019"/>
                    <a:pt x="11027" y="10145"/>
                    <a:pt x="10933" y="10208"/>
                  </a:cubicBezTo>
                  <a:cubicBezTo>
                    <a:pt x="10838" y="10239"/>
                    <a:pt x="10775" y="10302"/>
                    <a:pt x="10681" y="10302"/>
                  </a:cubicBezTo>
                  <a:lnTo>
                    <a:pt x="2143" y="10302"/>
                  </a:lnTo>
                  <a:cubicBezTo>
                    <a:pt x="1922" y="10302"/>
                    <a:pt x="1796" y="10176"/>
                    <a:pt x="1733" y="10019"/>
                  </a:cubicBezTo>
                  <a:cubicBezTo>
                    <a:pt x="1702" y="9924"/>
                    <a:pt x="1733" y="10050"/>
                    <a:pt x="1733" y="8254"/>
                  </a:cubicBezTo>
                  <a:lnTo>
                    <a:pt x="1733" y="7404"/>
                  </a:lnTo>
                  <a:cubicBezTo>
                    <a:pt x="1733" y="6994"/>
                    <a:pt x="1922" y="6616"/>
                    <a:pt x="2300" y="6396"/>
                  </a:cubicBezTo>
                  <a:cubicBezTo>
                    <a:pt x="2489" y="6270"/>
                    <a:pt x="2710" y="6207"/>
                    <a:pt x="2993" y="6207"/>
                  </a:cubicBezTo>
                  <a:close/>
                  <a:moveTo>
                    <a:pt x="3403" y="11090"/>
                  </a:moveTo>
                  <a:lnTo>
                    <a:pt x="3403" y="11909"/>
                  </a:lnTo>
                  <a:lnTo>
                    <a:pt x="2552" y="11909"/>
                  </a:lnTo>
                  <a:lnTo>
                    <a:pt x="2552" y="11090"/>
                  </a:lnTo>
                  <a:close/>
                  <a:moveTo>
                    <a:pt x="10271" y="11090"/>
                  </a:moveTo>
                  <a:lnTo>
                    <a:pt x="10271" y="11909"/>
                  </a:lnTo>
                  <a:lnTo>
                    <a:pt x="9452" y="11909"/>
                  </a:lnTo>
                  <a:lnTo>
                    <a:pt x="9452" y="11090"/>
                  </a:lnTo>
                  <a:close/>
                  <a:moveTo>
                    <a:pt x="3750" y="0"/>
                  </a:moveTo>
                  <a:cubicBezTo>
                    <a:pt x="2615" y="0"/>
                    <a:pt x="1670" y="945"/>
                    <a:pt x="1670" y="2079"/>
                  </a:cubicBezTo>
                  <a:lnTo>
                    <a:pt x="1670" y="2804"/>
                  </a:lnTo>
                  <a:lnTo>
                    <a:pt x="442" y="2804"/>
                  </a:lnTo>
                  <a:cubicBezTo>
                    <a:pt x="190" y="2804"/>
                    <a:pt x="0" y="2993"/>
                    <a:pt x="0" y="3214"/>
                  </a:cubicBezTo>
                  <a:lnTo>
                    <a:pt x="0" y="5671"/>
                  </a:lnTo>
                  <a:cubicBezTo>
                    <a:pt x="0" y="5923"/>
                    <a:pt x="190" y="6112"/>
                    <a:pt x="442" y="6112"/>
                  </a:cubicBezTo>
                  <a:lnTo>
                    <a:pt x="1261" y="6112"/>
                  </a:lnTo>
                  <a:cubicBezTo>
                    <a:pt x="977" y="6459"/>
                    <a:pt x="820" y="6900"/>
                    <a:pt x="820" y="7341"/>
                  </a:cubicBezTo>
                  <a:lnTo>
                    <a:pt x="820" y="9830"/>
                  </a:lnTo>
                  <a:cubicBezTo>
                    <a:pt x="820" y="10365"/>
                    <a:pt x="1198" y="10806"/>
                    <a:pt x="1670" y="10995"/>
                  </a:cubicBezTo>
                  <a:lnTo>
                    <a:pt x="1670" y="12287"/>
                  </a:lnTo>
                  <a:cubicBezTo>
                    <a:pt x="1670" y="12539"/>
                    <a:pt x="1859" y="12728"/>
                    <a:pt x="2048" y="12728"/>
                  </a:cubicBezTo>
                  <a:lnTo>
                    <a:pt x="3718" y="12728"/>
                  </a:lnTo>
                  <a:cubicBezTo>
                    <a:pt x="3939" y="12728"/>
                    <a:pt x="4096" y="12539"/>
                    <a:pt x="4096" y="12287"/>
                  </a:cubicBezTo>
                  <a:lnTo>
                    <a:pt x="4096" y="11090"/>
                  </a:lnTo>
                  <a:lnTo>
                    <a:pt x="8507" y="11090"/>
                  </a:lnTo>
                  <a:lnTo>
                    <a:pt x="8507" y="12287"/>
                  </a:lnTo>
                  <a:cubicBezTo>
                    <a:pt x="8507" y="12539"/>
                    <a:pt x="8696" y="12728"/>
                    <a:pt x="8916" y="12728"/>
                  </a:cubicBezTo>
                  <a:lnTo>
                    <a:pt x="10555" y="12728"/>
                  </a:lnTo>
                  <a:cubicBezTo>
                    <a:pt x="10807" y="12728"/>
                    <a:pt x="10964" y="12539"/>
                    <a:pt x="10964" y="12287"/>
                  </a:cubicBezTo>
                  <a:lnTo>
                    <a:pt x="10964" y="10995"/>
                  </a:lnTo>
                  <a:cubicBezTo>
                    <a:pt x="11468" y="10838"/>
                    <a:pt x="11783" y="10365"/>
                    <a:pt x="11783" y="9830"/>
                  </a:cubicBezTo>
                  <a:lnTo>
                    <a:pt x="11783" y="7341"/>
                  </a:lnTo>
                  <a:cubicBezTo>
                    <a:pt x="11783" y="6868"/>
                    <a:pt x="11626" y="6427"/>
                    <a:pt x="11374" y="6112"/>
                  </a:cubicBezTo>
                  <a:lnTo>
                    <a:pt x="12224" y="6112"/>
                  </a:lnTo>
                  <a:cubicBezTo>
                    <a:pt x="12445" y="6112"/>
                    <a:pt x="12602" y="5923"/>
                    <a:pt x="12602" y="5671"/>
                  </a:cubicBezTo>
                  <a:lnTo>
                    <a:pt x="12602" y="3214"/>
                  </a:lnTo>
                  <a:cubicBezTo>
                    <a:pt x="12760" y="2993"/>
                    <a:pt x="12571" y="2804"/>
                    <a:pt x="12319" y="2804"/>
                  </a:cubicBezTo>
                  <a:lnTo>
                    <a:pt x="11059" y="2804"/>
                  </a:lnTo>
                  <a:lnTo>
                    <a:pt x="11059" y="2079"/>
                  </a:lnTo>
                  <a:cubicBezTo>
                    <a:pt x="11059" y="945"/>
                    <a:pt x="10145" y="0"/>
                    <a:pt x="89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19"/>
            <p:cNvSpPr/>
            <p:nvPr/>
          </p:nvSpPr>
          <p:spPr>
            <a:xfrm>
              <a:off x="-42753550" y="2854500"/>
              <a:ext cx="63825" cy="61700"/>
            </a:xfrm>
            <a:custGeom>
              <a:avLst/>
              <a:gdLst/>
              <a:ahLst/>
              <a:cxnLst/>
              <a:rect l="l" t="t" r="r" b="b"/>
              <a:pathLst>
                <a:path w="2553" h="2468" extrusionOk="0">
                  <a:moveTo>
                    <a:pt x="1263" y="829"/>
                  </a:moveTo>
                  <a:cubicBezTo>
                    <a:pt x="1435" y="829"/>
                    <a:pt x="1565" y="949"/>
                    <a:pt x="1639" y="1144"/>
                  </a:cubicBezTo>
                  <a:cubicBezTo>
                    <a:pt x="1718" y="1410"/>
                    <a:pt x="1483" y="1676"/>
                    <a:pt x="1218" y="1676"/>
                  </a:cubicBezTo>
                  <a:cubicBezTo>
                    <a:pt x="1170" y="1676"/>
                    <a:pt x="1120" y="1668"/>
                    <a:pt x="1071" y="1648"/>
                  </a:cubicBezTo>
                  <a:cubicBezTo>
                    <a:pt x="945" y="1616"/>
                    <a:pt x="882" y="1490"/>
                    <a:pt x="851" y="1364"/>
                  </a:cubicBezTo>
                  <a:cubicBezTo>
                    <a:pt x="756" y="1144"/>
                    <a:pt x="914" y="892"/>
                    <a:pt x="1103" y="860"/>
                  </a:cubicBezTo>
                  <a:cubicBezTo>
                    <a:pt x="1160" y="839"/>
                    <a:pt x="1213" y="829"/>
                    <a:pt x="1263" y="829"/>
                  </a:cubicBezTo>
                  <a:close/>
                  <a:moveTo>
                    <a:pt x="1234" y="0"/>
                  </a:moveTo>
                  <a:cubicBezTo>
                    <a:pt x="841" y="0"/>
                    <a:pt x="443" y="194"/>
                    <a:pt x="189" y="545"/>
                  </a:cubicBezTo>
                  <a:cubicBezTo>
                    <a:pt x="95" y="734"/>
                    <a:pt x="0" y="986"/>
                    <a:pt x="0" y="1238"/>
                  </a:cubicBezTo>
                  <a:cubicBezTo>
                    <a:pt x="0" y="1932"/>
                    <a:pt x="567" y="2467"/>
                    <a:pt x="1229" y="2467"/>
                  </a:cubicBezTo>
                  <a:cubicBezTo>
                    <a:pt x="1765" y="2467"/>
                    <a:pt x="2237" y="2121"/>
                    <a:pt x="2395" y="1616"/>
                  </a:cubicBezTo>
                  <a:cubicBezTo>
                    <a:pt x="2552" y="1081"/>
                    <a:pt x="2363" y="514"/>
                    <a:pt x="1922" y="230"/>
                  </a:cubicBezTo>
                  <a:cubicBezTo>
                    <a:pt x="1718" y="74"/>
                    <a:pt x="1477" y="0"/>
                    <a:pt x="12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19"/>
            <p:cNvSpPr/>
            <p:nvPr/>
          </p:nvSpPr>
          <p:spPr>
            <a:xfrm>
              <a:off x="-42581850" y="2853950"/>
              <a:ext cx="63025" cy="61475"/>
            </a:xfrm>
            <a:custGeom>
              <a:avLst/>
              <a:gdLst/>
              <a:ahLst/>
              <a:cxnLst/>
              <a:rect l="l" t="t" r="r" b="b"/>
              <a:pathLst>
                <a:path w="2521" h="2459" extrusionOk="0">
                  <a:moveTo>
                    <a:pt x="1269" y="860"/>
                  </a:moveTo>
                  <a:cubicBezTo>
                    <a:pt x="1493" y="860"/>
                    <a:pt x="1670" y="1049"/>
                    <a:pt x="1670" y="1260"/>
                  </a:cubicBezTo>
                  <a:cubicBezTo>
                    <a:pt x="1670" y="1481"/>
                    <a:pt x="1576" y="1638"/>
                    <a:pt x="1355" y="1670"/>
                  </a:cubicBezTo>
                  <a:cubicBezTo>
                    <a:pt x="1311" y="1683"/>
                    <a:pt x="1268" y="1689"/>
                    <a:pt x="1227" y="1689"/>
                  </a:cubicBezTo>
                  <a:cubicBezTo>
                    <a:pt x="1063" y="1689"/>
                    <a:pt x="927" y="1588"/>
                    <a:pt x="851" y="1386"/>
                  </a:cubicBezTo>
                  <a:cubicBezTo>
                    <a:pt x="788" y="1166"/>
                    <a:pt x="882" y="945"/>
                    <a:pt x="1135" y="882"/>
                  </a:cubicBezTo>
                  <a:cubicBezTo>
                    <a:pt x="1180" y="867"/>
                    <a:pt x="1225" y="860"/>
                    <a:pt x="1269" y="860"/>
                  </a:cubicBezTo>
                  <a:close/>
                  <a:moveTo>
                    <a:pt x="1261" y="0"/>
                  </a:moveTo>
                  <a:cubicBezTo>
                    <a:pt x="567" y="0"/>
                    <a:pt x="0" y="567"/>
                    <a:pt x="32" y="1229"/>
                  </a:cubicBezTo>
                  <a:cubicBezTo>
                    <a:pt x="32" y="1874"/>
                    <a:pt x="541" y="2459"/>
                    <a:pt x="1208" y="2459"/>
                  </a:cubicBezTo>
                  <a:cubicBezTo>
                    <a:pt x="1226" y="2459"/>
                    <a:pt x="1243" y="2458"/>
                    <a:pt x="1261" y="2458"/>
                  </a:cubicBezTo>
                  <a:cubicBezTo>
                    <a:pt x="1922" y="2458"/>
                    <a:pt x="2521" y="1891"/>
                    <a:pt x="2458" y="1229"/>
                  </a:cubicBezTo>
                  <a:cubicBezTo>
                    <a:pt x="2521" y="567"/>
                    <a:pt x="1954" y="0"/>
                    <a:pt x="12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aphicFrame>
        <p:nvGraphicFramePr>
          <p:cNvPr id="2" name="Diagram 1">
            <a:extLst>
              <a:ext uri="{FF2B5EF4-FFF2-40B4-BE49-F238E27FC236}">
                <a16:creationId xmlns:a16="http://schemas.microsoft.com/office/drawing/2014/main" id="{A48B2A8D-1703-0D43-BB11-10ED0CF1B1CA}"/>
              </a:ext>
            </a:extLst>
          </p:cNvPr>
          <p:cNvGraphicFramePr/>
          <p:nvPr>
            <p:extLst>
              <p:ext uri="{D42A27DB-BD31-4B8C-83A1-F6EECF244321}">
                <p14:modId xmlns:p14="http://schemas.microsoft.com/office/powerpoint/2010/main" val="939448984"/>
              </p:ext>
            </p:extLst>
          </p:nvPr>
        </p:nvGraphicFramePr>
        <p:xfrm>
          <a:off x="998925" y="1278735"/>
          <a:ext cx="6465392" cy="34762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49095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B70A72-E4F3-A34B-8EE2-9DDC5EBA9E31}"/>
              </a:ext>
            </a:extLst>
          </p:cNvPr>
          <p:cNvSpPr>
            <a:spLocks noGrp="1"/>
          </p:cNvSpPr>
          <p:nvPr>
            <p:ph type="ctrTitle"/>
          </p:nvPr>
        </p:nvSpPr>
        <p:spPr>
          <a:xfrm flipH="1">
            <a:off x="524250" y="943000"/>
            <a:ext cx="8095500" cy="577800"/>
          </a:xfrm>
        </p:spPr>
        <p:txBody>
          <a:bodyPr/>
          <a:lstStyle/>
          <a:p>
            <a:r>
              <a:rPr lang="en-US" b="1">
                <a:solidFill>
                  <a:schemeClr val="bg2"/>
                </a:solidFill>
              </a:rPr>
              <a:t>Not every manager is a leader, and not every leader is a manager. </a:t>
            </a:r>
            <a:br>
              <a:rPr lang="en-US"/>
            </a:br>
            <a:endParaRPr lang="en-SA"/>
          </a:p>
        </p:txBody>
      </p:sp>
      <p:sp>
        <p:nvSpPr>
          <p:cNvPr id="4" name="Oval 3">
            <a:extLst>
              <a:ext uri="{FF2B5EF4-FFF2-40B4-BE49-F238E27FC236}">
                <a16:creationId xmlns:a16="http://schemas.microsoft.com/office/drawing/2014/main" id="{4D068D5D-8EE9-0F48-B020-22E9D00DBBA3}"/>
              </a:ext>
            </a:extLst>
          </p:cNvPr>
          <p:cNvSpPr/>
          <p:nvPr/>
        </p:nvSpPr>
        <p:spPr>
          <a:xfrm>
            <a:off x="524250" y="1500868"/>
            <a:ext cx="4246536" cy="215229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accent3">
                    <a:lumMod val="75000"/>
                    <a:lumOff val="25000"/>
                  </a:schemeClr>
                </a:solidFill>
              </a:rPr>
              <a:t>L</a:t>
            </a:r>
            <a:r>
              <a:rPr lang="en-SA" sz="2800" b="1">
                <a:solidFill>
                  <a:schemeClr val="accent3">
                    <a:lumMod val="75000"/>
                    <a:lumOff val="25000"/>
                  </a:schemeClr>
                </a:solidFill>
              </a:rPr>
              <a:t>eader </a:t>
            </a:r>
          </a:p>
        </p:txBody>
      </p:sp>
      <p:sp>
        <p:nvSpPr>
          <p:cNvPr id="5" name="Oval 4">
            <a:extLst>
              <a:ext uri="{FF2B5EF4-FFF2-40B4-BE49-F238E27FC236}">
                <a16:creationId xmlns:a16="http://schemas.microsoft.com/office/drawing/2014/main" id="{D1B3C6B5-5093-754B-922B-43B12DA2B014}"/>
              </a:ext>
            </a:extLst>
          </p:cNvPr>
          <p:cNvSpPr/>
          <p:nvPr/>
        </p:nvSpPr>
        <p:spPr>
          <a:xfrm>
            <a:off x="3641724" y="1520800"/>
            <a:ext cx="4448014" cy="21304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A"/>
          </a:p>
        </p:txBody>
      </p:sp>
      <p:sp>
        <p:nvSpPr>
          <p:cNvPr id="6" name="Rectangle 5">
            <a:extLst>
              <a:ext uri="{FF2B5EF4-FFF2-40B4-BE49-F238E27FC236}">
                <a16:creationId xmlns:a16="http://schemas.microsoft.com/office/drawing/2014/main" id="{6185BB85-6F9C-B24E-A70A-F4A6675B8411}"/>
              </a:ext>
            </a:extLst>
          </p:cNvPr>
          <p:cNvSpPr/>
          <p:nvPr/>
        </p:nvSpPr>
        <p:spPr>
          <a:xfrm>
            <a:off x="5210042" y="2344888"/>
            <a:ext cx="1664238" cy="523220"/>
          </a:xfrm>
          <a:prstGeom prst="rect">
            <a:avLst/>
          </a:prstGeom>
        </p:spPr>
        <p:txBody>
          <a:bodyPr wrap="none">
            <a:spAutoFit/>
          </a:bodyPr>
          <a:lstStyle/>
          <a:p>
            <a:r>
              <a:rPr lang="en-SA" sz="2800" b="1">
                <a:solidFill>
                  <a:schemeClr val="accent3">
                    <a:lumMod val="75000"/>
                    <a:lumOff val="25000"/>
                  </a:schemeClr>
                </a:solidFill>
              </a:rPr>
              <a:t>Manager</a:t>
            </a:r>
            <a:endParaRPr lang="en-SA" b="1">
              <a:solidFill>
                <a:schemeClr val="accent3">
                  <a:lumMod val="75000"/>
                  <a:lumOff val="25000"/>
                </a:schemeClr>
              </a:solidFill>
            </a:endParaRPr>
          </a:p>
        </p:txBody>
      </p:sp>
      <p:sp>
        <p:nvSpPr>
          <p:cNvPr id="7" name="Rectangle 6">
            <a:extLst>
              <a:ext uri="{FF2B5EF4-FFF2-40B4-BE49-F238E27FC236}">
                <a16:creationId xmlns:a16="http://schemas.microsoft.com/office/drawing/2014/main" id="{E089A818-517E-8448-9677-8E64E5B4F205}"/>
              </a:ext>
            </a:extLst>
          </p:cNvPr>
          <p:cNvSpPr/>
          <p:nvPr/>
        </p:nvSpPr>
        <p:spPr>
          <a:xfrm>
            <a:off x="3805457" y="2310140"/>
            <a:ext cx="841897" cy="307777"/>
          </a:xfrm>
          <a:prstGeom prst="rect">
            <a:avLst/>
          </a:prstGeom>
        </p:spPr>
        <p:txBody>
          <a:bodyPr wrap="none">
            <a:spAutoFit/>
          </a:bodyPr>
          <a:lstStyle/>
          <a:p>
            <a:pPr algn="ctr"/>
            <a:r>
              <a:rPr lang="en-SA" b="1" dirty="0">
                <a:solidFill>
                  <a:schemeClr val="accent3">
                    <a:lumMod val="75000"/>
                    <a:lumOff val="25000"/>
                  </a:schemeClr>
                </a:solidFill>
              </a:rPr>
              <a:t>Project </a:t>
            </a:r>
          </a:p>
        </p:txBody>
      </p:sp>
    </p:spTree>
    <p:extLst>
      <p:ext uri="{BB962C8B-B14F-4D97-AF65-F5344CB8AC3E}">
        <p14:creationId xmlns:p14="http://schemas.microsoft.com/office/powerpoint/2010/main" val="23092498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C1AAE-C396-8D49-86B3-84A1E5E6578F}"/>
              </a:ext>
            </a:extLst>
          </p:cNvPr>
          <p:cNvSpPr>
            <a:spLocks noGrp="1"/>
          </p:cNvSpPr>
          <p:nvPr>
            <p:ph type="ctrTitle"/>
          </p:nvPr>
        </p:nvSpPr>
        <p:spPr>
          <a:xfrm flipH="1">
            <a:off x="1154608" y="1006383"/>
            <a:ext cx="8095500" cy="577800"/>
          </a:xfrm>
        </p:spPr>
        <p:txBody>
          <a:bodyPr/>
          <a:lstStyle/>
          <a:p>
            <a:r>
              <a:rPr lang="en-US" sz="3600" b="1">
                <a:solidFill>
                  <a:schemeClr val="tx2">
                    <a:lumMod val="50000"/>
                  </a:schemeClr>
                </a:solidFill>
              </a:rPr>
              <a:t>A project without </a:t>
            </a:r>
            <a:r>
              <a:rPr lang="en-US" sz="4000" b="1">
                <a:solidFill>
                  <a:schemeClr val="tx2">
                    <a:lumMod val="50000"/>
                  </a:schemeClr>
                </a:solidFill>
              </a:rPr>
              <a:t>positive</a:t>
            </a:r>
            <a:r>
              <a:rPr lang="en-US" sz="3600" b="1">
                <a:solidFill>
                  <a:schemeClr val="tx2">
                    <a:lumMod val="50000"/>
                  </a:schemeClr>
                </a:solidFill>
              </a:rPr>
              <a:t> leadership : </a:t>
            </a:r>
            <a:br>
              <a:rPr lang="en-US"/>
            </a:br>
            <a:endParaRPr lang="en-SA"/>
          </a:p>
        </p:txBody>
      </p:sp>
      <p:cxnSp>
        <p:nvCxnSpPr>
          <p:cNvPr id="3" name="Google Shape;453;p19">
            <a:extLst>
              <a:ext uri="{FF2B5EF4-FFF2-40B4-BE49-F238E27FC236}">
                <a16:creationId xmlns:a16="http://schemas.microsoft.com/office/drawing/2014/main" id="{AA22CE78-A070-644E-B15B-41CB1152836F}"/>
              </a:ext>
            </a:extLst>
          </p:cNvPr>
          <p:cNvCxnSpPr>
            <a:cxnSpLocks/>
          </p:cNvCxnSpPr>
          <p:nvPr/>
        </p:nvCxnSpPr>
        <p:spPr>
          <a:xfrm flipV="1">
            <a:off x="1154608" y="1161641"/>
            <a:ext cx="6625541" cy="51321"/>
          </a:xfrm>
          <a:prstGeom prst="straightConnector1">
            <a:avLst/>
          </a:prstGeom>
          <a:noFill/>
          <a:ln w="19050" cap="flat" cmpd="sng">
            <a:solidFill>
              <a:schemeClr val="dk2"/>
            </a:solidFill>
            <a:prstDash val="solid"/>
            <a:round/>
            <a:headEnd type="none" w="med" len="med"/>
            <a:tailEnd type="none" w="med" len="med"/>
          </a:ln>
        </p:spPr>
      </p:cxnSp>
      <p:grpSp>
        <p:nvGrpSpPr>
          <p:cNvPr id="4" name="Google Shape;472;p20">
            <a:extLst>
              <a:ext uri="{FF2B5EF4-FFF2-40B4-BE49-F238E27FC236}">
                <a16:creationId xmlns:a16="http://schemas.microsoft.com/office/drawing/2014/main" id="{396882D1-74BF-B241-B15A-87203BCF373C}"/>
              </a:ext>
            </a:extLst>
          </p:cNvPr>
          <p:cNvGrpSpPr/>
          <p:nvPr/>
        </p:nvGrpSpPr>
        <p:grpSpPr>
          <a:xfrm>
            <a:off x="-18041" y="721781"/>
            <a:ext cx="980695" cy="982361"/>
            <a:chOff x="917250" y="2165250"/>
            <a:chExt cx="980695" cy="982361"/>
          </a:xfrm>
        </p:grpSpPr>
        <p:sp>
          <p:nvSpPr>
            <p:cNvPr id="5" name="Google Shape;473;p20">
              <a:extLst>
                <a:ext uri="{FF2B5EF4-FFF2-40B4-BE49-F238E27FC236}">
                  <a16:creationId xmlns:a16="http://schemas.microsoft.com/office/drawing/2014/main" id="{DC9D3770-A2E8-A04A-B8F1-B29FA2CC09BC}"/>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Google Shape;474;p20">
              <a:extLst>
                <a:ext uri="{FF2B5EF4-FFF2-40B4-BE49-F238E27FC236}">
                  <a16:creationId xmlns:a16="http://schemas.microsoft.com/office/drawing/2014/main" id="{85F97437-758F-7242-A928-7CDF587E81E7}"/>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475;p20">
              <a:extLst>
                <a:ext uri="{FF2B5EF4-FFF2-40B4-BE49-F238E27FC236}">
                  <a16:creationId xmlns:a16="http://schemas.microsoft.com/office/drawing/2014/main" id="{5435E004-8AE4-A54F-B44E-A6B818CFE617}"/>
                </a:ext>
              </a:extLst>
            </p:cNvPr>
            <p:cNvSpPr/>
            <p:nvPr/>
          </p:nvSpPr>
          <p:spPr>
            <a:xfrm>
              <a:off x="1401156" y="2550880"/>
              <a:ext cx="117765" cy="108461"/>
            </a:xfrm>
            <a:custGeom>
              <a:avLst/>
              <a:gdLst/>
              <a:ahLst/>
              <a:cxnLst/>
              <a:rect l="l" t="t" r="r" b="b"/>
              <a:pathLst>
                <a:path w="6152" h="5666" extrusionOk="0">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sp>
          <p:nvSpPr>
            <p:cNvPr id="8" name="Google Shape;476;p20">
              <a:extLst>
                <a:ext uri="{FF2B5EF4-FFF2-40B4-BE49-F238E27FC236}">
                  <a16:creationId xmlns:a16="http://schemas.microsoft.com/office/drawing/2014/main" id="{B1022E5D-32A1-0A4C-A705-ADBCB748A91F}"/>
                </a:ext>
              </a:extLst>
            </p:cNvPr>
            <p:cNvSpPr/>
            <p:nvPr/>
          </p:nvSpPr>
          <p:spPr>
            <a:xfrm>
              <a:off x="1221300" y="2471463"/>
              <a:ext cx="372590" cy="369948"/>
            </a:xfrm>
            <a:custGeom>
              <a:avLst/>
              <a:gdLst/>
              <a:ahLst/>
              <a:cxnLst/>
              <a:rect l="l" t="t" r="r" b="b"/>
              <a:pathLst>
                <a:path w="19464" h="19326" extrusionOk="0">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grpSp>
      <p:sp>
        <p:nvSpPr>
          <p:cNvPr id="10" name="Rectangle 9">
            <a:extLst>
              <a:ext uri="{FF2B5EF4-FFF2-40B4-BE49-F238E27FC236}">
                <a16:creationId xmlns:a16="http://schemas.microsoft.com/office/drawing/2014/main" id="{DF9AD5DF-1996-114A-96B5-DC952D1A00D5}"/>
              </a:ext>
            </a:extLst>
          </p:cNvPr>
          <p:cNvSpPr/>
          <p:nvPr/>
        </p:nvSpPr>
        <p:spPr>
          <a:xfrm>
            <a:off x="1154608" y="1650545"/>
            <a:ext cx="5230678" cy="2308324"/>
          </a:xfrm>
          <a:prstGeom prst="rect">
            <a:avLst/>
          </a:prstGeom>
        </p:spPr>
        <p:txBody>
          <a:bodyPr wrap="square">
            <a:spAutoFit/>
          </a:bodyPr>
          <a:lstStyle/>
          <a:p>
            <a:pPr marL="342900" indent="-342900">
              <a:buFont typeface="Arial" panose="020B0604020202020204" pitchFamily="34" charset="0"/>
              <a:buChar char="•"/>
            </a:pPr>
            <a:r>
              <a:rPr lang="en-US" sz="2400">
                <a:solidFill>
                  <a:schemeClr val="lt1"/>
                </a:solidFill>
                <a:latin typeface="Barlow Condensed SemiBold"/>
              </a:rPr>
              <a:t>May well under-perform.</a:t>
            </a:r>
          </a:p>
          <a:p>
            <a:pPr marL="342900" indent="-342900">
              <a:buFont typeface="Arial" panose="020B0604020202020204" pitchFamily="34" charset="0"/>
              <a:buChar char="•"/>
            </a:pPr>
            <a:r>
              <a:rPr lang="en-US" sz="2400">
                <a:solidFill>
                  <a:schemeClr val="lt1"/>
                </a:solidFill>
                <a:latin typeface="Barlow Condensed SemiBold"/>
              </a:rPr>
              <a:t>May miss strategic opportunities.</a:t>
            </a:r>
          </a:p>
          <a:p>
            <a:pPr marL="342900" indent="-342900">
              <a:buFont typeface="Arial" panose="020B0604020202020204" pitchFamily="34" charset="0"/>
              <a:buChar char="•"/>
            </a:pPr>
            <a:r>
              <a:rPr lang="en-US" sz="2400">
                <a:solidFill>
                  <a:schemeClr val="lt1"/>
                </a:solidFill>
                <a:latin typeface="Barlow Condensed SemiBold"/>
              </a:rPr>
              <a:t> Stifle innovation.</a:t>
            </a:r>
          </a:p>
          <a:p>
            <a:pPr marL="342900" indent="-342900">
              <a:buFont typeface="Arial" panose="020B0604020202020204" pitchFamily="34" charset="0"/>
              <a:buChar char="•"/>
            </a:pPr>
            <a:r>
              <a:rPr lang="en-US" sz="2400">
                <a:solidFill>
                  <a:schemeClr val="lt1"/>
                </a:solidFill>
                <a:latin typeface="Barlow Condensed SemiBold"/>
              </a:rPr>
              <a:t> Underutilize team members. </a:t>
            </a:r>
          </a:p>
          <a:p>
            <a:pPr marL="342900" indent="-342900">
              <a:buFont typeface="Arial" panose="020B0604020202020204" pitchFamily="34" charset="0"/>
              <a:buChar char="•"/>
            </a:pPr>
            <a:r>
              <a:rPr lang="en-US" sz="2400">
                <a:solidFill>
                  <a:schemeClr val="lt1"/>
                </a:solidFill>
                <a:latin typeface="Barlow Condensed SemiBold"/>
              </a:rPr>
              <a:t> Fall short of its project goals, quality performance and productivity .</a:t>
            </a:r>
          </a:p>
        </p:txBody>
      </p:sp>
    </p:spTree>
    <p:extLst>
      <p:ext uri="{BB962C8B-B14F-4D97-AF65-F5344CB8AC3E}">
        <p14:creationId xmlns:p14="http://schemas.microsoft.com/office/powerpoint/2010/main" val="41070065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088EEC-6A55-AB47-B885-812C73F18C2D}"/>
              </a:ext>
            </a:extLst>
          </p:cNvPr>
          <p:cNvSpPr>
            <a:spLocks noGrp="1"/>
          </p:cNvSpPr>
          <p:nvPr>
            <p:ph type="ctrTitle"/>
          </p:nvPr>
        </p:nvSpPr>
        <p:spPr/>
        <p:txBody>
          <a:bodyPr/>
          <a:lstStyle/>
          <a:p>
            <a:r>
              <a:rPr lang="en-US" sz="3600" b="1" dirty="0">
                <a:solidFill>
                  <a:schemeClr val="tx2">
                    <a:lumMod val="50000"/>
                  </a:schemeClr>
                </a:solidFill>
              </a:rPr>
              <a:t>L</a:t>
            </a:r>
            <a:r>
              <a:rPr lang="en-SA" sz="3600" b="1" dirty="0">
                <a:solidFill>
                  <a:schemeClr val="tx2">
                    <a:lumMod val="50000"/>
                  </a:schemeClr>
                </a:solidFill>
              </a:rPr>
              <a:t>eadership Traits and </a:t>
            </a:r>
            <a:r>
              <a:rPr lang="en-US" sz="3600" b="1" dirty="0">
                <a:solidFill>
                  <a:schemeClr val="tx2">
                    <a:lumMod val="50000"/>
                  </a:schemeClr>
                </a:solidFill>
              </a:rPr>
              <a:t>soft </a:t>
            </a:r>
            <a:r>
              <a:rPr lang="en-SA" sz="3600" b="1" dirty="0">
                <a:solidFill>
                  <a:schemeClr val="tx2">
                    <a:lumMod val="50000"/>
                  </a:schemeClr>
                </a:solidFill>
              </a:rPr>
              <a:t>skills</a:t>
            </a:r>
          </a:p>
        </p:txBody>
      </p:sp>
      <p:sp>
        <p:nvSpPr>
          <p:cNvPr id="3" name="Rectangle 2">
            <a:extLst>
              <a:ext uri="{FF2B5EF4-FFF2-40B4-BE49-F238E27FC236}">
                <a16:creationId xmlns:a16="http://schemas.microsoft.com/office/drawing/2014/main" id="{B0F112C9-1020-7A4A-8496-9518FFF90DFC}"/>
              </a:ext>
            </a:extLst>
          </p:cNvPr>
          <p:cNvSpPr/>
          <p:nvPr/>
        </p:nvSpPr>
        <p:spPr>
          <a:xfrm>
            <a:off x="558862" y="1417587"/>
            <a:ext cx="8307337" cy="3785652"/>
          </a:xfrm>
          <a:prstGeom prst="rect">
            <a:avLst/>
          </a:prstGeom>
        </p:spPr>
        <p:txBody>
          <a:bodyPr wrap="square">
            <a:spAutoFit/>
          </a:bodyPr>
          <a:lstStyle/>
          <a:p>
            <a:pPr marL="342900" indent="-342900">
              <a:buFont typeface="Arial" panose="020B0604020202020204" pitchFamily="34" charset="0"/>
              <a:buChar char="•"/>
            </a:pPr>
            <a:r>
              <a:rPr lang="en-US" sz="2400">
                <a:solidFill>
                  <a:schemeClr val="tx2">
                    <a:lumMod val="50000"/>
                  </a:schemeClr>
                </a:solidFill>
                <a:latin typeface="Barlow Condensed SemiBold"/>
              </a:rPr>
              <a:t>L </a:t>
            </a:r>
            <a:r>
              <a:rPr lang="en-US" sz="2400">
                <a:solidFill>
                  <a:schemeClr val="lt1"/>
                </a:solidFill>
                <a:latin typeface="Barlow Condensed SemiBold"/>
              </a:rPr>
              <a:t>- Listener, Lovable.</a:t>
            </a:r>
          </a:p>
          <a:p>
            <a:pPr marL="342900" indent="-342900">
              <a:buFont typeface="Arial" panose="020B0604020202020204" pitchFamily="34" charset="0"/>
              <a:buChar char="•"/>
            </a:pPr>
            <a:r>
              <a:rPr lang="en-US" sz="2400">
                <a:solidFill>
                  <a:schemeClr val="tx2">
                    <a:lumMod val="50000"/>
                  </a:schemeClr>
                </a:solidFill>
                <a:latin typeface="Barlow Condensed SemiBold"/>
              </a:rPr>
              <a:t>E </a:t>
            </a:r>
            <a:r>
              <a:rPr lang="en-US" sz="2400">
                <a:solidFill>
                  <a:schemeClr val="lt1"/>
                </a:solidFill>
                <a:latin typeface="Barlow Condensed SemiBold"/>
              </a:rPr>
              <a:t>- Energetic, Effective.</a:t>
            </a:r>
          </a:p>
          <a:p>
            <a:pPr marL="342900" indent="-342900">
              <a:buFont typeface="Arial" panose="020B0604020202020204" pitchFamily="34" charset="0"/>
              <a:buChar char="•"/>
            </a:pPr>
            <a:r>
              <a:rPr lang="en-US" sz="2400">
                <a:solidFill>
                  <a:schemeClr val="tx2">
                    <a:lumMod val="50000"/>
                  </a:schemeClr>
                </a:solidFill>
                <a:latin typeface="Barlow Condensed SemiBold"/>
              </a:rPr>
              <a:t>A </a:t>
            </a:r>
            <a:r>
              <a:rPr lang="en-US" sz="2400">
                <a:solidFill>
                  <a:schemeClr val="lt1"/>
                </a:solidFill>
                <a:latin typeface="Barlow Condensed SemiBold"/>
              </a:rPr>
              <a:t>- Alert, Assertive.</a:t>
            </a:r>
          </a:p>
          <a:p>
            <a:pPr marL="342900" indent="-342900">
              <a:buFont typeface="Arial" panose="020B0604020202020204" pitchFamily="34" charset="0"/>
              <a:buChar char="•"/>
            </a:pPr>
            <a:r>
              <a:rPr lang="en-US" sz="2400">
                <a:solidFill>
                  <a:schemeClr val="tx2">
                    <a:lumMod val="50000"/>
                  </a:schemeClr>
                </a:solidFill>
                <a:latin typeface="Barlow Condensed SemiBold"/>
              </a:rPr>
              <a:t>D</a:t>
            </a:r>
            <a:r>
              <a:rPr lang="en-US" sz="2400">
                <a:solidFill>
                  <a:schemeClr val="lt1"/>
                </a:solidFill>
                <a:latin typeface="Barlow Condensed SemiBold"/>
              </a:rPr>
              <a:t> - Determination, Diligence.</a:t>
            </a:r>
          </a:p>
          <a:p>
            <a:pPr marL="342900" indent="-342900">
              <a:buFont typeface="Arial" panose="020B0604020202020204" pitchFamily="34" charset="0"/>
              <a:buChar char="•"/>
            </a:pPr>
            <a:r>
              <a:rPr lang="en-US" sz="2400">
                <a:solidFill>
                  <a:schemeClr val="tx2">
                    <a:lumMod val="50000"/>
                  </a:schemeClr>
                </a:solidFill>
                <a:latin typeface="Barlow Condensed SemiBold"/>
              </a:rPr>
              <a:t>E</a:t>
            </a:r>
            <a:r>
              <a:rPr lang="en-US" sz="2400">
                <a:solidFill>
                  <a:schemeClr val="lt1"/>
                </a:solidFill>
                <a:latin typeface="Barlow Condensed SemiBold"/>
              </a:rPr>
              <a:t> - Empathy, Eagerness.</a:t>
            </a:r>
          </a:p>
          <a:p>
            <a:pPr marL="342900" indent="-342900">
              <a:buFont typeface="Arial" panose="020B0604020202020204" pitchFamily="34" charset="0"/>
              <a:buChar char="•"/>
            </a:pPr>
            <a:r>
              <a:rPr lang="en-US" sz="2400">
                <a:solidFill>
                  <a:schemeClr val="tx2">
                    <a:lumMod val="50000"/>
                  </a:schemeClr>
                </a:solidFill>
                <a:latin typeface="Barlow Condensed SemiBold"/>
              </a:rPr>
              <a:t>R</a:t>
            </a:r>
            <a:r>
              <a:rPr lang="en-US" sz="2400">
                <a:solidFill>
                  <a:schemeClr val="lt1"/>
                </a:solidFill>
                <a:latin typeface="Barlow Condensed SemiBold"/>
              </a:rPr>
              <a:t> - Responsible, Realistic.</a:t>
            </a:r>
          </a:p>
          <a:p>
            <a:pPr marL="342900" indent="-342900">
              <a:buFont typeface="Arial" panose="020B0604020202020204" pitchFamily="34" charset="0"/>
              <a:buChar char="•"/>
            </a:pPr>
            <a:r>
              <a:rPr lang="en-US" sz="2400">
                <a:solidFill>
                  <a:schemeClr val="tx2">
                    <a:lumMod val="50000"/>
                  </a:schemeClr>
                </a:solidFill>
                <a:latin typeface="Barlow Condensed SemiBold"/>
              </a:rPr>
              <a:t>S</a:t>
            </a:r>
            <a:r>
              <a:rPr lang="en-US" sz="2400">
                <a:solidFill>
                  <a:schemeClr val="lt1"/>
                </a:solidFill>
                <a:latin typeface="Barlow Condensed SemiBold"/>
              </a:rPr>
              <a:t> - Self respect, Self control.</a:t>
            </a:r>
          </a:p>
          <a:p>
            <a:pPr marL="342900" indent="-342900">
              <a:buFont typeface="Arial" panose="020B0604020202020204" pitchFamily="34" charset="0"/>
              <a:buChar char="•"/>
            </a:pPr>
            <a:r>
              <a:rPr lang="en-US" sz="2400">
                <a:solidFill>
                  <a:schemeClr val="tx2">
                    <a:lumMod val="50000"/>
                  </a:schemeClr>
                </a:solidFill>
                <a:latin typeface="Barlow Condensed SemiBold"/>
              </a:rPr>
              <a:t>H</a:t>
            </a:r>
            <a:r>
              <a:rPr lang="en-US" sz="2400">
                <a:solidFill>
                  <a:schemeClr val="lt1"/>
                </a:solidFill>
                <a:latin typeface="Barlow Condensed SemiBold"/>
              </a:rPr>
              <a:t> - Honesty, High hopes.</a:t>
            </a:r>
          </a:p>
          <a:p>
            <a:pPr marL="342900" indent="-342900">
              <a:buFont typeface="Arial" panose="020B0604020202020204" pitchFamily="34" charset="0"/>
              <a:buChar char="•"/>
            </a:pPr>
            <a:r>
              <a:rPr lang="en-US" sz="2400">
                <a:solidFill>
                  <a:schemeClr val="tx2">
                    <a:lumMod val="50000"/>
                  </a:schemeClr>
                </a:solidFill>
                <a:latin typeface="Barlow Condensed SemiBold"/>
              </a:rPr>
              <a:t>I</a:t>
            </a:r>
            <a:r>
              <a:rPr lang="en-US" sz="2400">
                <a:solidFill>
                  <a:schemeClr val="lt1"/>
                </a:solidFill>
                <a:latin typeface="Barlow Condensed SemiBold"/>
              </a:rPr>
              <a:t> - Interest, Impartial.</a:t>
            </a:r>
          </a:p>
          <a:p>
            <a:pPr marL="342900" indent="-342900">
              <a:buFont typeface="Arial" panose="020B0604020202020204" pitchFamily="34" charset="0"/>
              <a:buChar char="•"/>
            </a:pPr>
            <a:r>
              <a:rPr lang="en-US" sz="2400">
                <a:solidFill>
                  <a:schemeClr val="tx2">
                    <a:lumMod val="50000"/>
                  </a:schemeClr>
                </a:solidFill>
                <a:latin typeface="Barlow Condensed SemiBold"/>
              </a:rPr>
              <a:t>P</a:t>
            </a:r>
            <a:r>
              <a:rPr lang="en-US" sz="2400">
                <a:solidFill>
                  <a:schemeClr val="lt1"/>
                </a:solidFill>
                <a:latin typeface="Barlow Condensed SemiBold"/>
              </a:rPr>
              <a:t>- Patience.</a:t>
            </a:r>
          </a:p>
        </p:txBody>
      </p:sp>
      <p:cxnSp>
        <p:nvCxnSpPr>
          <p:cNvPr id="4" name="Google Shape;453;p19">
            <a:extLst>
              <a:ext uri="{FF2B5EF4-FFF2-40B4-BE49-F238E27FC236}">
                <a16:creationId xmlns:a16="http://schemas.microsoft.com/office/drawing/2014/main" id="{69A6E4C0-E837-9C41-A5D2-DC9C9CC45DD9}"/>
              </a:ext>
            </a:extLst>
          </p:cNvPr>
          <p:cNvCxnSpPr>
            <a:cxnSpLocks/>
          </p:cNvCxnSpPr>
          <p:nvPr/>
        </p:nvCxnSpPr>
        <p:spPr>
          <a:xfrm flipV="1">
            <a:off x="770700" y="994929"/>
            <a:ext cx="6625541" cy="51321"/>
          </a:xfrm>
          <a:prstGeom prst="straightConnector1">
            <a:avLst/>
          </a:prstGeom>
          <a:noFill/>
          <a:ln w="19050" cap="flat" cmpd="sng">
            <a:solidFill>
              <a:schemeClr val="dk2"/>
            </a:solidFill>
            <a:prstDash val="solid"/>
            <a:round/>
            <a:headEnd type="none" w="med" len="med"/>
            <a:tailEnd type="none" w="med" len="med"/>
          </a:ln>
        </p:spPr>
      </p:cxnSp>
    </p:spTree>
    <p:extLst>
      <p:ext uri="{BB962C8B-B14F-4D97-AF65-F5344CB8AC3E}">
        <p14:creationId xmlns:p14="http://schemas.microsoft.com/office/powerpoint/2010/main" val="13558443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088EEC-6A55-AB47-B885-812C73F18C2D}"/>
              </a:ext>
            </a:extLst>
          </p:cNvPr>
          <p:cNvSpPr>
            <a:spLocks noGrp="1"/>
          </p:cNvSpPr>
          <p:nvPr>
            <p:ph type="ctrTitle"/>
          </p:nvPr>
        </p:nvSpPr>
        <p:spPr/>
        <p:txBody>
          <a:bodyPr/>
          <a:lstStyle/>
          <a:p>
            <a:r>
              <a:rPr lang="en-US" sz="2800" b="1" dirty="0">
                <a:solidFill>
                  <a:schemeClr val="tx2">
                    <a:lumMod val="50000"/>
                  </a:schemeClr>
                </a:solidFill>
              </a:rPr>
              <a:t>L</a:t>
            </a:r>
            <a:r>
              <a:rPr lang="en-SA" sz="2800" b="1" dirty="0">
                <a:solidFill>
                  <a:schemeClr val="tx2">
                    <a:lumMod val="50000"/>
                  </a:schemeClr>
                </a:solidFill>
              </a:rPr>
              <a:t>eadership Traits and soft skills</a:t>
            </a:r>
            <a:r>
              <a:rPr lang="en-SA" sz="2800" b="1" dirty="0">
                <a:solidFill>
                  <a:schemeClr val="accent2">
                    <a:lumMod val="75000"/>
                  </a:schemeClr>
                </a:solidFill>
                <a:ea typeface="ＭＳ Ｐゴシック" panose="020B0600070205080204" pitchFamily="34" charset="-128"/>
                <a:cs typeface="Arial" panose="020B0604020202020204" pitchFamily="34" charset="0"/>
              </a:rPr>
              <a:t>(continue)</a:t>
            </a:r>
            <a:endParaRPr lang="en-SA" sz="2800" b="1" dirty="0">
              <a:solidFill>
                <a:schemeClr val="tx2">
                  <a:lumMod val="50000"/>
                </a:schemeClr>
              </a:solidFill>
            </a:endParaRPr>
          </a:p>
        </p:txBody>
      </p:sp>
      <p:sp>
        <p:nvSpPr>
          <p:cNvPr id="3" name="Rectangle 2">
            <a:extLst>
              <a:ext uri="{FF2B5EF4-FFF2-40B4-BE49-F238E27FC236}">
                <a16:creationId xmlns:a16="http://schemas.microsoft.com/office/drawing/2014/main" id="{B0F112C9-1020-7A4A-8496-9518FFF90DFC}"/>
              </a:ext>
            </a:extLst>
          </p:cNvPr>
          <p:cNvSpPr/>
          <p:nvPr/>
        </p:nvSpPr>
        <p:spPr>
          <a:xfrm>
            <a:off x="558862" y="1417587"/>
            <a:ext cx="8307337" cy="2677656"/>
          </a:xfrm>
          <a:prstGeom prst="rect">
            <a:avLst/>
          </a:prstGeom>
        </p:spPr>
        <p:txBody>
          <a:bodyPr wrap="square">
            <a:spAutoFit/>
          </a:bodyPr>
          <a:lstStyle/>
          <a:p>
            <a:pPr marL="342900" indent="-342900">
              <a:buFont typeface="Arial" panose="020B0604020202020204" pitchFamily="34" charset="0"/>
              <a:buChar char="•"/>
            </a:pPr>
            <a:r>
              <a:rPr lang="en-US" sz="2400" dirty="0">
                <a:solidFill>
                  <a:srgbClr val="00B0F0"/>
                </a:solidFill>
                <a:latin typeface="Barlow Condensed SemiBold"/>
              </a:rPr>
              <a:t>T</a:t>
            </a:r>
            <a:r>
              <a:rPr lang="en-US" sz="2400" dirty="0">
                <a:solidFill>
                  <a:schemeClr val="lt1"/>
                </a:solidFill>
                <a:latin typeface="Barlow Condensed SemiBold"/>
              </a:rPr>
              <a:t> – Tolerance.</a:t>
            </a:r>
          </a:p>
          <a:p>
            <a:pPr marL="342900" indent="-342900">
              <a:buFont typeface="Arial" panose="020B0604020202020204" pitchFamily="34" charset="0"/>
              <a:buChar char="•"/>
            </a:pPr>
            <a:r>
              <a:rPr lang="en-US" sz="2400" dirty="0">
                <a:solidFill>
                  <a:srgbClr val="00B0F0"/>
                </a:solidFill>
                <a:latin typeface="Barlow Condensed SemiBold"/>
              </a:rPr>
              <a:t>R</a:t>
            </a:r>
            <a:r>
              <a:rPr lang="en-US" sz="2400" dirty="0">
                <a:solidFill>
                  <a:schemeClr val="lt1"/>
                </a:solidFill>
                <a:latin typeface="Barlow Condensed SemiBold"/>
              </a:rPr>
              <a:t> – Readiness to listen.</a:t>
            </a:r>
          </a:p>
          <a:p>
            <a:pPr marL="342900" indent="-342900">
              <a:buFont typeface="Arial" panose="020B0604020202020204" pitchFamily="34" charset="0"/>
              <a:buChar char="•"/>
            </a:pPr>
            <a:r>
              <a:rPr lang="en-US" sz="2400" dirty="0">
                <a:solidFill>
                  <a:srgbClr val="00B0F0"/>
                </a:solidFill>
                <a:latin typeface="Barlow Condensed SemiBold"/>
              </a:rPr>
              <a:t>A</a:t>
            </a:r>
            <a:r>
              <a:rPr lang="en-US" sz="2400" dirty="0">
                <a:solidFill>
                  <a:schemeClr val="lt1"/>
                </a:solidFill>
                <a:latin typeface="Barlow Condensed SemiBold"/>
              </a:rPr>
              <a:t> – Ability to make decisions.</a:t>
            </a:r>
          </a:p>
          <a:p>
            <a:pPr marL="342900" indent="-342900">
              <a:buFont typeface="Arial" panose="020B0604020202020204" pitchFamily="34" charset="0"/>
              <a:buChar char="•"/>
            </a:pPr>
            <a:r>
              <a:rPr lang="en-US" sz="2400" dirty="0">
                <a:solidFill>
                  <a:srgbClr val="00B0F0"/>
                </a:solidFill>
                <a:latin typeface="Barlow Condensed SemiBold"/>
              </a:rPr>
              <a:t>I</a:t>
            </a:r>
            <a:r>
              <a:rPr lang="en-US" sz="2400" dirty="0">
                <a:solidFill>
                  <a:schemeClr val="lt1"/>
                </a:solidFill>
                <a:latin typeface="Barlow Condensed SemiBold"/>
              </a:rPr>
              <a:t> – Intelligent.</a:t>
            </a:r>
          </a:p>
          <a:p>
            <a:pPr marL="342900" indent="-342900">
              <a:buFont typeface="Arial" panose="020B0604020202020204" pitchFamily="34" charset="0"/>
              <a:buChar char="•"/>
            </a:pPr>
            <a:r>
              <a:rPr lang="en-US" sz="2400" dirty="0">
                <a:solidFill>
                  <a:srgbClr val="00B0F0"/>
                </a:solidFill>
                <a:latin typeface="Barlow Condensed SemiBold"/>
              </a:rPr>
              <a:t>T</a:t>
            </a:r>
            <a:r>
              <a:rPr lang="en-US" sz="2400" dirty="0">
                <a:solidFill>
                  <a:schemeClr val="lt1"/>
                </a:solidFill>
                <a:latin typeface="Barlow Condensed SemiBold"/>
              </a:rPr>
              <a:t> – Trustworthiness.</a:t>
            </a:r>
          </a:p>
          <a:p>
            <a:pPr marL="342900" indent="-342900">
              <a:buFont typeface="Arial" panose="020B0604020202020204" pitchFamily="34" charset="0"/>
              <a:buChar char="•"/>
            </a:pPr>
            <a:r>
              <a:rPr lang="en-US" sz="2400" dirty="0">
                <a:solidFill>
                  <a:srgbClr val="00B0F0"/>
                </a:solidFill>
                <a:latin typeface="Barlow Condensed SemiBold"/>
              </a:rPr>
              <a:t>S</a:t>
            </a:r>
            <a:r>
              <a:rPr lang="en-US" sz="2400" dirty="0">
                <a:solidFill>
                  <a:schemeClr val="lt1"/>
                </a:solidFill>
                <a:latin typeface="Barlow Condensed SemiBold"/>
              </a:rPr>
              <a:t> – Sincere.</a:t>
            </a:r>
          </a:p>
          <a:p>
            <a:pPr marL="342900" indent="-342900">
              <a:buFont typeface="Arial" panose="020B0604020202020204" pitchFamily="34" charset="0"/>
              <a:buChar char="•"/>
            </a:pPr>
            <a:endParaRPr lang="en-US" sz="2400" dirty="0">
              <a:solidFill>
                <a:schemeClr val="lt1"/>
              </a:solidFill>
              <a:latin typeface="Barlow Condensed SemiBold"/>
            </a:endParaRPr>
          </a:p>
        </p:txBody>
      </p:sp>
      <p:cxnSp>
        <p:nvCxnSpPr>
          <p:cNvPr id="4" name="Google Shape;453;p19">
            <a:extLst>
              <a:ext uri="{FF2B5EF4-FFF2-40B4-BE49-F238E27FC236}">
                <a16:creationId xmlns:a16="http://schemas.microsoft.com/office/drawing/2014/main" id="{69A6E4C0-E837-9C41-A5D2-DC9C9CC45DD9}"/>
              </a:ext>
            </a:extLst>
          </p:cNvPr>
          <p:cNvCxnSpPr>
            <a:cxnSpLocks/>
          </p:cNvCxnSpPr>
          <p:nvPr/>
        </p:nvCxnSpPr>
        <p:spPr>
          <a:xfrm flipV="1">
            <a:off x="770700" y="994929"/>
            <a:ext cx="6625541" cy="51321"/>
          </a:xfrm>
          <a:prstGeom prst="straightConnector1">
            <a:avLst/>
          </a:prstGeom>
          <a:noFill/>
          <a:ln w="19050" cap="flat" cmpd="sng">
            <a:solidFill>
              <a:schemeClr val="dk2"/>
            </a:solidFill>
            <a:prstDash val="solid"/>
            <a:round/>
            <a:headEnd type="none" w="med" len="med"/>
            <a:tailEnd type="none" w="med" len="med"/>
          </a:ln>
        </p:spPr>
      </p:cxnSp>
    </p:spTree>
    <p:extLst>
      <p:ext uri="{BB962C8B-B14F-4D97-AF65-F5344CB8AC3E}">
        <p14:creationId xmlns:p14="http://schemas.microsoft.com/office/powerpoint/2010/main" val="29454953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grpSp>
        <p:nvGrpSpPr>
          <p:cNvPr id="403" name="Google Shape;403;p17"/>
          <p:cNvGrpSpPr/>
          <p:nvPr/>
        </p:nvGrpSpPr>
        <p:grpSpPr>
          <a:xfrm>
            <a:off x="272306" y="828687"/>
            <a:ext cx="980695" cy="982361"/>
            <a:chOff x="917250" y="2080575"/>
            <a:chExt cx="980695" cy="982361"/>
          </a:xfrm>
        </p:grpSpPr>
        <p:grpSp>
          <p:nvGrpSpPr>
            <p:cNvPr id="404" name="Google Shape;404;p17"/>
            <p:cNvGrpSpPr/>
            <p:nvPr/>
          </p:nvGrpSpPr>
          <p:grpSpPr>
            <a:xfrm>
              <a:off x="917250" y="2080575"/>
              <a:ext cx="980695" cy="982361"/>
              <a:chOff x="917250" y="2165250"/>
              <a:chExt cx="980695" cy="982361"/>
            </a:xfrm>
          </p:grpSpPr>
          <p:sp>
            <p:nvSpPr>
              <p:cNvPr id="405" name="Google Shape;405;p17"/>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17"/>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7" name="Google Shape;407;p17"/>
            <p:cNvGrpSpPr/>
            <p:nvPr/>
          </p:nvGrpSpPr>
          <p:grpSpPr>
            <a:xfrm>
              <a:off x="1232020" y="2401380"/>
              <a:ext cx="351155" cy="340753"/>
              <a:chOff x="-59481900" y="2290800"/>
              <a:chExt cx="319000" cy="309550"/>
            </a:xfrm>
          </p:grpSpPr>
          <p:sp>
            <p:nvSpPr>
              <p:cNvPr id="408" name="Google Shape;408;p17"/>
              <p:cNvSpPr/>
              <p:nvPr/>
            </p:nvSpPr>
            <p:spPr>
              <a:xfrm>
                <a:off x="-59481900" y="2290800"/>
                <a:ext cx="319000" cy="309550"/>
              </a:xfrm>
              <a:custGeom>
                <a:avLst/>
                <a:gdLst/>
                <a:ahLst/>
                <a:cxnLst/>
                <a:rect l="l" t="t" r="r" b="b"/>
                <a:pathLst>
                  <a:path w="12760" h="12382" extrusionOk="0">
                    <a:moveTo>
                      <a:pt x="6427" y="851"/>
                    </a:moveTo>
                    <a:cubicBezTo>
                      <a:pt x="6900" y="851"/>
                      <a:pt x="7247" y="1197"/>
                      <a:pt x="7247" y="1670"/>
                    </a:cubicBezTo>
                    <a:lnTo>
                      <a:pt x="7247" y="4159"/>
                    </a:lnTo>
                    <a:lnTo>
                      <a:pt x="5608" y="4159"/>
                    </a:lnTo>
                    <a:lnTo>
                      <a:pt x="5608" y="1670"/>
                    </a:lnTo>
                    <a:cubicBezTo>
                      <a:pt x="5608" y="1197"/>
                      <a:pt x="5955" y="851"/>
                      <a:pt x="6427" y="851"/>
                    </a:cubicBezTo>
                    <a:close/>
                    <a:moveTo>
                      <a:pt x="11594" y="3308"/>
                    </a:moveTo>
                    <a:cubicBezTo>
                      <a:pt x="11846" y="3308"/>
                      <a:pt x="12004" y="3529"/>
                      <a:pt x="12004" y="3749"/>
                    </a:cubicBezTo>
                    <a:lnTo>
                      <a:pt x="12004" y="11185"/>
                    </a:lnTo>
                    <a:lnTo>
                      <a:pt x="11941" y="11185"/>
                    </a:lnTo>
                    <a:cubicBezTo>
                      <a:pt x="11941" y="11437"/>
                      <a:pt x="11752" y="11594"/>
                      <a:pt x="11563" y="11594"/>
                    </a:cubicBezTo>
                    <a:lnTo>
                      <a:pt x="1355" y="11594"/>
                    </a:lnTo>
                    <a:cubicBezTo>
                      <a:pt x="1103" y="11594"/>
                      <a:pt x="914" y="11405"/>
                      <a:pt x="914" y="11185"/>
                    </a:cubicBezTo>
                    <a:lnTo>
                      <a:pt x="914" y="3749"/>
                    </a:lnTo>
                    <a:cubicBezTo>
                      <a:pt x="914" y="3529"/>
                      <a:pt x="1103" y="3308"/>
                      <a:pt x="1355" y="3308"/>
                    </a:cubicBezTo>
                    <a:lnTo>
                      <a:pt x="4821" y="3308"/>
                    </a:lnTo>
                    <a:lnTo>
                      <a:pt x="4821" y="4568"/>
                    </a:lnTo>
                    <a:cubicBezTo>
                      <a:pt x="4821" y="4821"/>
                      <a:pt x="5010" y="5010"/>
                      <a:pt x="5199" y="5010"/>
                    </a:cubicBezTo>
                    <a:lnTo>
                      <a:pt x="7688" y="5010"/>
                    </a:lnTo>
                    <a:cubicBezTo>
                      <a:pt x="7940" y="5010"/>
                      <a:pt x="8129" y="4821"/>
                      <a:pt x="8129" y="4568"/>
                    </a:cubicBezTo>
                    <a:lnTo>
                      <a:pt x="8129" y="3308"/>
                    </a:lnTo>
                    <a:close/>
                    <a:moveTo>
                      <a:pt x="6396" y="0"/>
                    </a:moveTo>
                    <a:cubicBezTo>
                      <a:pt x="5482" y="0"/>
                      <a:pt x="4726" y="756"/>
                      <a:pt x="4726" y="1670"/>
                    </a:cubicBezTo>
                    <a:lnTo>
                      <a:pt x="4726" y="2489"/>
                    </a:lnTo>
                    <a:lnTo>
                      <a:pt x="1261" y="2489"/>
                    </a:lnTo>
                    <a:cubicBezTo>
                      <a:pt x="599" y="2489"/>
                      <a:pt x="0" y="3056"/>
                      <a:pt x="0" y="3718"/>
                    </a:cubicBezTo>
                    <a:lnTo>
                      <a:pt x="0" y="11153"/>
                    </a:lnTo>
                    <a:cubicBezTo>
                      <a:pt x="0" y="11815"/>
                      <a:pt x="568" y="12382"/>
                      <a:pt x="1261" y="12382"/>
                    </a:cubicBezTo>
                    <a:lnTo>
                      <a:pt x="11468" y="12382"/>
                    </a:lnTo>
                    <a:cubicBezTo>
                      <a:pt x="12130" y="12382"/>
                      <a:pt x="12697" y="11815"/>
                      <a:pt x="12697" y="11153"/>
                    </a:cubicBezTo>
                    <a:lnTo>
                      <a:pt x="12697" y="3749"/>
                    </a:lnTo>
                    <a:cubicBezTo>
                      <a:pt x="12760" y="3025"/>
                      <a:pt x="12193" y="2489"/>
                      <a:pt x="11500" y="2489"/>
                    </a:cubicBezTo>
                    <a:lnTo>
                      <a:pt x="8034" y="2489"/>
                    </a:lnTo>
                    <a:lnTo>
                      <a:pt x="8034" y="1670"/>
                    </a:lnTo>
                    <a:cubicBezTo>
                      <a:pt x="8034" y="756"/>
                      <a:pt x="7310" y="0"/>
                      <a:pt x="639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17"/>
              <p:cNvSpPr/>
              <p:nvPr/>
            </p:nvSpPr>
            <p:spPr>
              <a:xfrm>
                <a:off x="-59287350" y="2456200"/>
                <a:ext cx="83500" cy="21275"/>
              </a:xfrm>
              <a:custGeom>
                <a:avLst/>
                <a:gdLst/>
                <a:ahLst/>
                <a:cxnLst/>
                <a:rect l="l" t="t" r="r" b="b"/>
                <a:pathLst>
                  <a:path w="3340" h="851" extrusionOk="0">
                    <a:moveTo>
                      <a:pt x="410" y="0"/>
                    </a:moveTo>
                    <a:cubicBezTo>
                      <a:pt x="189" y="0"/>
                      <a:pt x="0" y="221"/>
                      <a:pt x="0" y="441"/>
                    </a:cubicBezTo>
                    <a:cubicBezTo>
                      <a:pt x="0" y="693"/>
                      <a:pt x="189" y="851"/>
                      <a:pt x="410" y="851"/>
                    </a:cubicBezTo>
                    <a:lnTo>
                      <a:pt x="2899" y="851"/>
                    </a:lnTo>
                    <a:cubicBezTo>
                      <a:pt x="3151" y="851"/>
                      <a:pt x="3308" y="630"/>
                      <a:pt x="3308" y="441"/>
                    </a:cubicBezTo>
                    <a:cubicBezTo>
                      <a:pt x="3340"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17"/>
              <p:cNvSpPr/>
              <p:nvPr/>
            </p:nvSpPr>
            <p:spPr>
              <a:xfrm>
                <a:off x="-59287350" y="2497950"/>
                <a:ext cx="83500" cy="21275"/>
              </a:xfrm>
              <a:custGeom>
                <a:avLst/>
                <a:gdLst/>
                <a:ahLst/>
                <a:cxnLst/>
                <a:rect l="l" t="t" r="r" b="b"/>
                <a:pathLst>
                  <a:path w="3340" h="851" extrusionOk="0">
                    <a:moveTo>
                      <a:pt x="410" y="0"/>
                    </a:moveTo>
                    <a:cubicBezTo>
                      <a:pt x="189" y="0"/>
                      <a:pt x="0" y="189"/>
                      <a:pt x="0" y="441"/>
                    </a:cubicBezTo>
                    <a:cubicBezTo>
                      <a:pt x="0" y="662"/>
                      <a:pt x="189" y="851"/>
                      <a:pt x="410" y="851"/>
                    </a:cubicBezTo>
                    <a:lnTo>
                      <a:pt x="2899" y="851"/>
                    </a:lnTo>
                    <a:cubicBezTo>
                      <a:pt x="3151" y="851"/>
                      <a:pt x="3308" y="662"/>
                      <a:pt x="3308" y="441"/>
                    </a:cubicBezTo>
                    <a:cubicBezTo>
                      <a:pt x="3340" y="189"/>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17"/>
              <p:cNvSpPr/>
              <p:nvPr/>
            </p:nvSpPr>
            <p:spPr>
              <a:xfrm>
                <a:off x="-59287350" y="2538900"/>
                <a:ext cx="82700" cy="22075"/>
              </a:xfrm>
              <a:custGeom>
                <a:avLst/>
                <a:gdLst/>
                <a:ahLst/>
                <a:cxnLst/>
                <a:rect l="l" t="t" r="r" b="b"/>
                <a:pathLst>
                  <a:path w="3308" h="883" extrusionOk="0">
                    <a:moveTo>
                      <a:pt x="410" y="0"/>
                    </a:moveTo>
                    <a:cubicBezTo>
                      <a:pt x="189" y="0"/>
                      <a:pt x="0" y="221"/>
                      <a:pt x="0" y="441"/>
                    </a:cubicBezTo>
                    <a:cubicBezTo>
                      <a:pt x="0" y="662"/>
                      <a:pt x="189" y="882"/>
                      <a:pt x="410" y="882"/>
                    </a:cubicBezTo>
                    <a:lnTo>
                      <a:pt x="2899" y="882"/>
                    </a:lnTo>
                    <a:cubicBezTo>
                      <a:pt x="3151" y="882"/>
                      <a:pt x="3308" y="662"/>
                      <a:pt x="3308" y="441"/>
                    </a:cubicBezTo>
                    <a:cubicBezTo>
                      <a:pt x="3308"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17"/>
              <p:cNvSpPr/>
              <p:nvPr/>
            </p:nvSpPr>
            <p:spPr>
              <a:xfrm>
                <a:off x="-59439375" y="2425425"/>
                <a:ext cx="125250" cy="134750"/>
              </a:xfrm>
              <a:custGeom>
                <a:avLst/>
                <a:gdLst/>
                <a:ahLst/>
                <a:cxnLst/>
                <a:rect l="l" t="t" r="r" b="b"/>
                <a:pathLst>
                  <a:path w="5010" h="5390" extrusionOk="0">
                    <a:moveTo>
                      <a:pt x="2518" y="855"/>
                    </a:moveTo>
                    <a:cubicBezTo>
                      <a:pt x="2722" y="855"/>
                      <a:pt x="2928" y="925"/>
                      <a:pt x="3088" y="1074"/>
                    </a:cubicBezTo>
                    <a:cubicBezTo>
                      <a:pt x="3277" y="1294"/>
                      <a:pt x="3340" y="1609"/>
                      <a:pt x="3277" y="1924"/>
                    </a:cubicBezTo>
                    <a:cubicBezTo>
                      <a:pt x="3183" y="2176"/>
                      <a:pt x="2994" y="2428"/>
                      <a:pt x="2710" y="2460"/>
                    </a:cubicBezTo>
                    <a:cubicBezTo>
                      <a:pt x="2626" y="2485"/>
                      <a:pt x="2546" y="2497"/>
                      <a:pt x="2469" y="2497"/>
                    </a:cubicBezTo>
                    <a:cubicBezTo>
                      <a:pt x="2260" y="2497"/>
                      <a:pt x="2076" y="2409"/>
                      <a:pt x="1891" y="2271"/>
                    </a:cubicBezTo>
                    <a:cubicBezTo>
                      <a:pt x="1702" y="2019"/>
                      <a:pt x="1607" y="1704"/>
                      <a:pt x="1702" y="1452"/>
                    </a:cubicBezTo>
                    <a:cubicBezTo>
                      <a:pt x="1802" y="1070"/>
                      <a:pt x="2158" y="855"/>
                      <a:pt x="2518" y="855"/>
                    </a:cubicBezTo>
                    <a:close/>
                    <a:moveTo>
                      <a:pt x="2521" y="3342"/>
                    </a:moveTo>
                    <a:cubicBezTo>
                      <a:pt x="3309" y="3342"/>
                      <a:pt x="3939" y="3846"/>
                      <a:pt x="4159" y="4539"/>
                    </a:cubicBezTo>
                    <a:lnTo>
                      <a:pt x="914" y="4539"/>
                    </a:lnTo>
                    <a:cubicBezTo>
                      <a:pt x="1103" y="3846"/>
                      <a:pt x="1733" y="3342"/>
                      <a:pt x="2521" y="3342"/>
                    </a:cubicBezTo>
                    <a:close/>
                    <a:moveTo>
                      <a:pt x="2473" y="0"/>
                    </a:moveTo>
                    <a:cubicBezTo>
                      <a:pt x="1781" y="0"/>
                      <a:pt x="1110" y="436"/>
                      <a:pt x="914" y="1200"/>
                    </a:cubicBezTo>
                    <a:cubicBezTo>
                      <a:pt x="757" y="1798"/>
                      <a:pt x="914" y="2334"/>
                      <a:pt x="1292" y="2775"/>
                    </a:cubicBezTo>
                    <a:cubicBezTo>
                      <a:pt x="568" y="3216"/>
                      <a:pt x="1" y="4004"/>
                      <a:pt x="1" y="4949"/>
                    </a:cubicBezTo>
                    <a:cubicBezTo>
                      <a:pt x="1" y="5169"/>
                      <a:pt x="190" y="5390"/>
                      <a:pt x="410" y="5390"/>
                    </a:cubicBezTo>
                    <a:lnTo>
                      <a:pt x="4537" y="5390"/>
                    </a:lnTo>
                    <a:cubicBezTo>
                      <a:pt x="4758" y="5390"/>
                      <a:pt x="4978" y="5169"/>
                      <a:pt x="4978" y="4949"/>
                    </a:cubicBezTo>
                    <a:cubicBezTo>
                      <a:pt x="5010" y="4035"/>
                      <a:pt x="4506" y="3216"/>
                      <a:pt x="3718" y="2807"/>
                    </a:cubicBezTo>
                    <a:cubicBezTo>
                      <a:pt x="3907" y="2618"/>
                      <a:pt x="4033" y="2397"/>
                      <a:pt x="4096" y="2113"/>
                    </a:cubicBezTo>
                    <a:cubicBezTo>
                      <a:pt x="4254" y="1515"/>
                      <a:pt x="4096" y="916"/>
                      <a:pt x="3655" y="507"/>
                    </a:cubicBezTo>
                    <a:cubicBezTo>
                      <a:pt x="3322" y="161"/>
                      <a:pt x="2894" y="0"/>
                      <a:pt x="24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17"/>
              <p:cNvSpPr/>
              <p:nvPr/>
            </p:nvSpPr>
            <p:spPr>
              <a:xfrm>
                <a:off x="-59327525" y="2325450"/>
                <a:ext cx="13400" cy="13425"/>
              </a:xfrm>
              <a:custGeom>
                <a:avLst/>
                <a:gdLst/>
                <a:ahLst/>
                <a:cxnLst/>
                <a:rect l="l" t="t" r="r" b="b"/>
                <a:pathLst>
                  <a:path w="536" h="537" extrusionOk="0">
                    <a:moveTo>
                      <a:pt x="252" y="1"/>
                    </a:moveTo>
                    <a:cubicBezTo>
                      <a:pt x="95" y="1"/>
                      <a:pt x="0" y="127"/>
                      <a:pt x="0" y="284"/>
                    </a:cubicBezTo>
                    <a:cubicBezTo>
                      <a:pt x="0" y="442"/>
                      <a:pt x="95" y="536"/>
                      <a:pt x="252" y="536"/>
                    </a:cubicBezTo>
                    <a:cubicBezTo>
                      <a:pt x="410" y="536"/>
                      <a:pt x="536" y="442"/>
                      <a:pt x="536" y="284"/>
                    </a:cubicBezTo>
                    <a:cubicBezTo>
                      <a:pt x="536" y="127"/>
                      <a:pt x="410"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3" name="Title 2">
            <a:extLst>
              <a:ext uri="{FF2B5EF4-FFF2-40B4-BE49-F238E27FC236}">
                <a16:creationId xmlns:a16="http://schemas.microsoft.com/office/drawing/2014/main" id="{1BD2D323-0617-D44E-8D2E-CA64AF2415E0}"/>
              </a:ext>
            </a:extLst>
          </p:cNvPr>
          <p:cNvSpPr>
            <a:spLocks noGrp="1"/>
          </p:cNvSpPr>
          <p:nvPr>
            <p:ph type="ctrTitle"/>
          </p:nvPr>
        </p:nvSpPr>
        <p:spPr>
          <a:xfrm flipH="1">
            <a:off x="198408" y="2545244"/>
            <a:ext cx="8747184" cy="577800"/>
          </a:xfrm>
        </p:spPr>
        <p:txBody>
          <a:bodyPr/>
          <a:lstStyle/>
          <a:p>
            <a:r>
              <a:rPr lang="en-US" sz="4000" b="1" dirty="0">
                <a:solidFill>
                  <a:schemeClr val="tx1">
                    <a:lumMod val="25000"/>
                  </a:schemeClr>
                </a:solidFill>
              </a:rPr>
              <a:t>1.4 I</a:t>
            </a:r>
            <a:r>
              <a:rPr lang="en-SA" sz="4000" b="1" dirty="0">
                <a:solidFill>
                  <a:schemeClr val="tx1">
                    <a:lumMod val="25000"/>
                  </a:schemeClr>
                </a:solidFill>
              </a:rPr>
              <a:t>mpact of leadership on project.</a:t>
            </a:r>
          </a:p>
        </p:txBody>
      </p:sp>
      <p:sp>
        <p:nvSpPr>
          <p:cNvPr id="5" name="Rectangle 4">
            <a:extLst>
              <a:ext uri="{FF2B5EF4-FFF2-40B4-BE49-F238E27FC236}">
                <a16:creationId xmlns:a16="http://schemas.microsoft.com/office/drawing/2014/main" id="{AEA5505A-CAC3-C34C-9DEC-988EEF17E3EB}"/>
              </a:ext>
            </a:extLst>
          </p:cNvPr>
          <p:cNvSpPr/>
          <p:nvPr/>
        </p:nvSpPr>
        <p:spPr>
          <a:xfrm>
            <a:off x="1097939" y="4115654"/>
            <a:ext cx="5997004" cy="738664"/>
          </a:xfrm>
          <a:prstGeom prst="rect">
            <a:avLst/>
          </a:prstGeom>
        </p:spPr>
        <p:txBody>
          <a:bodyPr wrap="square">
            <a:spAutoFit/>
          </a:bodyPr>
          <a:lstStyle/>
          <a:p>
            <a:pPr>
              <a:buFont typeface="Arial" panose="020B0604020202020204" pitchFamily="34" charset="0"/>
              <a:buChar char="•"/>
            </a:pPr>
            <a:endParaRPr lang="en-US">
              <a:latin typeface="Calibri" panose="020F0502020204030204" pitchFamily="34" charset="0"/>
            </a:endParaRPr>
          </a:p>
          <a:p>
            <a:pPr>
              <a:buFont typeface="Arial" panose="020B0604020202020204" pitchFamily="34" charset="0"/>
              <a:buChar char="•"/>
            </a:pPr>
            <a:endParaRPr lang="en-US">
              <a:effectLst/>
              <a:latin typeface="Calibri" panose="020F0502020204030204" pitchFamily="34" charset="0"/>
            </a:endParaRPr>
          </a:p>
          <a:p>
            <a:pPr>
              <a:buFont typeface="Arial" panose="020B0604020202020204" pitchFamily="34" charset="0"/>
              <a:buChar char="•"/>
            </a:pPr>
            <a:endParaRPr lang="en-US">
              <a:effectLst/>
            </a:endParaRPr>
          </a:p>
        </p:txBody>
      </p:sp>
      <p:cxnSp>
        <p:nvCxnSpPr>
          <p:cNvPr id="15" name="Google Shape;398;p17">
            <a:extLst>
              <a:ext uri="{FF2B5EF4-FFF2-40B4-BE49-F238E27FC236}">
                <a16:creationId xmlns:a16="http://schemas.microsoft.com/office/drawing/2014/main" id="{A566E685-622B-7F43-B00F-60712C9389BD}"/>
              </a:ext>
            </a:extLst>
          </p:cNvPr>
          <p:cNvCxnSpPr/>
          <p:nvPr/>
        </p:nvCxnSpPr>
        <p:spPr>
          <a:xfrm>
            <a:off x="232800" y="3153879"/>
            <a:ext cx="4339200" cy="0"/>
          </a:xfrm>
          <a:prstGeom prst="straightConnector1">
            <a:avLst/>
          </a:prstGeom>
          <a:noFill/>
          <a:ln w="19050" cap="flat" cmpd="sng">
            <a:solidFill>
              <a:schemeClr val="dk2"/>
            </a:solidFill>
            <a:prstDash val="solid"/>
            <a:round/>
            <a:headEnd type="none" w="med" len="med"/>
            <a:tailEnd type="none" w="med" len="med"/>
          </a:ln>
        </p:spPr>
      </p:cxnSp>
    </p:spTree>
    <p:extLst>
      <p:ext uri="{BB962C8B-B14F-4D97-AF65-F5344CB8AC3E}">
        <p14:creationId xmlns:p14="http://schemas.microsoft.com/office/powerpoint/2010/main" val="40119947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0C1729-2F77-1849-A089-B07E87503237}"/>
              </a:ext>
            </a:extLst>
          </p:cNvPr>
          <p:cNvSpPr>
            <a:spLocks noGrp="1"/>
          </p:cNvSpPr>
          <p:nvPr>
            <p:ph type="ctrTitle"/>
          </p:nvPr>
        </p:nvSpPr>
        <p:spPr/>
        <p:txBody>
          <a:bodyPr/>
          <a:lstStyle/>
          <a:p>
            <a:r>
              <a:rPr lang="en-US">
                <a:solidFill>
                  <a:schemeClr val="bg2"/>
                </a:solidFill>
              </a:rPr>
              <a:t>I</a:t>
            </a:r>
            <a:r>
              <a:rPr lang="en-SA">
                <a:solidFill>
                  <a:schemeClr val="bg2"/>
                </a:solidFill>
              </a:rPr>
              <a:t>mpact of leadership on project</a:t>
            </a:r>
          </a:p>
        </p:txBody>
      </p:sp>
      <p:sp>
        <p:nvSpPr>
          <p:cNvPr id="3" name="Rectangle 2">
            <a:extLst>
              <a:ext uri="{FF2B5EF4-FFF2-40B4-BE49-F238E27FC236}">
                <a16:creationId xmlns:a16="http://schemas.microsoft.com/office/drawing/2014/main" id="{C98E436E-0F2B-FF42-ADE2-B59A54299DEC}"/>
              </a:ext>
            </a:extLst>
          </p:cNvPr>
          <p:cNvSpPr/>
          <p:nvPr/>
        </p:nvSpPr>
        <p:spPr>
          <a:xfrm>
            <a:off x="277800" y="1042764"/>
            <a:ext cx="7466496" cy="923330"/>
          </a:xfrm>
          <a:prstGeom prst="rect">
            <a:avLst/>
          </a:prstGeom>
        </p:spPr>
        <p:txBody>
          <a:bodyPr wrap="square">
            <a:spAutoFit/>
          </a:bodyPr>
          <a:lstStyle/>
          <a:p>
            <a:r>
              <a:rPr lang="en-US" sz="1800" dirty="0">
                <a:solidFill>
                  <a:schemeClr val="tx1">
                    <a:lumMod val="25000"/>
                  </a:schemeClr>
                </a:solidFill>
                <a:latin typeface="Arial" panose="020B0604020202020204" pitchFamily="34" charset="0"/>
              </a:rPr>
              <a:t>Leader role is one of the most challenging jobs in any organization, because it requires broad understanding of the various areas that must be coordinated and requires strong interpersonal skills. </a:t>
            </a:r>
            <a:endParaRPr lang="en-US" sz="1800" dirty="0">
              <a:solidFill>
                <a:schemeClr val="tx1">
                  <a:lumMod val="25000"/>
                </a:schemeClr>
              </a:solidFill>
            </a:endParaRPr>
          </a:p>
        </p:txBody>
      </p:sp>
      <p:pic>
        <p:nvPicPr>
          <p:cNvPr id="5" name="Picture 4">
            <a:extLst>
              <a:ext uri="{FF2B5EF4-FFF2-40B4-BE49-F238E27FC236}">
                <a16:creationId xmlns:a16="http://schemas.microsoft.com/office/drawing/2014/main" id="{EC660E0A-CB93-E144-A818-DCB85A4463A6}"/>
              </a:ext>
            </a:extLst>
          </p:cNvPr>
          <p:cNvPicPr>
            <a:picLocks noChangeAspect="1"/>
          </p:cNvPicPr>
          <p:nvPr/>
        </p:nvPicPr>
        <p:blipFill>
          <a:blip r:embed="rId3"/>
          <a:stretch>
            <a:fillRect/>
          </a:stretch>
        </p:blipFill>
        <p:spPr>
          <a:xfrm>
            <a:off x="1550802" y="1962607"/>
            <a:ext cx="5838092" cy="2963392"/>
          </a:xfrm>
          <a:prstGeom prst="rect">
            <a:avLst/>
          </a:prstGeom>
        </p:spPr>
      </p:pic>
      <p:cxnSp>
        <p:nvCxnSpPr>
          <p:cNvPr id="6" name="Google Shape;453;p19">
            <a:extLst>
              <a:ext uri="{FF2B5EF4-FFF2-40B4-BE49-F238E27FC236}">
                <a16:creationId xmlns:a16="http://schemas.microsoft.com/office/drawing/2014/main" id="{63862858-6B35-0042-B129-87AFF4245BCF}"/>
              </a:ext>
            </a:extLst>
          </p:cNvPr>
          <p:cNvCxnSpPr>
            <a:cxnSpLocks/>
          </p:cNvCxnSpPr>
          <p:nvPr/>
        </p:nvCxnSpPr>
        <p:spPr>
          <a:xfrm flipV="1">
            <a:off x="557340" y="982647"/>
            <a:ext cx="6625541" cy="51321"/>
          </a:xfrm>
          <a:prstGeom prst="straightConnector1">
            <a:avLst/>
          </a:prstGeom>
          <a:noFill/>
          <a:ln w="19050" cap="flat" cmpd="sng">
            <a:solidFill>
              <a:schemeClr val="dk2"/>
            </a:solidFill>
            <a:prstDash val="solid"/>
            <a:round/>
            <a:headEnd type="none" w="med" len="med"/>
            <a:tailEnd type="none" w="med" len="med"/>
          </a:ln>
        </p:spPr>
      </p:cxnSp>
    </p:spTree>
    <p:extLst>
      <p:ext uri="{BB962C8B-B14F-4D97-AF65-F5344CB8AC3E}">
        <p14:creationId xmlns:p14="http://schemas.microsoft.com/office/powerpoint/2010/main" val="23528570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grpSp>
        <p:nvGrpSpPr>
          <p:cNvPr id="403" name="Google Shape;403;p17"/>
          <p:cNvGrpSpPr/>
          <p:nvPr/>
        </p:nvGrpSpPr>
        <p:grpSpPr>
          <a:xfrm>
            <a:off x="272306" y="828687"/>
            <a:ext cx="980695" cy="982361"/>
            <a:chOff x="917250" y="2080575"/>
            <a:chExt cx="980695" cy="982361"/>
          </a:xfrm>
        </p:grpSpPr>
        <p:grpSp>
          <p:nvGrpSpPr>
            <p:cNvPr id="404" name="Google Shape;404;p17"/>
            <p:cNvGrpSpPr/>
            <p:nvPr/>
          </p:nvGrpSpPr>
          <p:grpSpPr>
            <a:xfrm>
              <a:off x="917250" y="2080575"/>
              <a:ext cx="980695" cy="982361"/>
              <a:chOff x="917250" y="2165250"/>
              <a:chExt cx="980695" cy="982361"/>
            </a:xfrm>
          </p:grpSpPr>
          <p:sp>
            <p:nvSpPr>
              <p:cNvPr id="405" name="Google Shape;405;p17"/>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17"/>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7" name="Google Shape;407;p17"/>
            <p:cNvGrpSpPr/>
            <p:nvPr/>
          </p:nvGrpSpPr>
          <p:grpSpPr>
            <a:xfrm>
              <a:off x="1232020" y="2401380"/>
              <a:ext cx="351155" cy="340753"/>
              <a:chOff x="-59481900" y="2290800"/>
              <a:chExt cx="319000" cy="309550"/>
            </a:xfrm>
          </p:grpSpPr>
          <p:sp>
            <p:nvSpPr>
              <p:cNvPr id="408" name="Google Shape;408;p17"/>
              <p:cNvSpPr/>
              <p:nvPr/>
            </p:nvSpPr>
            <p:spPr>
              <a:xfrm>
                <a:off x="-59481900" y="2290800"/>
                <a:ext cx="319000" cy="309550"/>
              </a:xfrm>
              <a:custGeom>
                <a:avLst/>
                <a:gdLst/>
                <a:ahLst/>
                <a:cxnLst/>
                <a:rect l="l" t="t" r="r" b="b"/>
                <a:pathLst>
                  <a:path w="12760" h="12382" extrusionOk="0">
                    <a:moveTo>
                      <a:pt x="6427" y="851"/>
                    </a:moveTo>
                    <a:cubicBezTo>
                      <a:pt x="6900" y="851"/>
                      <a:pt x="7247" y="1197"/>
                      <a:pt x="7247" y="1670"/>
                    </a:cubicBezTo>
                    <a:lnTo>
                      <a:pt x="7247" y="4159"/>
                    </a:lnTo>
                    <a:lnTo>
                      <a:pt x="5608" y="4159"/>
                    </a:lnTo>
                    <a:lnTo>
                      <a:pt x="5608" y="1670"/>
                    </a:lnTo>
                    <a:cubicBezTo>
                      <a:pt x="5608" y="1197"/>
                      <a:pt x="5955" y="851"/>
                      <a:pt x="6427" y="851"/>
                    </a:cubicBezTo>
                    <a:close/>
                    <a:moveTo>
                      <a:pt x="11594" y="3308"/>
                    </a:moveTo>
                    <a:cubicBezTo>
                      <a:pt x="11846" y="3308"/>
                      <a:pt x="12004" y="3529"/>
                      <a:pt x="12004" y="3749"/>
                    </a:cubicBezTo>
                    <a:lnTo>
                      <a:pt x="12004" y="11185"/>
                    </a:lnTo>
                    <a:lnTo>
                      <a:pt x="11941" y="11185"/>
                    </a:lnTo>
                    <a:cubicBezTo>
                      <a:pt x="11941" y="11437"/>
                      <a:pt x="11752" y="11594"/>
                      <a:pt x="11563" y="11594"/>
                    </a:cubicBezTo>
                    <a:lnTo>
                      <a:pt x="1355" y="11594"/>
                    </a:lnTo>
                    <a:cubicBezTo>
                      <a:pt x="1103" y="11594"/>
                      <a:pt x="914" y="11405"/>
                      <a:pt x="914" y="11185"/>
                    </a:cubicBezTo>
                    <a:lnTo>
                      <a:pt x="914" y="3749"/>
                    </a:lnTo>
                    <a:cubicBezTo>
                      <a:pt x="914" y="3529"/>
                      <a:pt x="1103" y="3308"/>
                      <a:pt x="1355" y="3308"/>
                    </a:cubicBezTo>
                    <a:lnTo>
                      <a:pt x="4821" y="3308"/>
                    </a:lnTo>
                    <a:lnTo>
                      <a:pt x="4821" y="4568"/>
                    </a:lnTo>
                    <a:cubicBezTo>
                      <a:pt x="4821" y="4821"/>
                      <a:pt x="5010" y="5010"/>
                      <a:pt x="5199" y="5010"/>
                    </a:cubicBezTo>
                    <a:lnTo>
                      <a:pt x="7688" y="5010"/>
                    </a:lnTo>
                    <a:cubicBezTo>
                      <a:pt x="7940" y="5010"/>
                      <a:pt x="8129" y="4821"/>
                      <a:pt x="8129" y="4568"/>
                    </a:cubicBezTo>
                    <a:lnTo>
                      <a:pt x="8129" y="3308"/>
                    </a:lnTo>
                    <a:close/>
                    <a:moveTo>
                      <a:pt x="6396" y="0"/>
                    </a:moveTo>
                    <a:cubicBezTo>
                      <a:pt x="5482" y="0"/>
                      <a:pt x="4726" y="756"/>
                      <a:pt x="4726" y="1670"/>
                    </a:cubicBezTo>
                    <a:lnTo>
                      <a:pt x="4726" y="2489"/>
                    </a:lnTo>
                    <a:lnTo>
                      <a:pt x="1261" y="2489"/>
                    </a:lnTo>
                    <a:cubicBezTo>
                      <a:pt x="599" y="2489"/>
                      <a:pt x="0" y="3056"/>
                      <a:pt x="0" y="3718"/>
                    </a:cubicBezTo>
                    <a:lnTo>
                      <a:pt x="0" y="11153"/>
                    </a:lnTo>
                    <a:cubicBezTo>
                      <a:pt x="0" y="11815"/>
                      <a:pt x="568" y="12382"/>
                      <a:pt x="1261" y="12382"/>
                    </a:cubicBezTo>
                    <a:lnTo>
                      <a:pt x="11468" y="12382"/>
                    </a:lnTo>
                    <a:cubicBezTo>
                      <a:pt x="12130" y="12382"/>
                      <a:pt x="12697" y="11815"/>
                      <a:pt x="12697" y="11153"/>
                    </a:cubicBezTo>
                    <a:lnTo>
                      <a:pt x="12697" y="3749"/>
                    </a:lnTo>
                    <a:cubicBezTo>
                      <a:pt x="12760" y="3025"/>
                      <a:pt x="12193" y="2489"/>
                      <a:pt x="11500" y="2489"/>
                    </a:cubicBezTo>
                    <a:lnTo>
                      <a:pt x="8034" y="2489"/>
                    </a:lnTo>
                    <a:lnTo>
                      <a:pt x="8034" y="1670"/>
                    </a:lnTo>
                    <a:cubicBezTo>
                      <a:pt x="8034" y="756"/>
                      <a:pt x="7310" y="0"/>
                      <a:pt x="639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17"/>
              <p:cNvSpPr/>
              <p:nvPr/>
            </p:nvSpPr>
            <p:spPr>
              <a:xfrm>
                <a:off x="-59287350" y="2456200"/>
                <a:ext cx="83500" cy="21275"/>
              </a:xfrm>
              <a:custGeom>
                <a:avLst/>
                <a:gdLst/>
                <a:ahLst/>
                <a:cxnLst/>
                <a:rect l="l" t="t" r="r" b="b"/>
                <a:pathLst>
                  <a:path w="3340" h="851" extrusionOk="0">
                    <a:moveTo>
                      <a:pt x="410" y="0"/>
                    </a:moveTo>
                    <a:cubicBezTo>
                      <a:pt x="189" y="0"/>
                      <a:pt x="0" y="221"/>
                      <a:pt x="0" y="441"/>
                    </a:cubicBezTo>
                    <a:cubicBezTo>
                      <a:pt x="0" y="693"/>
                      <a:pt x="189" y="851"/>
                      <a:pt x="410" y="851"/>
                    </a:cubicBezTo>
                    <a:lnTo>
                      <a:pt x="2899" y="851"/>
                    </a:lnTo>
                    <a:cubicBezTo>
                      <a:pt x="3151" y="851"/>
                      <a:pt x="3308" y="630"/>
                      <a:pt x="3308" y="441"/>
                    </a:cubicBezTo>
                    <a:cubicBezTo>
                      <a:pt x="3340"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17"/>
              <p:cNvSpPr/>
              <p:nvPr/>
            </p:nvSpPr>
            <p:spPr>
              <a:xfrm>
                <a:off x="-59287350" y="2497950"/>
                <a:ext cx="83500" cy="21275"/>
              </a:xfrm>
              <a:custGeom>
                <a:avLst/>
                <a:gdLst/>
                <a:ahLst/>
                <a:cxnLst/>
                <a:rect l="l" t="t" r="r" b="b"/>
                <a:pathLst>
                  <a:path w="3340" h="851" extrusionOk="0">
                    <a:moveTo>
                      <a:pt x="410" y="0"/>
                    </a:moveTo>
                    <a:cubicBezTo>
                      <a:pt x="189" y="0"/>
                      <a:pt x="0" y="189"/>
                      <a:pt x="0" y="441"/>
                    </a:cubicBezTo>
                    <a:cubicBezTo>
                      <a:pt x="0" y="662"/>
                      <a:pt x="189" y="851"/>
                      <a:pt x="410" y="851"/>
                    </a:cubicBezTo>
                    <a:lnTo>
                      <a:pt x="2899" y="851"/>
                    </a:lnTo>
                    <a:cubicBezTo>
                      <a:pt x="3151" y="851"/>
                      <a:pt x="3308" y="662"/>
                      <a:pt x="3308" y="441"/>
                    </a:cubicBezTo>
                    <a:cubicBezTo>
                      <a:pt x="3340" y="189"/>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17"/>
              <p:cNvSpPr/>
              <p:nvPr/>
            </p:nvSpPr>
            <p:spPr>
              <a:xfrm>
                <a:off x="-59287350" y="2538900"/>
                <a:ext cx="82700" cy="22075"/>
              </a:xfrm>
              <a:custGeom>
                <a:avLst/>
                <a:gdLst/>
                <a:ahLst/>
                <a:cxnLst/>
                <a:rect l="l" t="t" r="r" b="b"/>
                <a:pathLst>
                  <a:path w="3308" h="883" extrusionOk="0">
                    <a:moveTo>
                      <a:pt x="410" y="0"/>
                    </a:moveTo>
                    <a:cubicBezTo>
                      <a:pt x="189" y="0"/>
                      <a:pt x="0" y="221"/>
                      <a:pt x="0" y="441"/>
                    </a:cubicBezTo>
                    <a:cubicBezTo>
                      <a:pt x="0" y="662"/>
                      <a:pt x="189" y="882"/>
                      <a:pt x="410" y="882"/>
                    </a:cubicBezTo>
                    <a:lnTo>
                      <a:pt x="2899" y="882"/>
                    </a:lnTo>
                    <a:cubicBezTo>
                      <a:pt x="3151" y="882"/>
                      <a:pt x="3308" y="662"/>
                      <a:pt x="3308" y="441"/>
                    </a:cubicBezTo>
                    <a:cubicBezTo>
                      <a:pt x="3308"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17"/>
              <p:cNvSpPr/>
              <p:nvPr/>
            </p:nvSpPr>
            <p:spPr>
              <a:xfrm>
                <a:off x="-59439375" y="2425425"/>
                <a:ext cx="125250" cy="134750"/>
              </a:xfrm>
              <a:custGeom>
                <a:avLst/>
                <a:gdLst/>
                <a:ahLst/>
                <a:cxnLst/>
                <a:rect l="l" t="t" r="r" b="b"/>
                <a:pathLst>
                  <a:path w="5010" h="5390" extrusionOk="0">
                    <a:moveTo>
                      <a:pt x="2518" y="855"/>
                    </a:moveTo>
                    <a:cubicBezTo>
                      <a:pt x="2722" y="855"/>
                      <a:pt x="2928" y="925"/>
                      <a:pt x="3088" y="1074"/>
                    </a:cubicBezTo>
                    <a:cubicBezTo>
                      <a:pt x="3277" y="1294"/>
                      <a:pt x="3340" y="1609"/>
                      <a:pt x="3277" y="1924"/>
                    </a:cubicBezTo>
                    <a:cubicBezTo>
                      <a:pt x="3183" y="2176"/>
                      <a:pt x="2994" y="2428"/>
                      <a:pt x="2710" y="2460"/>
                    </a:cubicBezTo>
                    <a:cubicBezTo>
                      <a:pt x="2626" y="2485"/>
                      <a:pt x="2546" y="2497"/>
                      <a:pt x="2469" y="2497"/>
                    </a:cubicBezTo>
                    <a:cubicBezTo>
                      <a:pt x="2260" y="2497"/>
                      <a:pt x="2076" y="2409"/>
                      <a:pt x="1891" y="2271"/>
                    </a:cubicBezTo>
                    <a:cubicBezTo>
                      <a:pt x="1702" y="2019"/>
                      <a:pt x="1607" y="1704"/>
                      <a:pt x="1702" y="1452"/>
                    </a:cubicBezTo>
                    <a:cubicBezTo>
                      <a:pt x="1802" y="1070"/>
                      <a:pt x="2158" y="855"/>
                      <a:pt x="2518" y="855"/>
                    </a:cubicBezTo>
                    <a:close/>
                    <a:moveTo>
                      <a:pt x="2521" y="3342"/>
                    </a:moveTo>
                    <a:cubicBezTo>
                      <a:pt x="3309" y="3342"/>
                      <a:pt x="3939" y="3846"/>
                      <a:pt x="4159" y="4539"/>
                    </a:cubicBezTo>
                    <a:lnTo>
                      <a:pt x="914" y="4539"/>
                    </a:lnTo>
                    <a:cubicBezTo>
                      <a:pt x="1103" y="3846"/>
                      <a:pt x="1733" y="3342"/>
                      <a:pt x="2521" y="3342"/>
                    </a:cubicBezTo>
                    <a:close/>
                    <a:moveTo>
                      <a:pt x="2473" y="0"/>
                    </a:moveTo>
                    <a:cubicBezTo>
                      <a:pt x="1781" y="0"/>
                      <a:pt x="1110" y="436"/>
                      <a:pt x="914" y="1200"/>
                    </a:cubicBezTo>
                    <a:cubicBezTo>
                      <a:pt x="757" y="1798"/>
                      <a:pt x="914" y="2334"/>
                      <a:pt x="1292" y="2775"/>
                    </a:cubicBezTo>
                    <a:cubicBezTo>
                      <a:pt x="568" y="3216"/>
                      <a:pt x="1" y="4004"/>
                      <a:pt x="1" y="4949"/>
                    </a:cubicBezTo>
                    <a:cubicBezTo>
                      <a:pt x="1" y="5169"/>
                      <a:pt x="190" y="5390"/>
                      <a:pt x="410" y="5390"/>
                    </a:cubicBezTo>
                    <a:lnTo>
                      <a:pt x="4537" y="5390"/>
                    </a:lnTo>
                    <a:cubicBezTo>
                      <a:pt x="4758" y="5390"/>
                      <a:pt x="4978" y="5169"/>
                      <a:pt x="4978" y="4949"/>
                    </a:cubicBezTo>
                    <a:cubicBezTo>
                      <a:pt x="5010" y="4035"/>
                      <a:pt x="4506" y="3216"/>
                      <a:pt x="3718" y="2807"/>
                    </a:cubicBezTo>
                    <a:cubicBezTo>
                      <a:pt x="3907" y="2618"/>
                      <a:pt x="4033" y="2397"/>
                      <a:pt x="4096" y="2113"/>
                    </a:cubicBezTo>
                    <a:cubicBezTo>
                      <a:pt x="4254" y="1515"/>
                      <a:pt x="4096" y="916"/>
                      <a:pt x="3655" y="507"/>
                    </a:cubicBezTo>
                    <a:cubicBezTo>
                      <a:pt x="3322" y="161"/>
                      <a:pt x="2894" y="0"/>
                      <a:pt x="24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17"/>
              <p:cNvSpPr/>
              <p:nvPr/>
            </p:nvSpPr>
            <p:spPr>
              <a:xfrm>
                <a:off x="-59327525" y="2325450"/>
                <a:ext cx="13400" cy="13425"/>
              </a:xfrm>
              <a:custGeom>
                <a:avLst/>
                <a:gdLst/>
                <a:ahLst/>
                <a:cxnLst/>
                <a:rect l="l" t="t" r="r" b="b"/>
                <a:pathLst>
                  <a:path w="536" h="537" extrusionOk="0">
                    <a:moveTo>
                      <a:pt x="252" y="1"/>
                    </a:moveTo>
                    <a:cubicBezTo>
                      <a:pt x="95" y="1"/>
                      <a:pt x="0" y="127"/>
                      <a:pt x="0" y="284"/>
                    </a:cubicBezTo>
                    <a:cubicBezTo>
                      <a:pt x="0" y="442"/>
                      <a:pt x="95" y="536"/>
                      <a:pt x="252" y="536"/>
                    </a:cubicBezTo>
                    <a:cubicBezTo>
                      <a:pt x="410" y="536"/>
                      <a:pt x="536" y="442"/>
                      <a:pt x="536" y="284"/>
                    </a:cubicBezTo>
                    <a:cubicBezTo>
                      <a:pt x="536" y="127"/>
                      <a:pt x="410"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3" name="Title 2">
            <a:extLst>
              <a:ext uri="{FF2B5EF4-FFF2-40B4-BE49-F238E27FC236}">
                <a16:creationId xmlns:a16="http://schemas.microsoft.com/office/drawing/2014/main" id="{1BD2D323-0617-D44E-8D2E-CA64AF2415E0}"/>
              </a:ext>
            </a:extLst>
          </p:cNvPr>
          <p:cNvSpPr>
            <a:spLocks noGrp="1"/>
          </p:cNvSpPr>
          <p:nvPr>
            <p:ph type="ctrTitle"/>
          </p:nvPr>
        </p:nvSpPr>
        <p:spPr>
          <a:xfrm flipH="1">
            <a:off x="198408" y="2545244"/>
            <a:ext cx="8747184" cy="577800"/>
          </a:xfrm>
        </p:spPr>
        <p:txBody>
          <a:bodyPr/>
          <a:lstStyle/>
          <a:p>
            <a:r>
              <a:rPr lang="en-SA" sz="4000" b="1" dirty="0">
                <a:solidFill>
                  <a:schemeClr val="tx1">
                    <a:lumMod val="25000"/>
                  </a:schemeClr>
                </a:solidFill>
                <a:ea typeface="ＭＳ Ｐゴシック" panose="020B0600070205080204" pitchFamily="34" charset="-128"/>
                <a:cs typeface="Arial" panose="020B0604020202020204" pitchFamily="34" charset="0"/>
              </a:rPr>
              <a:t>1.5 Major project leadership skills.</a:t>
            </a:r>
            <a:endParaRPr lang="en-SA" sz="4000" b="1" dirty="0">
              <a:solidFill>
                <a:schemeClr val="tx1">
                  <a:lumMod val="25000"/>
                </a:schemeClr>
              </a:solidFill>
            </a:endParaRPr>
          </a:p>
        </p:txBody>
      </p:sp>
      <p:sp>
        <p:nvSpPr>
          <p:cNvPr id="5" name="Rectangle 4">
            <a:extLst>
              <a:ext uri="{FF2B5EF4-FFF2-40B4-BE49-F238E27FC236}">
                <a16:creationId xmlns:a16="http://schemas.microsoft.com/office/drawing/2014/main" id="{AEA5505A-CAC3-C34C-9DEC-988EEF17E3EB}"/>
              </a:ext>
            </a:extLst>
          </p:cNvPr>
          <p:cNvSpPr/>
          <p:nvPr/>
        </p:nvSpPr>
        <p:spPr>
          <a:xfrm>
            <a:off x="1097939" y="4115654"/>
            <a:ext cx="5997004" cy="738664"/>
          </a:xfrm>
          <a:prstGeom prst="rect">
            <a:avLst/>
          </a:prstGeom>
        </p:spPr>
        <p:txBody>
          <a:bodyPr wrap="square">
            <a:spAutoFit/>
          </a:bodyPr>
          <a:lstStyle/>
          <a:p>
            <a:pPr>
              <a:buFont typeface="Arial" panose="020B0604020202020204" pitchFamily="34" charset="0"/>
              <a:buChar char="•"/>
            </a:pPr>
            <a:endParaRPr lang="en-US">
              <a:latin typeface="Calibri" panose="020F0502020204030204" pitchFamily="34" charset="0"/>
            </a:endParaRPr>
          </a:p>
          <a:p>
            <a:pPr>
              <a:buFont typeface="Arial" panose="020B0604020202020204" pitchFamily="34" charset="0"/>
              <a:buChar char="•"/>
            </a:pPr>
            <a:endParaRPr lang="en-US">
              <a:effectLst/>
              <a:latin typeface="Calibri" panose="020F0502020204030204" pitchFamily="34" charset="0"/>
            </a:endParaRPr>
          </a:p>
          <a:p>
            <a:pPr>
              <a:buFont typeface="Arial" panose="020B0604020202020204" pitchFamily="34" charset="0"/>
              <a:buChar char="•"/>
            </a:pPr>
            <a:endParaRPr lang="en-US">
              <a:effectLst/>
            </a:endParaRPr>
          </a:p>
        </p:txBody>
      </p:sp>
      <p:cxnSp>
        <p:nvCxnSpPr>
          <p:cNvPr id="15" name="Google Shape;398;p17">
            <a:extLst>
              <a:ext uri="{FF2B5EF4-FFF2-40B4-BE49-F238E27FC236}">
                <a16:creationId xmlns:a16="http://schemas.microsoft.com/office/drawing/2014/main" id="{A566E685-622B-7F43-B00F-60712C9389BD}"/>
              </a:ext>
            </a:extLst>
          </p:cNvPr>
          <p:cNvCxnSpPr/>
          <p:nvPr/>
        </p:nvCxnSpPr>
        <p:spPr>
          <a:xfrm>
            <a:off x="232800" y="3153879"/>
            <a:ext cx="4339200" cy="0"/>
          </a:xfrm>
          <a:prstGeom prst="straightConnector1">
            <a:avLst/>
          </a:prstGeom>
          <a:noFill/>
          <a:ln w="19050" cap="flat" cmpd="sng">
            <a:solidFill>
              <a:schemeClr val="dk2"/>
            </a:solidFill>
            <a:prstDash val="solid"/>
            <a:round/>
            <a:headEnd type="none" w="med" len="med"/>
            <a:tailEnd type="none" w="med" len="med"/>
          </a:ln>
        </p:spPr>
      </p:cxnSp>
    </p:spTree>
    <p:extLst>
      <p:ext uri="{BB962C8B-B14F-4D97-AF65-F5344CB8AC3E}">
        <p14:creationId xmlns:p14="http://schemas.microsoft.com/office/powerpoint/2010/main" val="19668861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grpSp>
        <p:nvGrpSpPr>
          <p:cNvPr id="450" name="Google Shape;450;p19"/>
          <p:cNvGrpSpPr/>
          <p:nvPr/>
        </p:nvGrpSpPr>
        <p:grpSpPr>
          <a:xfrm>
            <a:off x="18230" y="388468"/>
            <a:ext cx="980695" cy="982361"/>
            <a:chOff x="917250" y="2165250"/>
            <a:chExt cx="980695" cy="982361"/>
          </a:xfrm>
        </p:grpSpPr>
        <p:sp>
          <p:nvSpPr>
            <p:cNvPr id="451" name="Google Shape;451;p19"/>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19"/>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4"/>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453" name="Google Shape;453;p19"/>
          <p:cNvCxnSpPr/>
          <p:nvPr/>
        </p:nvCxnSpPr>
        <p:spPr>
          <a:xfrm>
            <a:off x="1154608" y="1212962"/>
            <a:ext cx="4339200" cy="0"/>
          </a:xfrm>
          <a:prstGeom prst="straightConnector1">
            <a:avLst/>
          </a:prstGeom>
          <a:noFill/>
          <a:ln w="19050" cap="flat" cmpd="sng">
            <a:solidFill>
              <a:schemeClr val="dk2"/>
            </a:solidFill>
            <a:prstDash val="solid"/>
            <a:round/>
            <a:headEnd type="none" w="med" len="med"/>
            <a:tailEnd type="none" w="med" len="med"/>
          </a:ln>
        </p:spPr>
      </p:cxnSp>
      <p:grpSp>
        <p:nvGrpSpPr>
          <p:cNvPr id="457" name="Google Shape;457;p19"/>
          <p:cNvGrpSpPr/>
          <p:nvPr/>
        </p:nvGrpSpPr>
        <p:grpSpPr>
          <a:xfrm>
            <a:off x="335808" y="770535"/>
            <a:ext cx="345541" cy="344701"/>
            <a:chOff x="-42796875" y="2680675"/>
            <a:chExt cx="319000" cy="318225"/>
          </a:xfrm>
        </p:grpSpPr>
        <p:sp>
          <p:nvSpPr>
            <p:cNvPr id="458" name="Google Shape;458;p19"/>
            <p:cNvSpPr/>
            <p:nvPr/>
          </p:nvSpPr>
          <p:spPr>
            <a:xfrm>
              <a:off x="-42671650" y="2853950"/>
              <a:ext cx="70125" cy="21275"/>
            </a:xfrm>
            <a:custGeom>
              <a:avLst/>
              <a:gdLst/>
              <a:ahLst/>
              <a:cxnLst/>
              <a:rect l="l" t="t" r="r" b="b"/>
              <a:pathLst>
                <a:path w="2805" h="851" extrusionOk="0">
                  <a:moveTo>
                    <a:pt x="442" y="0"/>
                  </a:moveTo>
                  <a:cubicBezTo>
                    <a:pt x="190" y="0"/>
                    <a:pt x="1" y="221"/>
                    <a:pt x="1" y="410"/>
                  </a:cubicBezTo>
                  <a:cubicBezTo>
                    <a:pt x="1" y="630"/>
                    <a:pt x="190" y="851"/>
                    <a:pt x="442" y="851"/>
                  </a:cubicBezTo>
                  <a:lnTo>
                    <a:pt x="2364" y="851"/>
                  </a:lnTo>
                  <a:cubicBezTo>
                    <a:pt x="2616" y="851"/>
                    <a:pt x="2773" y="630"/>
                    <a:pt x="2773" y="410"/>
                  </a:cubicBezTo>
                  <a:cubicBezTo>
                    <a:pt x="2805" y="221"/>
                    <a:pt x="2584" y="0"/>
                    <a:pt x="236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19"/>
            <p:cNvSpPr/>
            <p:nvPr/>
          </p:nvSpPr>
          <p:spPr>
            <a:xfrm>
              <a:off x="-42671650" y="2895675"/>
              <a:ext cx="70125" cy="20525"/>
            </a:xfrm>
            <a:custGeom>
              <a:avLst/>
              <a:gdLst/>
              <a:ahLst/>
              <a:cxnLst/>
              <a:rect l="l" t="t" r="r" b="b"/>
              <a:pathLst>
                <a:path w="2805" h="821" extrusionOk="0">
                  <a:moveTo>
                    <a:pt x="442" y="1"/>
                  </a:moveTo>
                  <a:cubicBezTo>
                    <a:pt x="190" y="1"/>
                    <a:pt x="1" y="190"/>
                    <a:pt x="1" y="442"/>
                  </a:cubicBezTo>
                  <a:cubicBezTo>
                    <a:pt x="1" y="663"/>
                    <a:pt x="190" y="820"/>
                    <a:pt x="442" y="820"/>
                  </a:cubicBezTo>
                  <a:lnTo>
                    <a:pt x="2364" y="820"/>
                  </a:lnTo>
                  <a:cubicBezTo>
                    <a:pt x="2616" y="820"/>
                    <a:pt x="2773" y="631"/>
                    <a:pt x="2773" y="442"/>
                  </a:cubicBezTo>
                  <a:cubicBezTo>
                    <a:pt x="2805" y="190"/>
                    <a:pt x="2584" y="1"/>
                    <a:pt x="2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19"/>
            <p:cNvSpPr/>
            <p:nvPr/>
          </p:nvSpPr>
          <p:spPr>
            <a:xfrm>
              <a:off x="-42796875" y="2680675"/>
              <a:ext cx="319000" cy="318225"/>
            </a:xfrm>
            <a:custGeom>
              <a:avLst/>
              <a:gdLst/>
              <a:ahLst/>
              <a:cxnLst/>
              <a:rect l="l" t="t" r="r" b="b"/>
              <a:pathLst>
                <a:path w="12760" h="12729" extrusionOk="0">
                  <a:moveTo>
                    <a:pt x="9011" y="882"/>
                  </a:moveTo>
                  <a:cubicBezTo>
                    <a:pt x="9168" y="882"/>
                    <a:pt x="9357" y="914"/>
                    <a:pt x="9483" y="945"/>
                  </a:cubicBezTo>
                  <a:cubicBezTo>
                    <a:pt x="9799" y="1071"/>
                    <a:pt x="10051" y="1355"/>
                    <a:pt x="10177" y="1701"/>
                  </a:cubicBezTo>
                  <a:lnTo>
                    <a:pt x="2615" y="1701"/>
                  </a:lnTo>
                  <a:cubicBezTo>
                    <a:pt x="2804" y="1229"/>
                    <a:pt x="3245" y="882"/>
                    <a:pt x="3781" y="882"/>
                  </a:cubicBezTo>
                  <a:close/>
                  <a:moveTo>
                    <a:pt x="1733" y="3623"/>
                  </a:moveTo>
                  <a:lnTo>
                    <a:pt x="1733" y="5293"/>
                  </a:lnTo>
                  <a:lnTo>
                    <a:pt x="914" y="5293"/>
                  </a:lnTo>
                  <a:lnTo>
                    <a:pt x="914" y="3623"/>
                  </a:lnTo>
                  <a:close/>
                  <a:moveTo>
                    <a:pt x="11941" y="3623"/>
                  </a:moveTo>
                  <a:lnTo>
                    <a:pt x="11941" y="5293"/>
                  </a:lnTo>
                  <a:lnTo>
                    <a:pt x="11122" y="5293"/>
                  </a:lnTo>
                  <a:lnTo>
                    <a:pt x="11122" y="3623"/>
                  </a:lnTo>
                  <a:close/>
                  <a:moveTo>
                    <a:pt x="10240" y="2521"/>
                  </a:moveTo>
                  <a:lnTo>
                    <a:pt x="10240" y="5316"/>
                  </a:lnTo>
                  <a:lnTo>
                    <a:pt x="10240" y="5316"/>
                  </a:lnTo>
                  <a:cubicBezTo>
                    <a:pt x="10144" y="5293"/>
                    <a:pt x="10003" y="5293"/>
                    <a:pt x="9862" y="5293"/>
                  </a:cubicBezTo>
                  <a:lnTo>
                    <a:pt x="6932" y="5293"/>
                  </a:lnTo>
                  <a:lnTo>
                    <a:pt x="6932" y="2521"/>
                  </a:lnTo>
                  <a:close/>
                  <a:moveTo>
                    <a:pt x="6144" y="2521"/>
                  </a:moveTo>
                  <a:lnTo>
                    <a:pt x="6144" y="5293"/>
                  </a:lnTo>
                  <a:lnTo>
                    <a:pt x="2962" y="5293"/>
                  </a:lnTo>
                  <a:cubicBezTo>
                    <a:pt x="2804" y="5293"/>
                    <a:pt x="2678" y="5293"/>
                    <a:pt x="2552" y="5324"/>
                  </a:cubicBezTo>
                  <a:lnTo>
                    <a:pt x="2552" y="2521"/>
                  </a:lnTo>
                  <a:close/>
                  <a:moveTo>
                    <a:pt x="9893" y="6207"/>
                  </a:moveTo>
                  <a:cubicBezTo>
                    <a:pt x="10555" y="6207"/>
                    <a:pt x="11122" y="6742"/>
                    <a:pt x="11122" y="7404"/>
                  </a:cubicBezTo>
                  <a:lnTo>
                    <a:pt x="11122" y="9861"/>
                  </a:lnTo>
                  <a:cubicBezTo>
                    <a:pt x="11122" y="10019"/>
                    <a:pt x="11027" y="10145"/>
                    <a:pt x="10933" y="10208"/>
                  </a:cubicBezTo>
                  <a:cubicBezTo>
                    <a:pt x="10838" y="10239"/>
                    <a:pt x="10775" y="10302"/>
                    <a:pt x="10681" y="10302"/>
                  </a:cubicBezTo>
                  <a:lnTo>
                    <a:pt x="2143" y="10302"/>
                  </a:lnTo>
                  <a:cubicBezTo>
                    <a:pt x="1922" y="10302"/>
                    <a:pt x="1796" y="10176"/>
                    <a:pt x="1733" y="10019"/>
                  </a:cubicBezTo>
                  <a:cubicBezTo>
                    <a:pt x="1702" y="9924"/>
                    <a:pt x="1733" y="10050"/>
                    <a:pt x="1733" y="8254"/>
                  </a:cubicBezTo>
                  <a:lnTo>
                    <a:pt x="1733" y="7404"/>
                  </a:lnTo>
                  <a:cubicBezTo>
                    <a:pt x="1733" y="6994"/>
                    <a:pt x="1922" y="6616"/>
                    <a:pt x="2300" y="6396"/>
                  </a:cubicBezTo>
                  <a:cubicBezTo>
                    <a:pt x="2489" y="6270"/>
                    <a:pt x="2710" y="6207"/>
                    <a:pt x="2993" y="6207"/>
                  </a:cubicBezTo>
                  <a:close/>
                  <a:moveTo>
                    <a:pt x="3403" y="11090"/>
                  </a:moveTo>
                  <a:lnTo>
                    <a:pt x="3403" y="11909"/>
                  </a:lnTo>
                  <a:lnTo>
                    <a:pt x="2552" y="11909"/>
                  </a:lnTo>
                  <a:lnTo>
                    <a:pt x="2552" y="11090"/>
                  </a:lnTo>
                  <a:close/>
                  <a:moveTo>
                    <a:pt x="10271" y="11090"/>
                  </a:moveTo>
                  <a:lnTo>
                    <a:pt x="10271" y="11909"/>
                  </a:lnTo>
                  <a:lnTo>
                    <a:pt x="9452" y="11909"/>
                  </a:lnTo>
                  <a:lnTo>
                    <a:pt x="9452" y="11090"/>
                  </a:lnTo>
                  <a:close/>
                  <a:moveTo>
                    <a:pt x="3750" y="0"/>
                  </a:moveTo>
                  <a:cubicBezTo>
                    <a:pt x="2615" y="0"/>
                    <a:pt x="1670" y="945"/>
                    <a:pt x="1670" y="2079"/>
                  </a:cubicBezTo>
                  <a:lnTo>
                    <a:pt x="1670" y="2804"/>
                  </a:lnTo>
                  <a:lnTo>
                    <a:pt x="442" y="2804"/>
                  </a:lnTo>
                  <a:cubicBezTo>
                    <a:pt x="190" y="2804"/>
                    <a:pt x="0" y="2993"/>
                    <a:pt x="0" y="3214"/>
                  </a:cubicBezTo>
                  <a:lnTo>
                    <a:pt x="0" y="5671"/>
                  </a:lnTo>
                  <a:cubicBezTo>
                    <a:pt x="0" y="5923"/>
                    <a:pt x="190" y="6112"/>
                    <a:pt x="442" y="6112"/>
                  </a:cubicBezTo>
                  <a:lnTo>
                    <a:pt x="1261" y="6112"/>
                  </a:lnTo>
                  <a:cubicBezTo>
                    <a:pt x="977" y="6459"/>
                    <a:pt x="820" y="6900"/>
                    <a:pt x="820" y="7341"/>
                  </a:cubicBezTo>
                  <a:lnTo>
                    <a:pt x="820" y="9830"/>
                  </a:lnTo>
                  <a:cubicBezTo>
                    <a:pt x="820" y="10365"/>
                    <a:pt x="1198" y="10806"/>
                    <a:pt x="1670" y="10995"/>
                  </a:cubicBezTo>
                  <a:lnTo>
                    <a:pt x="1670" y="12287"/>
                  </a:lnTo>
                  <a:cubicBezTo>
                    <a:pt x="1670" y="12539"/>
                    <a:pt x="1859" y="12728"/>
                    <a:pt x="2048" y="12728"/>
                  </a:cubicBezTo>
                  <a:lnTo>
                    <a:pt x="3718" y="12728"/>
                  </a:lnTo>
                  <a:cubicBezTo>
                    <a:pt x="3939" y="12728"/>
                    <a:pt x="4096" y="12539"/>
                    <a:pt x="4096" y="12287"/>
                  </a:cubicBezTo>
                  <a:lnTo>
                    <a:pt x="4096" y="11090"/>
                  </a:lnTo>
                  <a:lnTo>
                    <a:pt x="8507" y="11090"/>
                  </a:lnTo>
                  <a:lnTo>
                    <a:pt x="8507" y="12287"/>
                  </a:lnTo>
                  <a:cubicBezTo>
                    <a:pt x="8507" y="12539"/>
                    <a:pt x="8696" y="12728"/>
                    <a:pt x="8916" y="12728"/>
                  </a:cubicBezTo>
                  <a:lnTo>
                    <a:pt x="10555" y="12728"/>
                  </a:lnTo>
                  <a:cubicBezTo>
                    <a:pt x="10807" y="12728"/>
                    <a:pt x="10964" y="12539"/>
                    <a:pt x="10964" y="12287"/>
                  </a:cubicBezTo>
                  <a:lnTo>
                    <a:pt x="10964" y="10995"/>
                  </a:lnTo>
                  <a:cubicBezTo>
                    <a:pt x="11468" y="10838"/>
                    <a:pt x="11783" y="10365"/>
                    <a:pt x="11783" y="9830"/>
                  </a:cubicBezTo>
                  <a:lnTo>
                    <a:pt x="11783" y="7341"/>
                  </a:lnTo>
                  <a:cubicBezTo>
                    <a:pt x="11783" y="6868"/>
                    <a:pt x="11626" y="6427"/>
                    <a:pt x="11374" y="6112"/>
                  </a:cubicBezTo>
                  <a:lnTo>
                    <a:pt x="12224" y="6112"/>
                  </a:lnTo>
                  <a:cubicBezTo>
                    <a:pt x="12445" y="6112"/>
                    <a:pt x="12602" y="5923"/>
                    <a:pt x="12602" y="5671"/>
                  </a:cubicBezTo>
                  <a:lnTo>
                    <a:pt x="12602" y="3214"/>
                  </a:lnTo>
                  <a:cubicBezTo>
                    <a:pt x="12760" y="2993"/>
                    <a:pt x="12571" y="2804"/>
                    <a:pt x="12319" y="2804"/>
                  </a:cubicBezTo>
                  <a:lnTo>
                    <a:pt x="11059" y="2804"/>
                  </a:lnTo>
                  <a:lnTo>
                    <a:pt x="11059" y="2079"/>
                  </a:lnTo>
                  <a:cubicBezTo>
                    <a:pt x="11059" y="945"/>
                    <a:pt x="10145" y="0"/>
                    <a:pt x="897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19"/>
            <p:cNvSpPr/>
            <p:nvPr/>
          </p:nvSpPr>
          <p:spPr>
            <a:xfrm>
              <a:off x="-42753550" y="2854500"/>
              <a:ext cx="63825" cy="61700"/>
            </a:xfrm>
            <a:custGeom>
              <a:avLst/>
              <a:gdLst/>
              <a:ahLst/>
              <a:cxnLst/>
              <a:rect l="l" t="t" r="r" b="b"/>
              <a:pathLst>
                <a:path w="2553" h="2468" extrusionOk="0">
                  <a:moveTo>
                    <a:pt x="1263" y="829"/>
                  </a:moveTo>
                  <a:cubicBezTo>
                    <a:pt x="1435" y="829"/>
                    <a:pt x="1565" y="949"/>
                    <a:pt x="1639" y="1144"/>
                  </a:cubicBezTo>
                  <a:cubicBezTo>
                    <a:pt x="1718" y="1410"/>
                    <a:pt x="1483" y="1676"/>
                    <a:pt x="1218" y="1676"/>
                  </a:cubicBezTo>
                  <a:cubicBezTo>
                    <a:pt x="1170" y="1676"/>
                    <a:pt x="1120" y="1668"/>
                    <a:pt x="1071" y="1648"/>
                  </a:cubicBezTo>
                  <a:cubicBezTo>
                    <a:pt x="945" y="1616"/>
                    <a:pt x="882" y="1490"/>
                    <a:pt x="851" y="1364"/>
                  </a:cubicBezTo>
                  <a:cubicBezTo>
                    <a:pt x="756" y="1144"/>
                    <a:pt x="914" y="892"/>
                    <a:pt x="1103" y="860"/>
                  </a:cubicBezTo>
                  <a:cubicBezTo>
                    <a:pt x="1160" y="839"/>
                    <a:pt x="1213" y="829"/>
                    <a:pt x="1263" y="829"/>
                  </a:cubicBezTo>
                  <a:close/>
                  <a:moveTo>
                    <a:pt x="1234" y="0"/>
                  </a:moveTo>
                  <a:cubicBezTo>
                    <a:pt x="841" y="0"/>
                    <a:pt x="443" y="194"/>
                    <a:pt x="189" y="545"/>
                  </a:cubicBezTo>
                  <a:cubicBezTo>
                    <a:pt x="95" y="734"/>
                    <a:pt x="0" y="986"/>
                    <a:pt x="0" y="1238"/>
                  </a:cubicBezTo>
                  <a:cubicBezTo>
                    <a:pt x="0" y="1932"/>
                    <a:pt x="567" y="2467"/>
                    <a:pt x="1229" y="2467"/>
                  </a:cubicBezTo>
                  <a:cubicBezTo>
                    <a:pt x="1765" y="2467"/>
                    <a:pt x="2237" y="2121"/>
                    <a:pt x="2395" y="1616"/>
                  </a:cubicBezTo>
                  <a:cubicBezTo>
                    <a:pt x="2552" y="1081"/>
                    <a:pt x="2363" y="514"/>
                    <a:pt x="1922" y="230"/>
                  </a:cubicBezTo>
                  <a:cubicBezTo>
                    <a:pt x="1718" y="74"/>
                    <a:pt x="1477" y="0"/>
                    <a:pt x="123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19"/>
            <p:cNvSpPr/>
            <p:nvPr/>
          </p:nvSpPr>
          <p:spPr>
            <a:xfrm>
              <a:off x="-42581850" y="2853950"/>
              <a:ext cx="63025" cy="61475"/>
            </a:xfrm>
            <a:custGeom>
              <a:avLst/>
              <a:gdLst/>
              <a:ahLst/>
              <a:cxnLst/>
              <a:rect l="l" t="t" r="r" b="b"/>
              <a:pathLst>
                <a:path w="2521" h="2459" extrusionOk="0">
                  <a:moveTo>
                    <a:pt x="1269" y="860"/>
                  </a:moveTo>
                  <a:cubicBezTo>
                    <a:pt x="1493" y="860"/>
                    <a:pt x="1670" y="1049"/>
                    <a:pt x="1670" y="1260"/>
                  </a:cubicBezTo>
                  <a:cubicBezTo>
                    <a:pt x="1670" y="1481"/>
                    <a:pt x="1576" y="1638"/>
                    <a:pt x="1355" y="1670"/>
                  </a:cubicBezTo>
                  <a:cubicBezTo>
                    <a:pt x="1311" y="1683"/>
                    <a:pt x="1268" y="1689"/>
                    <a:pt x="1227" y="1689"/>
                  </a:cubicBezTo>
                  <a:cubicBezTo>
                    <a:pt x="1063" y="1689"/>
                    <a:pt x="927" y="1588"/>
                    <a:pt x="851" y="1386"/>
                  </a:cubicBezTo>
                  <a:cubicBezTo>
                    <a:pt x="788" y="1166"/>
                    <a:pt x="882" y="945"/>
                    <a:pt x="1135" y="882"/>
                  </a:cubicBezTo>
                  <a:cubicBezTo>
                    <a:pt x="1180" y="867"/>
                    <a:pt x="1225" y="860"/>
                    <a:pt x="1269" y="860"/>
                  </a:cubicBezTo>
                  <a:close/>
                  <a:moveTo>
                    <a:pt x="1261" y="0"/>
                  </a:moveTo>
                  <a:cubicBezTo>
                    <a:pt x="567" y="0"/>
                    <a:pt x="0" y="567"/>
                    <a:pt x="32" y="1229"/>
                  </a:cubicBezTo>
                  <a:cubicBezTo>
                    <a:pt x="32" y="1874"/>
                    <a:pt x="541" y="2459"/>
                    <a:pt x="1208" y="2459"/>
                  </a:cubicBezTo>
                  <a:cubicBezTo>
                    <a:pt x="1226" y="2459"/>
                    <a:pt x="1243" y="2458"/>
                    <a:pt x="1261" y="2458"/>
                  </a:cubicBezTo>
                  <a:cubicBezTo>
                    <a:pt x="1922" y="2458"/>
                    <a:pt x="2521" y="1891"/>
                    <a:pt x="2458" y="1229"/>
                  </a:cubicBezTo>
                  <a:cubicBezTo>
                    <a:pt x="2521" y="567"/>
                    <a:pt x="1954" y="0"/>
                    <a:pt x="1261"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 name="Rectangle 2">
            <a:extLst>
              <a:ext uri="{FF2B5EF4-FFF2-40B4-BE49-F238E27FC236}">
                <a16:creationId xmlns:a16="http://schemas.microsoft.com/office/drawing/2014/main" id="{5E161352-78CB-0E40-A93C-AB10200C778A}"/>
              </a:ext>
            </a:extLst>
          </p:cNvPr>
          <p:cNvSpPr/>
          <p:nvPr/>
        </p:nvSpPr>
        <p:spPr>
          <a:xfrm>
            <a:off x="18230" y="1778063"/>
            <a:ext cx="8326367" cy="461665"/>
          </a:xfrm>
          <a:prstGeom prst="rect">
            <a:avLst/>
          </a:prstGeom>
        </p:spPr>
        <p:txBody>
          <a:bodyPr wrap="square">
            <a:spAutoFit/>
          </a:bodyPr>
          <a:lstStyle/>
          <a:p>
            <a:pPr marL="342900" indent="-342900">
              <a:buFont typeface="Arial" panose="020B0604020202020204" pitchFamily="34" charset="0"/>
              <a:buChar char="•"/>
            </a:pPr>
            <a:endParaRPr lang="en-SA" sz="2400">
              <a:solidFill>
                <a:schemeClr val="lt1"/>
              </a:solidFill>
              <a:latin typeface="Barlow Condensed SemiBold"/>
            </a:endParaRPr>
          </a:p>
        </p:txBody>
      </p:sp>
      <p:sp>
        <p:nvSpPr>
          <p:cNvPr id="5" name="Title 4">
            <a:extLst>
              <a:ext uri="{FF2B5EF4-FFF2-40B4-BE49-F238E27FC236}">
                <a16:creationId xmlns:a16="http://schemas.microsoft.com/office/drawing/2014/main" id="{62E8DF0D-FB14-F049-A85C-06AB28205B69}"/>
              </a:ext>
            </a:extLst>
          </p:cNvPr>
          <p:cNvSpPr>
            <a:spLocks noGrp="1"/>
          </p:cNvSpPr>
          <p:nvPr>
            <p:ph type="ctrTitle"/>
          </p:nvPr>
        </p:nvSpPr>
        <p:spPr>
          <a:xfrm flipH="1">
            <a:off x="1115775" y="537436"/>
            <a:ext cx="8095500" cy="577800"/>
          </a:xfrm>
        </p:spPr>
        <p:txBody>
          <a:bodyPr/>
          <a:lstStyle/>
          <a:p>
            <a:r>
              <a:rPr lang="en-SA" sz="4000" b="1">
                <a:solidFill>
                  <a:schemeClr val="accent2">
                    <a:lumMod val="75000"/>
                  </a:schemeClr>
                </a:solidFill>
                <a:ea typeface="ＭＳ Ｐゴシック" panose="020B0600070205080204" pitchFamily="34" charset="-128"/>
                <a:cs typeface="Arial" panose="020B0604020202020204" pitchFamily="34" charset="0"/>
              </a:rPr>
              <a:t>Major project leadership skills</a:t>
            </a:r>
          </a:p>
        </p:txBody>
      </p:sp>
      <p:graphicFrame>
        <p:nvGraphicFramePr>
          <p:cNvPr id="8" name="Diagram 7">
            <a:extLst>
              <a:ext uri="{FF2B5EF4-FFF2-40B4-BE49-F238E27FC236}">
                <a16:creationId xmlns:a16="http://schemas.microsoft.com/office/drawing/2014/main" id="{B3CCFD4B-B333-5D40-B331-2C4A2480A2AF}"/>
              </a:ext>
            </a:extLst>
          </p:cNvPr>
          <p:cNvGraphicFramePr/>
          <p:nvPr>
            <p:extLst>
              <p:ext uri="{D42A27DB-BD31-4B8C-83A1-F6EECF244321}">
                <p14:modId xmlns:p14="http://schemas.microsoft.com/office/powerpoint/2010/main" val="3914581573"/>
              </p:ext>
            </p:extLst>
          </p:nvPr>
        </p:nvGraphicFramePr>
        <p:xfrm>
          <a:off x="-356452" y="388468"/>
          <a:ext cx="9482222" cy="49279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274491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C1AAE-C396-8D49-86B3-84A1E5E6578F}"/>
              </a:ext>
            </a:extLst>
          </p:cNvPr>
          <p:cNvSpPr>
            <a:spLocks noGrp="1"/>
          </p:cNvSpPr>
          <p:nvPr>
            <p:ph type="ctrTitle"/>
          </p:nvPr>
        </p:nvSpPr>
        <p:spPr>
          <a:xfrm flipH="1">
            <a:off x="1154608" y="1006383"/>
            <a:ext cx="8095500" cy="577800"/>
          </a:xfrm>
        </p:spPr>
        <p:txBody>
          <a:bodyPr/>
          <a:lstStyle/>
          <a:p>
            <a:r>
              <a:rPr lang="en-US" sz="3600" b="1">
                <a:solidFill>
                  <a:schemeClr val="tx2">
                    <a:lumMod val="50000"/>
                  </a:schemeClr>
                </a:solidFill>
              </a:rPr>
              <a:t>A </a:t>
            </a:r>
            <a:r>
              <a:rPr lang="en-SA" sz="3600" b="1">
                <a:solidFill>
                  <a:schemeClr val="tx2">
                    <a:lumMod val="50000"/>
                  </a:schemeClr>
                </a:solidFill>
              </a:rPr>
              <a:t>Team management</a:t>
            </a:r>
            <a:r>
              <a:rPr lang="en-US" sz="3600" b="1">
                <a:solidFill>
                  <a:schemeClr val="tx2">
                    <a:lumMod val="50000"/>
                  </a:schemeClr>
                </a:solidFill>
              </a:rPr>
              <a:t>: </a:t>
            </a:r>
            <a:br>
              <a:rPr lang="en-US"/>
            </a:br>
            <a:endParaRPr lang="en-SA"/>
          </a:p>
        </p:txBody>
      </p:sp>
      <p:cxnSp>
        <p:nvCxnSpPr>
          <p:cNvPr id="3" name="Google Shape;453;p19">
            <a:extLst>
              <a:ext uri="{FF2B5EF4-FFF2-40B4-BE49-F238E27FC236}">
                <a16:creationId xmlns:a16="http://schemas.microsoft.com/office/drawing/2014/main" id="{AA22CE78-A070-644E-B15B-41CB1152836F}"/>
              </a:ext>
            </a:extLst>
          </p:cNvPr>
          <p:cNvCxnSpPr>
            <a:cxnSpLocks/>
          </p:cNvCxnSpPr>
          <p:nvPr/>
        </p:nvCxnSpPr>
        <p:spPr>
          <a:xfrm flipV="1">
            <a:off x="1154608" y="1161641"/>
            <a:ext cx="6625541" cy="51321"/>
          </a:xfrm>
          <a:prstGeom prst="straightConnector1">
            <a:avLst/>
          </a:prstGeom>
          <a:noFill/>
          <a:ln w="19050" cap="flat" cmpd="sng">
            <a:solidFill>
              <a:schemeClr val="dk2"/>
            </a:solidFill>
            <a:prstDash val="solid"/>
            <a:round/>
            <a:headEnd type="none" w="med" len="med"/>
            <a:tailEnd type="none" w="med" len="med"/>
          </a:ln>
        </p:spPr>
      </p:cxnSp>
      <p:grpSp>
        <p:nvGrpSpPr>
          <p:cNvPr id="4" name="Google Shape;472;p20">
            <a:extLst>
              <a:ext uri="{FF2B5EF4-FFF2-40B4-BE49-F238E27FC236}">
                <a16:creationId xmlns:a16="http://schemas.microsoft.com/office/drawing/2014/main" id="{396882D1-74BF-B241-B15A-87203BCF373C}"/>
              </a:ext>
            </a:extLst>
          </p:cNvPr>
          <p:cNvGrpSpPr/>
          <p:nvPr/>
        </p:nvGrpSpPr>
        <p:grpSpPr>
          <a:xfrm>
            <a:off x="102113" y="373468"/>
            <a:ext cx="980695" cy="982361"/>
            <a:chOff x="917250" y="2165250"/>
            <a:chExt cx="980695" cy="982361"/>
          </a:xfrm>
        </p:grpSpPr>
        <p:sp>
          <p:nvSpPr>
            <p:cNvPr id="5" name="Google Shape;473;p20">
              <a:extLst>
                <a:ext uri="{FF2B5EF4-FFF2-40B4-BE49-F238E27FC236}">
                  <a16:creationId xmlns:a16="http://schemas.microsoft.com/office/drawing/2014/main" id="{DC9D3770-A2E8-A04A-B8F1-B29FA2CC09BC}"/>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Google Shape;474;p20">
              <a:extLst>
                <a:ext uri="{FF2B5EF4-FFF2-40B4-BE49-F238E27FC236}">
                  <a16:creationId xmlns:a16="http://schemas.microsoft.com/office/drawing/2014/main" id="{85F97437-758F-7242-A928-7CDF587E81E7}"/>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475;p20">
              <a:extLst>
                <a:ext uri="{FF2B5EF4-FFF2-40B4-BE49-F238E27FC236}">
                  <a16:creationId xmlns:a16="http://schemas.microsoft.com/office/drawing/2014/main" id="{5435E004-8AE4-A54F-B44E-A6B818CFE617}"/>
                </a:ext>
              </a:extLst>
            </p:cNvPr>
            <p:cNvSpPr/>
            <p:nvPr/>
          </p:nvSpPr>
          <p:spPr>
            <a:xfrm>
              <a:off x="1401156" y="2550880"/>
              <a:ext cx="117765" cy="108461"/>
            </a:xfrm>
            <a:custGeom>
              <a:avLst/>
              <a:gdLst/>
              <a:ahLst/>
              <a:cxnLst/>
              <a:rect l="l" t="t" r="r" b="b"/>
              <a:pathLst>
                <a:path w="6152" h="5666" extrusionOk="0">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sp>
          <p:nvSpPr>
            <p:cNvPr id="8" name="Google Shape;476;p20">
              <a:extLst>
                <a:ext uri="{FF2B5EF4-FFF2-40B4-BE49-F238E27FC236}">
                  <a16:creationId xmlns:a16="http://schemas.microsoft.com/office/drawing/2014/main" id="{B1022E5D-32A1-0A4C-A705-ADBCB748A91F}"/>
                </a:ext>
              </a:extLst>
            </p:cNvPr>
            <p:cNvSpPr/>
            <p:nvPr/>
          </p:nvSpPr>
          <p:spPr>
            <a:xfrm>
              <a:off x="1221300" y="2471463"/>
              <a:ext cx="372590" cy="369948"/>
            </a:xfrm>
            <a:custGeom>
              <a:avLst/>
              <a:gdLst/>
              <a:ahLst/>
              <a:cxnLst/>
              <a:rect l="l" t="t" r="r" b="b"/>
              <a:pathLst>
                <a:path w="19464" h="19326" extrusionOk="0">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grpSp>
      <p:sp>
        <p:nvSpPr>
          <p:cNvPr id="10" name="Rectangle 9">
            <a:extLst>
              <a:ext uri="{FF2B5EF4-FFF2-40B4-BE49-F238E27FC236}">
                <a16:creationId xmlns:a16="http://schemas.microsoft.com/office/drawing/2014/main" id="{DF9AD5DF-1996-114A-96B5-DC952D1A00D5}"/>
              </a:ext>
            </a:extLst>
          </p:cNvPr>
          <p:cNvSpPr/>
          <p:nvPr/>
        </p:nvSpPr>
        <p:spPr>
          <a:xfrm>
            <a:off x="221878" y="1360454"/>
            <a:ext cx="7320739" cy="3785652"/>
          </a:xfrm>
          <a:prstGeom prst="rect">
            <a:avLst/>
          </a:prstGeom>
        </p:spPr>
        <p:txBody>
          <a:bodyPr wrap="square">
            <a:spAutoFit/>
          </a:bodyPr>
          <a:lstStyle/>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l</a:t>
            </a:r>
            <a:r>
              <a:rPr lang="en-SA" sz="1600" dirty="0">
                <a:solidFill>
                  <a:schemeClr val="tx1">
                    <a:lumMod val="25000"/>
                  </a:schemeClr>
                </a:solidFill>
                <a:latin typeface="Arial" panose="020B0604020202020204" pitchFamily="34" charset="0"/>
              </a:rPr>
              <a:t>eaders are responsible for the daily mechanisms of </a:t>
            </a:r>
            <a:r>
              <a:rPr lang="en-SA" sz="1600" dirty="0">
                <a:solidFill>
                  <a:schemeClr val="bg2"/>
                </a:solidFill>
                <a:latin typeface="Arial" panose="020B0604020202020204" pitchFamily="34" charset="0"/>
              </a:rPr>
              <a:t>team harmony.</a:t>
            </a:r>
          </a:p>
          <a:p>
            <a:pPr marL="342900" indent="-342900">
              <a:buFont typeface="Arial" panose="020B0604020202020204" pitchFamily="34" charset="0"/>
              <a:buChar char="•"/>
            </a:pPr>
            <a:endParaRPr lang="en-SA"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leaders </a:t>
            </a:r>
            <a:r>
              <a:rPr lang="en-SA" sz="1600" dirty="0">
                <a:solidFill>
                  <a:schemeClr val="tx1">
                    <a:lumMod val="25000"/>
                  </a:schemeClr>
                </a:solidFill>
                <a:latin typeface="Arial" panose="020B0604020202020204" pitchFamily="34" charset="0"/>
              </a:rPr>
              <a:t>make sure the whole team stays focused and </a:t>
            </a:r>
            <a:r>
              <a:rPr lang="en-SA" sz="1600" dirty="0">
                <a:solidFill>
                  <a:schemeClr val="bg2"/>
                </a:solidFill>
                <a:latin typeface="Arial" panose="020B0604020202020204" pitchFamily="34" charset="0"/>
              </a:rPr>
              <a:t>works smoothly together</a:t>
            </a:r>
            <a:r>
              <a:rPr lang="en-SA" sz="1600" dirty="0">
                <a:solidFill>
                  <a:schemeClr val="tx1">
                    <a:lumMod val="25000"/>
                  </a:schemeClr>
                </a:solidFill>
                <a:latin typeface="Arial" panose="020B0604020202020204" pitchFamily="34" charset="0"/>
              </a:rPr>
              <a:t> towards a shared vision.</a:t>
            </a:r>
          </a:p>
          <a:p>
            <a:pPr marL="342900" indent="-342900">
              <a:buFont typeface="Arial" panose="020B0604020202020204" pitchFamily="34" charset="0"/>
              <a:buChar char="•"/>
            </a:pPr>
            <a:endParaRPr lang="en-SA"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leaders </a:t>
            </a:r>
            <a:r>
              <a:rPr lang="en-US" sz="1600" dirty="0">
                <a:solidFill>
                  <a:schemeClr val="bg2"/>
                </a:solidFill>
                <a:latin typeface="Arial" panose="020B0604020202020204" pitchFamily="34" charset="0"/>
              </a:rPr>
              <a:t>discusses</a:t>
            </a:r>
            <a:r>
              <a:rPr lang="en-US" sz="1600" dirty="0">
                <a:solidFill>
                  <a:schemeClr val="tx1">
                    <a:lumMod val="25000"/>
                  </a:schemeClr>
                </a:solidFill>
                <a:latin typeface="Arial" panose="020B0604020202020204" pitchFamily="34" charset="0"/>
              </a:rPr>
              <a:t>, </a:t>
            </a:r>
            <a:r>
              <a:rPr lang="en-US" sz="1600" dirty="0">
                <a:solidFill>
                  <a:schemeClr val="bg2"/>
                </a:solidFill>
                <a:latin typeface="Arial" panose="020B0604020202020204" pitchFamily="34" charset="0"/>
              </a:rPr>
              <a:t>decides</a:t>
            </a:r>
            <a:r>
              <a:rPr lang="en-US" sz="1600" dirty="0">
                <a:solidFill>
                  <a:schemeClr val="tx1">
                    <a:lumMod val="25000"/>
                  </a:schemeClr>
                </a:solidFill>
                <a:latin typeface="Arial" panose="020B0604020202020204" pitchFamily="34" charset="0"/>
              </a:rPr>
              <a:t> and does real work together .</a:t>
            </a:r>
          </a:p>
          <a:p>
            <a:pPr marL="342900" indent="-342900">
              <a:buFont typeface="Arial" panose="020B0604020202020204" pitchFamily="34" charset="0"/>
              <a:buChar char="•"/>
            </a:pPr>
            <a:endParaRPr lang="en-SA" sz="1600" dirty="0">
              <a:solidFill>
                <a:schemeClr val="tx1">
                  <a:lumMod val="25000"/>
                </a:schemeClr>
              </a:solidFill>
              <a:latin typeface="Arial" panose="020B0604020202020204" pitchFamily="34" charset="0"/>
            </a:endParaRPr>
          </a:p>
          <a:p>
            <a:endParaRPr lang="en-SA"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leaders, recognizing that thier team has been putting in extra hours on a project, might come up with a special </a:t>
            </a:r>
            <a:r>
              <a:rPr lang="en-SA" sz="1600" dirty="0">
                <a:solidFill>
                  <a:schemeClr val="bg2"/>
                </a:solidFill>
                <a:latin typeface="Arial" panose="020B0604020202020204" pitchFamily="34" charset="0"/>
              </a:rPr>
              <a:t>reward</a:t>
            </a:r>
            <a:r>
              <a:rPr lang="en-SA" sz="1600" dirty="0">
                <a:solidFill>
                  <a:schemeClr val="tx1">
                    <a:lumMod val="25000"/>
                  </a:schemeClr>
                </a:solidFill>
                <a:latin typeface="Arial" panose="020B0604020202020204" pitchFamily="34" charset="0"/>
              </a:rPr>
              <a:t>—like a special team dinner together, or a day off post-project—to both demonstrate appreciation and </a:t>
            </a:r>
            <a:r>
              <a:rPr lang="en-SA" sz="1600" dirty="0">
                <a:solidFill>
                  <a:schemeClr val="bg2"/>
                </a:solidFill>
                <a:latin typeface="Arial" panose="020B0604020202020204" pitchFamily="34" charset="0"/>
              </a:rPr>
              <a:t>incentive </a:t>
            </a:r>
            <a:r>
              <a:rPr lang="en-SA" sz="1600" dirty="0">
                <a:solidFill>
                  <a:schemeClr val="tx1">
                    <a:lumMod val="25000"/>
                  </a:schemeClr>
                </a:solidFill>
                <a:latin typeface="Arial" panose="020B0604020202020204" pitchFamily="34" charset="0"/>
              </a:rPr>
              <a:t>continued hard work.</a:t>
            </a:r>
          </a:p>
          <a:p>
            <a:r>
              <a:rPr lang="en-US" sz="1600" dirty="0">
                <a:solidFill>
                  <a:schemeClr val="tx1">
                    <a:lumMod val="25000"/>
                  </a:schemeClr>
                </a:solidFill>
                <a:latin typeface="Arial" panose="020B0604020202020204" pitchFamily="34" charset="0"/>
              </a:rPr>
              <a:t> </a:t>
            </a:r>
          </a:p>
        </p:txBody>
      </p:sp>
      <p:pic>
        <p:nvPicPr>
          <p:cNvPr id="10242" name="Picture 2" descr="Team Management - Meaning, Importance, Types, Examples">
            <a:extLst>
              <a:ext uri="{FF2B5EF4-FFF2-40B4-BE49-F238E27FC236}">
                <a16:creationId xmlns:a16="http://schemas.microsoft.com/office/drawing/2014/main" id="{E697F830-F722-4547-ABAC-A1CF837C0C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59692" y="330426"/>
            <a:ext cx="1662430" cy="16624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56216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C1AAE-C396-8D49-86B3-84A1E5E6578F}"/>
              </a:ext>
            </a:extLst>
          </p:cNvPr>
          <p:cNvSpPr>
            <a:spLocks noGrp="1"/>
          </p:cNvSpPr>
          <p:nvPr>
            <p:ph type="ctrTitle"/>
          </p:nvPr>
        </p:nvSpPr>
        <p:spPr>
          <a:xfrm flipH="1">
            <a:off x="1154608" y="1006383"/>
            <a:ext cx="8095500" cy="577800"/>
          </a:xfrm>
        </p:spPr>
        <p:txBody>
          <a:bodyPr/>
          <a:lstStyle/>
          <a:p>
            <a:r>
              <a:rPr lang="en-US" sz="3600" b="1" dirty="0">
                <a:solidFill>
                  <a:schemeClr val="tx2">
                    <a:lumMod val="50000"/>
                  </a:schemeClr>
                </a:solidFill>
              </a:rPr>
              <a:t>Decision making : </a:t>
            </a:r>
            <a:br>
              <a:rPr lang="en-US" dirty="0"/>
            </a:br>
            <a:endParaRPr lang="en-SA"/>
          </a:p>
        </p:txBody>
      </p:sp>
      <p:cxnSp>
        <p:nvCxnSpPr>
          <p:cNvPr id="3" name="Google Shape;453;p19">
            <a:extLst>
              <a:ext uri="{FF2B5EF4-FFF2-40B4-BE49-F238E27FC236}">
                <a16:creationId xmlns:a16="http://schemas.microsoft.com/office/drawing/2014/main" id="{AA22CE78-A070-644E-B15B-41CB1152836F}"/>
              </a:ext>
            </a:extLst>
          </p:cNvPr>
          <p:cNvCxnSpPr>
            <a:cxnSpLocks/>
          </p:cNvCxnSpPr>
          <p:nvPr/>
        </p:nvCxnSpPr>
        <p:spPr>
          <a:xfrm flipV="1">
            <a:off x="1267093" y="1006383"/>
            <a:ext cx="6722299" cy="25661"/>
          </a:xfrm>
          <a:prstGeom prst="straightConnector1">
            <a:avLst/>
          </a:prstGeom>
          <a:noFill/>
          <a:ln w="19050" cap="flat" cmpd="sng">
            <a:solidFill>
              <a:schemeClr val="dk2"/>
            </a:solidFill>
            <a:prstDash val="solid"/>
            <a:round/>
            <a:headEnd type="none" w="med" len="med"/>
            <a:tailEnd type="none" w="med" len="med"/>
          </a:ln>
        </p:spPr>
      </p:cxnSp>
      <p:grpSp>
        <p:nvGrpSpPr>
          <p:cNvPr id="4" name="Google Shape;472;p20">
            <a:extLst>
              <a:ext uri="{FF2B5EF4-FFF2-40B4-BE49-F238E27FC236}">
                <a16:creationId xmlns:a16="http://schemas.microsoft.com/office/drawing/2014/main" id="{396882D1-74BF-B241-B15A-87203BCF373C}"/>
              </a:ext>
            </a:extLst>
          </p:cNvPr>
          <p:cNvGrpSpPr/>
          <p:nvPr/>
        </p:nvGrpSpPr>
        <p:grpSpPr>
          <a:xfrm>
            <a:off x="102113" y="373468"/>
            <a:ext cx="980695" cy="982361"/>
            <a:chOff x="917250" y="2165250"/>
            <a:chExt cx="980695" cy="982361"/>
          </a:xfrm>
        </p:grpSpPr>
        <p:sp>
          <p:nvSpPr>
            <p:cNvPr id="5" name="Google Shape;473;p20">
              <a:extLst>
                <a:ext uri="{FF2B5EF4-FFF2-40B4-BE49-F238E27FC236}">
                  <a16:creationId xmlns:a16="http://schemas.microsoft.com/office/drawing/2014/main" id="{DC9D3770-A2E8-A04A-B8F1-B29FA2CC09BC}"/>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 name="Google Shape;474;p20">
              <a:extLst>
                <a:ext uri="{FF2B5EF4-FFF2-40B4-BE49-F238E27FC236}">
                  <a16:creationId xmlns:a16="http://schemas.microsoft.com/office/drawing/2014/main" id="{85F97437-758F-7242-A928-7CDF587E81E7}"/>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 name="Google Shape;475;p20">
              <a:extLst>
                <a:ext uri="{FF2B5EF4-FFF2-40B4-BE49-F238E27FC236}">
                  <a16:creationId xmlns:a16="http://schemas.microsoft.com/office/drawing/2014/main" id="{5435E004-8AE4-A54F-B44E-A6B818CFE617}"/>
                </a:ext>
              </a:extLst>
            </p:cNvPr>
            <p:cNvSpPr/>
            <p:nvPr/>
          </p:nvSpPr>
          <p:spPr>
            <a:xfrm>
              <a:off x="1401156" y="2550880"/>
              <a:ext cx="117765" cy="108461"/>
            </a:xfrm>
            <a:custGeom>
              <a:avLst/>
              <a:gdLst/>
              <a:ahLst/>
              <a:cxnLst/>
              <a:rect l="l" t="t" r="r" b="b"/>
              <a:pathLst>
                <a:path w="6152" h="5666" extrusionOk="0">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sp>
          <p:nvSpPr>
            <p:cNvPr id="8" name="Google Shape;476;p20">
              <a:extLst>
                <a:ext uri="{FF2B5EF4-FFF2-40B4-BE49-F238E27FC236}">
                  <a16:creationId xmlns:a16="http://schemas.microsoft.com/office/drawing/2014/main" id="{B1022E5D-32A1-0A4C-A705-ADBCB748A91F}"/>
                </a:ext>
              </a:extLst>
            </p:cNvPr>
            <p:cNvSpPr/>
            <p:nvPr/>
          </p:nvSpPr>
          <p:spPr>
            <a:xfrm>
              <a:off x="1221300" y="2471463"/>
              <a:ext cx="372590" cy="369948"/>
            </a:xfrm>
            <a:custGeom>
              <a:avLst/>
              <a:gdLst/>
              <a:ahLst/>
              <a:cxnLst/>
              <a:rect l="l" t="t" r="r" b="b"/>
              <a:pathLst>
                <a:path w="19464" h="19326" extrusionOk="0">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grpSp>
      <p:sp>
        <p:nvSpPr>
          <p:cNvPr id="10" name="Rectangle 9">
            <a:extLst>
              <a:ext uri="{FF2B5EF4-FFF2-40B4-BE49-F238E27FC236}">
                <a16:creationId xmlns:a16="http://schemas.microsoft.com/office/drawing/2014/main" id="{DF9AD5DF-1996-114A-96B5-DC952D1A00D5}"/>
              </a:ext>
            </a:extLst>
          </p:cNvPr>
          <p:cNvSpPr/>
          <p:nvPr/>
        </p:nvSpPr>
        <p:spPr>
          <a:xfrm>
            <a:off x="778753" y="1266382"/>
            <a:ext cx="7320739" cy="3508653"/>
          </a:xfrm>
          <a:prstGeom prst="rect">
            <a:avLst/>
          </a:prstGeom>
        </p:spPr>
        <p:txBody>
          <a:bodyPr wrap="square">
            <a:spAutoFit/>
          </a:bodyPr>
          <a:lstStyle/>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are A</a:t>
            </a:r>
            <a:r>
              <a:rPr lang="en-SA" sz="1600" dirty="0">
                <a:solidFill>
                  <a:schemeClr val="tx1">
                    <a:lumMod val="25000"/>
                  </a:schemeClr>
                </a:solidFill>
                <a:latin typeface="Arial" panose="020B0604020202020204" pitchFamily="34" charset="0"/>
              </a:rPr>
              <a:t> successful</a:t>
            </a:r>
            <a:r>
              <a:rPr lang="en-US" sz="1600" dirty="0">
                <a:solidFill>
                  <a:schemeClr val="tx1">
                    <a:lumMod val="25000"/>
                  </a:schemeClr>
                </a:solidFill>
                <a:latin typeface="Arial" panose="020B0604020202020204" pitchFamily="34" charset="0"/>
              </a:rPr>
              <a:t> </a:t>
            </a:r>
            <a:r>
              <a:rPr lang="en-US" sz="1600" dirty="0">
                <a:solidFill>
                  <a:schemeClr val="bg2"/>
                </a:solidFill>
                <a:latin typeface="Arial" panose="020B0604020202020204" pitchFamily="34" charset="0"/>
              </a:rPr>
              <a:t>Decision-Makers</a:t>
            </a:r>
            <a:r>
              <a:rPr lang="en-US" sz="1600" dirty="0">
                <a:solidFill>
                  <a:schemeClr val="tx1">
                    <a:lumMod val="25000"/>
                  </a:schemeClr>
                </a:solidFill>
                <a:latin typeface="Arial" panose="020B0604020202020204" pitchFamily="34" charset="0"/>
              </a:rPr>
              <a:t>.</a:t>
            </a:r>
            <a:endParaRPr lang="en-SA"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endParaRPr lang="en-SA"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leaders often have to </a:t>
            </a:r>
            <a:r>
              <a:rPr lang="en-US" sz="1600" dirty="0">
                <a:solidFill>
                  <a:schemeClr val="bg2"/>
                </a:solidFill>
                <a:latin typeface="Arial" panose="020B0604020202020204" pitchFamily="34" charset="0"/>
              </a:rPr>
              <a:t>make challenging decisions</a:t>
            </a:r>
            <a:r>
              <a:rPr lang="en-US" sz="1600" dirty="0">
                <a:solidFill>
                  <a:schemeClr val="tx1">
                    <a:lumMod val="25000"/>
                  </a:schemeClr>
                </a:solidFill>
                <a:latin typeface="Arial" panose="020B0604020202020204" pitchFamily="34" charset="0"/>
              </a:rPr>
              <a:t>, such as what direction to move their project in.</a:t>
            </a:r>
          </a:p>
          <a:p>
            <a:pPr marL="342900" indent="-342900">
              <a:buFont typeface="Arial" panose="020B0604020202020204" pitchFamily="34" charset="0"/>
              <a:buChar char="•"/>
            </a:pPr>
            <a:endParaRPr lang="en-SA"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leaders understand how to </a:t>
            </a:r>
            <a:r>
              <a:rPr lang="en-US" sz="1600" dirty="0">
                <a:solidFill>
                  <a:schemeClr val="bg2"/>
                </a:solidFill>
                <a:latin typeface="Arial" panose="020B0604020202020204" pitchFamily="34" charset="0"/>
              </a:rPr>
              <a:t>balance emotion </a:t>
            </a:r>
            <a:r>
              <a:rPr lang="en-US" sz="1600" dirty="0">
                <a:solidFill>
                  <a:schemeClr val="tx1">
                    <a:lumMod val="25000"/>
                  </a:schemeClr>
                </a:solidFill>
                <a:latin typeface="Arial" panose="020B0604020202020204" pitchFamily="34" charset="0"/>
              </a:rPr>
              <a:t>with reason and </a:t>
            </a:r>
            <a:r>
              <a:rPr lang="en-US" sz="1600" dirty="0">
                <a:solidFill>
                  <a:schemeClr val="bg2"/>
                </a:solidFill>
                <a:latin typeface="Arial" panose="020B0604020202020204" pitchFamily="34" charset="0"/>
              </a:rPr>
              <a:t>make decisions </a:t>
            </a:r>
            <a:r>
              <a:rPr lang="en-US" sz="1600" dirty="0">
                <a:solidFill>
                  <a:schemeClr val="tx1">
                    <a:lumMod val="25000"/>
                  </a:schemeClr>
                </a:solidFill>
                <a:latin typeface="Arial" panose="020B0604020202020204" pitchFamily="34" charset="0"/>
              </a:rPr>
              <a:t>that positively impact themselves, their employees, their customers and stakeholders, and the project.</a:t>
            </a:r>
          </a:p>
          <a:p>
            <a:pPr marL="342900" indent="-342900">
              <a:buFont typeface="Arial" panose="020B0604020202020204" pitchFamily="34" charset="0"/>
              <a:buChar char="•"/>
            </a:pPr>
            <a:endParaRPr lang="en-US"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leaders also know when to </a:t>
            </a:r>
            <a:r>
              <a:rPr lang="en-US" sz="1600" dirty="0">
                <a:solidFill>
                  <a:schemeClr val="bg2"/>
                </a:solidFill>
                <a:latin typeface="Arial" panose="020B0604020202020204" pitchFamily="34" charset="0"/>
              </a:rPr>
              <a:t>move quickly </a:t>
            </a:r>
            <a:r>
              <a:rPr lang="en-US" sz="1600" dirty="0">
                <a:solidFill>
                  <a:schemeClr val="tx1">
                    <a:lumMod val="25000"/>
                  </a:schemeClr>
                </a:solidFill>
                <a:latin typeface="Arial" panose="020B0604020202020204" pitchFamily="34" charset="0"/>
              </a:rPr>
              <a:t>and proceed with the available information, versus when to take more time and gather additional information.</a:t>
            </a:r>
          </a:p>
          <a:p>
            <a:pPr marL="342900" indent="-342900">
              <a:buFont typeface="Arial" panose="020B0604020202020204" pitchFamily="34" charset="0"/>
              <a:buChar char="•"/>
            </a:pPr>
            <a:endParaRPr lang="en-US"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endParaRPr lang="en-US" dirty="0"/>
          </a:p>
        </p:txBody>
      </p:sp>
      <p:pic>
        <p:nvPicPr>
          <p:cNvPr id="11266" name="Picture 2" descr="How Language Affects Decision-Making">
            <a:extLst>
              <a:ext uri="{FF2B5EF4-FFF2-40B4-BE49-F238E27FC236}">
                <a16:creationId xmlns:a16="http://schemas.microsoft.com/office/drawing/2014/main" id="{65F51118-9DE8-5D4C-84F6-2F19E925C6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1635" y="-7727"/>
            <a:ext cx="2463165" cy="16421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75487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C1AAE-C396-8D49-86B3-84A1E5E6578F}"/>
              </a:ext>
            </a:extLst>
          </p:cNvPr>
          <p:cNvSpPr>
            <a:spLocks noGrp="1"/>
          </p:cNvSpPr>
          <p:nvPr>
            <p:ph type="ctrTitle"/>
          </p:nvPr>
        </p:nvSpPr>
        <p:spPr>
          <a:xfrm flipH="1">
            <a:off x="1154608" y="1006383"/>
            <a:ext cx="8095500" cy="577800"/>
          </a:xfrm>
        </p:spPr>
        <p:txBody>
          <a:bodyPr/>
          <a:lstStyle/>
          <a:p>
            <a:r>
              <a:rPr lang="en-US" sz="3600" b="1" dirty="0">
                <a:solidFill>
                  <a:schemeClr val="tx2">
                    <a:lumMod val="50000"/>
                  </a:schemeClr>
                </a:solidFill>
              </a:rPr>
              <a:t>Conflict resolution: </a:t>
            </a:r>
            <a:br>
              <a:rPr lang="en-US" dirty="0"/>
            </a:br>
            <a:endParaRPr lang="en-SA" dirty="0"/>
          </a:p>
        </p:txBody>
      </p:sp>
      <p:cxnSp>
        <p:nvCxnSpPr>
          <p:cNvPr id="3" name="Google Shape;453;p19">
            <a:extLst>
              <a:ext uri="{FF2B5EF4-FFF2-40B4-BE49-F238E27FC236}">
                <a16:creationId xmlns:a16="http://schemas.microsoft.com/office/drawing/2014/main" id="{AA22CE78-A070-644E-B15B-41CB1152836F}"/>
              </a:ext>
            </a:extLst>
          </p:cNvPr>
          <p:cNvCxnSpPr>
            <a:cxnSpLocks/>
          </p:cNvCxnSpPr>
          <p:nvPr/>
        </p:nvCxnSpPr>
        <p:spPr>
          <a:xfrm flipV="1">
            <a:off x="1267093" y="1006383"/>
            <a:ext cx="6722299" cy="25661"/>
          </a:xfrm>
          <a:prstGeom prst="straightConnector1">
            <a:avLst/>
          </a:prstGeom>
          <a:noFill/>
          <a:ln w="19050" cap="flat" cmpd="sng">
            <a:solidFill>
              <a:schemeClr val="dk2"/>
            </a:solidFill>
            <a:prstDash val="solid"/>
            <a:round/>
            <a:headEnd type="none" w="med" len="med"/>
            <a:tailEnd type="none" w="med" len="med"/>
          </a:ln>
        </p:spPr>
      </p:cxnSp>
      <p:grpSp>
        <p:nvGrpSpPr>
          <p:cNvPr id="4" name="Google Shape;472;p20">
            <a:extLst>
              <a:ext uri="{FF2B5EF4-FFF2-40B4-BE49-F238E27FC236}">
                <a16:creationId xmlns:a16="http://schemas.microsoft.com/office/drawing/2014/main" id="{396882D1-74BF-B241-B15A-87203BCF373C}"/>
              </a:ext>
            </a:extLst>
          </p:cNvPr>
          <p:cNvGrpSpPr/>
          <p:nvPr/>
        </p:nvGrpSpPr>
        <p:grpSpPr>
          <a:xfrm>
            <a:off x="102113" y="373468"/>
            <a:ext cx="980695" cy="982361"/>
            <a:chOff x="917250" y="2165250"/>
            <a:chExt cx="980695" cy="982361"/>
          </a:xfrm>
        </p:grpSpPr>
        <p:sp>
          <p:nvSpPr>
            <p:cNvPr id="5" name="Google Shape;473;p20">
              <a:extLst>
                <a:ext uri="{FF2B5EF4-FFF2-40B4-BE49-F238E27FC236}">
                  <a16:creationId xmlns:a16="http://schemas.microsoft.com/office/drawing/2014/main" id="{DC9D3770-A2E8-A04A-B8F1-B29FA2CC09BC}"/>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 name="Google Shape;474;p20">
              <a:extLst>
                <a:ext uri="{FF2B5EF4-FFF2-40B4-BE49-F238E27FC236}">
                  <a16:creationId xmlns:a16="http://schemas.microsoft.com/office/drawing/2014/main" id="{85F97437-758F-7242-A928-7CDF587E81E7}"/>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 name="Google Shape;475;p20">
              <a:extLst>
                <a:ext uri="{FF2B5EF4-FFF2-40B4-BE49-F238E27FC236}">
                  <a16:creationId xmlns:a16="http://schemas.microsoft.com/office/drawing/2014/main" id="{5435E004-8AE4-A54F-B44E-A6B818CFE617}"/>
                </a:ext>
              </a:extLst>
            </p:cNvPr>
            <p:cNvSpPr/>
            <p:nvPr/>
          </p:nvSpPr>
          <p:spPr>
            <a:xfrm>
              <a:off x="1401156" y="2550880"/>
              <a:ext cx="117765" cy="108461"/>
            </a:xfrm>
            <a:custGeom>
              <a:avLst/>
              <a:gdLst/>
              <a:ahLst/>
              <a:cxnLst/>
              <a:rect l="l" t="t" r="r" b="b"/>
              <a:pathLst>
                <a:path w="6152" h="5666" extrusionOk="0">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sp>
          <p:nvSpPr>
            <p:cNvPr id="8" name="Google Shape;476;p20">
              <a:extLst>
                <a:ext uri="{FF2B5EF4-FFF2-40B4-BE49-F238E27FC236}">
                  <a16:creationId xmlns:a16="http://schemas.microsoft.com/office/drawing/2014/main" id="{B1022E5D-32A1-0A4C-A705-ADBCB748A91F}"/>
                </a:ext>
              </a:extLst>
            </p:cNvPr>
            <p:cNvSpPr/>
            <p:nvPr/>
          </p:nvSpPr>
          <p:spPr>
            <a:xfrm>
              <a:off x="1221300" y="2471463"/>
              <a:ext cx="372590" cy="369948"/>
            </a:xfrm>
            <a:custGeom>
              <a:avLst/>
              <a:gdLst/>
              <a:ahLst/>
              <a:cxnLst/>
              <a:rect l="l" t="t" r="r" b="b"/>
              <a:pathLst>
                <a:path w="19464" h="19326" extrusionOk="0">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grpSp>
      <p:sp>
        <p:nvSpPr>
          <p:cNvPr id="10" name="Rectangle 9">
            <a:extLst>
              <a:ext uri="{FF2B5EF4-FFF2-40B4-BE49-F238E27FC236}">
                <a16:creationId xmlns:a16="http://schemas.microsoft.com/office/drawing/2014/main" id="{DF9AD5DF-1996-114A-96B5-DC952D1A00D5}"/>
              </a:ext>
            </a:extLst>
          </p:cNvPr>
          <p:cNvSpPr/>
          <p:nvPr/>
        </p:nvSpPr>
        <p:spPr>
          <a:xfrm>
            <a:off x="443638" y="1542067"/>
            <a:ext cx="7320739" cy="3354765"/>
          </a:xfrm>
          <a:prstGeom prst="rect">
            <a:avLst/>
          </a:prstGeom>
        </p:spPr>
        <p:txBody>
          <a:bodyPr wrap="square">
            <a:spAutoFit/>
          </a:bodyPr>
          <a:lstStyle/>
          <a:p>
            <a:endParaRPr lang="en-US" sz="2000" spc="-5" dirty="0">
              <a:solidFill>
                <a:schemeClr val="lt1"/>
              </a:solidFill>
              <a:latin typeface="Barlow Condensed SemiBold"/>
              <a:cs typeface="Arial" panose="020B0604020202020204" pitchFamily="34" charset="0"/>
            </a:endParaRPr>
          </a:p>
          <a:p>
            <a:pPr marL="342900" indent="-342900">
              <a:buFont typeface="Arial" panose="020B0604020202020204" pitchFamily="34" charset="0"/>
              <a:buChar char="•"/>
            </a:pPr>
            <a:r>
              <a:rPr lang="en-SA" sz="1600" dirty="0">
                <a:solidFill>
                  <a:schemeClr val="tx1">
                    <a:lumMod val="25000"/>
                  </a:schemeClr>
                </a:solidFill>
                <a:latin typeface="Arial" panose="020B0604020202020204" pitchFamily="34" charset="0"/>
              </a:rPr>
              <a:t>Conflict resolution is at the core of being </a:t>
            </a: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leader, it is </a:t>
            </a:r>
            <a:r>
              <a:rPr lang="en-US" sz="1600" dirty="0">
                <a:solidFill>
                  <a:schemeClr val="tx1">
                    <a:lumMod val="25000"/>
                  </a:schemeClr>
                </a:solidFill>
                <a:latin typeface="Arial" panose="020B0604020202020204" pitchFamily="34" charset="0"/>
              </a:rPr>
              <a:t>an ongoing job duty of a leader</a:t>
            </a:r>
            <a:r>
              <a:rPr lang="en-SA" sz="1600" dirty="0">
                <a:solidFill>
                  <a:schemeClr val="tx1">
                    <a:lumMod val="25000"/>
                  </a:schemeClr>
                </a:solidFill>
                <a:latin typeface="Arial" panose="020B0604020202020204" pitchFamily="34" charset="0"/>
              </a:rPr>
              <a:t>.</a:t>
            </a:r>
          </a:p>
          <a:p>
            <a:pPr marL="342900" indent="-342900">
              <a:buFont typeface="Arial" panose="020B0604020202020204" pitchFamily="34" charset="0"/>
              <a:buChar char="•"/>
            </a:pPr>
            <a:endParaRPr lang="en-SA"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leaders is </a:t>
            </a:r>
            <a:r>
              <a:rPr lang="en-US" sz="1600" dirty="0">
                <a:solidFill>
                  <a:schemeClr val="bg2"/>
                </a:solidFill>
                <a:latin typeface="Arial" panose="020B0604020202020204" pitchFamily="34" charset="0"/>
              </a:rPr>
              <a:t>patient listener </a:t>
            </a:r>
            <a:r>
              <a:rPr lang="en-US" sz="1600" dirty="0">
                <a:solidFill>
                  <a:schemeClr val="tx1">
                    <a:lumMod val="25000"/>
                  </a:schemeClr>
                </a:solidFill>
                <a:latin typeface="Arial" panose="020B0604020202020204" pitchFamily="34" charset="0"/>
              </a:rPr>
              <a:t>and assess the problem </a:t>
            </a:r>
            <a:r>
              <a:rPr lang="en-US" sz="1600" dirty="0">
                <a:solidFill>
                  <a:schemeClr val="bg2"/>
                </a:solidFill>
                <a:latin typeface="Arial" panose="020B0604020202020204" pitchFamily="34" charset="0"/>
              </a:rPr>
              <a:t>realistically </a:t>
            </a:r>
            <a:r>
              <a:rPr lang="en-US" sz="1600" dirty="0">
                <a:solidFill>
                  <a:schemeClr val="tx1">
                    <a:lumMod val="25000"/>
                  </a:schemeClr>
                </a:solidFill>
                <a:latin typeface="Arial" panose="020B0604020202020204" pitchFamily="34" charset="0"/>
              </a:rPr>
              <a:t>without getting emotional or biased. </a:t>
            </a:r>
          </a:p>
          <a:p>
            <a:pPr marL="342900" indent="-342900">
              <a:buFont typeface="Arial" panose="020B0604020202020204" pitchFamily="34" charset="0"/>
              <a:buChar char="•"/>
            </a:pPr>
            <a:endParaRPr lang="en-US"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The impact of conflict in the workplace can result in a disruption of the effectiveness of the project and slow the achievement of it’s goals. </a:t>
            </a:r>
          </a:p>
          <a:p>
            <a:pPr marL="342900" indent="-342900">
              <a:buFont typeface="Arial" panose="020B0604020202020204" pitchFamily="34" charset="0"/>
              <a:buChar char="•"/>
            </a:pPr>
            <a:endParaRPr lang="en-US"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leaders beliefs that </a:t>
            </a:r>
            <a:r>
              <a:rPr lang="en-US" sz="1600" dirty="0">
                <a:solidFill>
                  <a:schemeClr val="bg2"/>
                </a:solidFill>
                <a:latin typeface="Arial" panose="020B0604020202020204" pitchFamily="34" charset="0"/>
              </a:rPr>
              <a:t>facing</a:t>
            </a:r>
            <a:r>
              <a:rPr lang="en-US" sz="1600" dirty="0">
                <a:solidFill>
                  <a:schemeClr val="tx1">
                    <a:lumMod val="25000"/>
                  </a:schemeClr>
                </a:solidFill>
                <a:latin typeface="Arial" panose="020B0604020202020204" pitchFamily="34" charset="0"/>
              </a:rPr>
              <a:t> conflict head is the best thing for both sides.</a:t>
            </a:r>
          </a:p>
          <a:p>
            <a:pPr marL="342900" indent="-342900">
              <a:buFont typeface="Arial" panose="020B0604020202020204" pitchFamily="34" charset="0"/>
              <a:buChar char="•"/>
            </a:pPr>
            <a:endParaRPr lang="en-US" sz="1600" dirty="0">
              <a:solidFill>
                <a:schemeClr val="tx1">
                  <a:lumMod val="25000"/>
                </a:schemeClr>
              </a:solidFill>
              <a:latin typeface="Arial" panose="020B0604020202020204" pitchFamily="34" charset="0"/>
            </a:endParaRPr>
          </a:p>
        </p:txBody>
      </p:sp>
      <p:pic>
        <p:nvPicPr>
          <p:cNvPr id="14340" name="Picture 4" descr="Conflict Management in the Workplace | Knockalla Consulting">
            <a:extLst>
              <a:ext uri="{FF2B5EF4-FFF2-40B4-BE49-F238E27FC236}">
                <a16:creationId xmlns:a16="http://schemas.microsoft.com/office/drawing/2014/main" id="{92F51E48-A2AF-804B-9D68-E9824BD364E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5145" r="20124"/>
          <a:stretch/>
        </p:blipFill>
        <p:spPr bwMode="auto">
          <a:xfrm>
            <a:off x="6940922" y="101776"/>
            <a:ext cx="1981200" cy="1635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51361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C1AAE-C396-8D49-86B3-84A1E5E6578F}"/>
              </a:ext>
            </a:extLst>
          </p:cNvPr>
          <p:cNvSpPr>
            <a:spLocks noGrp="1"/>
          </p:cNvSpPr>
          <p:nvPr>
            <p:ph type="ctrTitle"/>
          </p:nvPr>
        </p:nvSpPr>
        <p:spPr>
          <a:xfrm flipH="1">
            <a:off x="1154608" y="1006383"/>
            <a:ext cx="8095500" cy="577800"/>
          </a:xfrm>
        </p:spPr>
        <p:txBody>
          <a:bodyPr/>
          <a:lstStyle/>
          <a:p>
            <a:br>
              <a:rPr lang="en-US" dirty="0"/>
            </a:br>
            <a:r>
              <a:rPr lang="en-US" sz="3600" b="1" dirty="0">
                <a:solidFill>
                  <a:schemeClr val="tx2">
                    <a:lumMod val="50000"/>
                  </a:schemeClr>
                </a:solidFill>
              </a:rPr>
              <a:t>Visioning: </a:t>
            </a:r>
            <a:br>
              <a:rPr lang="en-US" sz="3600" b="1" dirty="0">
                <a:solidFill>
                  <a:schemeClr val="tx2">
                    <a:lumMod val="50000"/>
                  </a:schemeClr>
                </a:solidFill>
              </a:rPr>
            </a:br>
            <a:endParaRPr lang="en-SA" sz="3600" b="1" dirty="0">
              <a:solidFill>
                <a:schemeClr val="tx2">
                  <a:lumMod val="50000"/>
                </a:schemeClr>
              </a:solidFill>
            </a:endParaRPr>
          </a:p>
        </p:txBody>
      </p:sp>
      <p:cxnSp>
        <p:nvCxnSpPr>
          <p:cNvPr id="3" name="Google Shape;453;p19">
            <a:extLst>
              <a:ext uri="{FF2B5EF4-FFF2-40B4-BE49-F238E27FC236}">
                <a16:creationId xmlns:a16="http://schemas.microsoft.com/office/drawing/2014/main" id="{AA22CE78-A070-644E-B15B-41CB1152836F}"/>
              </a:ext>
            </a:extLst>
          </p:cNvPr>
          <p:cNvCxnSpPr>
            <a:cxnSpLocks/>
          </p:cNvCxnSpPr>
          <p:nvPr/>
        </p:nvCxnSpPr>
        <p:spPr>
          <a:xfrm flipV="1">
            <a:off x="1267093" y="1006383"/>
            <a:ext cx="6722299" cy="25661"/>
          </a:xfrm>
          <a:prstGeom prst="straightConnector1">
            <a:avLst/>
          </a:prstGeom>
          <a:noFill/>
          <a:ln w="19050" cap="flat" cmpd="sng">
            <a:solidFill>
              <a:schemeClr val="dk2"/>
            </a:solidFill>
            <a:prstDash val="solid"/>
            <a:round/>
            <a:headEnd type="none" w="med" len="med"/>
            <a:tailEnd type="none" w="med" len="med"/>
          </a:ln>
        </p:spPr>
      </p:cxnSp>
      <p:grpSp>
        <p:nvGrpSpPr>
          <p:cNvPr id="4" name="Google Shape;472;p20">
            <a:extLst>
              <a:ext uri="{FF2B5EF4-FFF2-40B4-BE49-F238E27FC236}">
                <a16:creationId xmlns:a16="http://schemas.microsoft.com/office/drawing/2014/main" id="{396882D1-74BF-B241-B15A-87203BCF373C}"/>
              </a:ext>
            </a:extLst>
          </p:cNvPr>
          <p:cNvGrpSpPr/>
          <p:nvPr/>
        </p:nvGrpSpPr>
        <p:grpSpPr>
          <a:xfrm>
            <a:off x="102113" y="373468"/>
            <a:ext cx="980695" cy="982361"/>
            <a:chOff x="917250" y="2165250"/>
            <a:chExt cx="980695" cy="982361"/>
          </a:xfrm>
        </p:grpSpPr>
        <p:sp>
          <p:nvSpPr>
            <p:cNvPr id="5" name="Google Shape;473;p20">
              <a:extLst>
                <a:ext uri="{FF2B5EF4-FFF2-40B4-BE49-F238E27FC236}">
                  <a16:creationId xmlns:a16="http://schemas.microsoft.com/office/drawing/2014/main" id="{DC9D3770-A2E8-A04A-B8F1-B29FA2CC09BC}"/>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 name="Google Shape;474;p20">
              <a:extLst>
                <a:ext uri="{FF2B5EF4-FFF2-40B4-BE49-F238E27FC236}">
                  <a16:creationId xmlns:a16="http://schemas.microsoft.com/office/drawing/2014/main" id="{85F97437-758F-7242-A928-7CDF587E81E7}"/>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 name="Google Shape;475;p20">
              <a:extLst>
                <a:ext uri="{FF2B5EF4-FFF2-40B4-BE49-F238E27FC236}">
                  <a16:creationId xmlns:a16="http://schemas.microsoft.com/office/drawing/2014/main" id="{5435E004-8AE4-A54F-B44E-A6B818CFE617}"/>
                </a:ext>
              </a:extLst>
            </p:cNvPr>
            <p:cNvSpPr/>
            <p:nvPr/>
          </p:nvSpPr>
          <p:spPr>
            <a:xfrm>
              <a:off x="1401156" y="2550880"/>
              <a:ext cx="117765" cy="108461"/>
            </a:xfrm>
            <a:custGeom>
              <a:avLst/>
              <a:gdLst/>
              <a:ahLst/>
              <a:cxnLst/>
              <a:rect l="l" t="t" r="r" b="b"/>
              <a:pathLst>
                <a:path w="6152" h="5666" extrusionOk="0">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sp>
          <p:nvSpPr>
            <p:cNvPr id="8" name="Google Shape;476;p20">
              <a:extLst>
                <a:ext uri="{FF2B5EF4-FFF2-40B4-BE49-F238E27FC236}">
                  <a16:creationId xmlns:a16="http://schemas.microsoft.com/office/drawing/2014/main" id="{B1022E5D-32A1-0A4C-A705-ADBCB748A91F}"/>
                </a:ext>
              </a:extLst>
            </p:cNvPr>
            <p:cNvSpPr/>
            <p:nvPr/>
          </p:nvSpPr>
          <p:spPr>
            <a:xfrm>
              <a:off x="1221300" y="2471463"/>
              <a:ext cx="372590" cy="369948"/>
            </a:xfrm>
            <a:custGeom>
              <a:avLst/>
              <a:gdLst/>
              <a:ahLst/>
              <a:cxnLst/>
              <a:rect l="l" t="t" r="r" b="b"/>
              <a:pathLst>
                <a:path w="19464" h="19326" extrusionOk="0">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grpSp>
      <p:sp>
        <p:nvSpPr>
          <p:cNvPr id="10" name="Rectangle 9">
            <a:extLst>
              <a:ext uri="{FF2B5EF4-FFF2-40B4-BE49-F238E27FC236}">
                <a16:creationId xmlns:a16="http://schemas.microsoft.com/office/drawing/2014/main" id="{DF9AD5DF-1996-114A-96B5-DC952D1A00D5}"/>
              </a:ext>
            </a:extLst>
          </p:cNvPr>
          <p:cNvSpPr/>
          <p:nvPr/>
        </p:nvSpPr>
        <p:spPr>
          <a:xfrm>
            <a:off x="582080" y="1166062"/>
            <a:ext cx="7320739" cy="307777"/>
          </a:xfrm>
          <a:prstGeom prst="rect">
            <a:avLst/>
          </a:prstGeom>
        </p:spPr>
        <p:txBody>
          <a:bodyPr wrap="square">
            <a:spAutoFit/>
          </a:bodyPr>
          <a:lstStyle/>
          <a:p>
            <a:pPr marL="342900" indent="-342900">
              <a:buFont typeface="Arial" panose="020B0604020202020204" pitchFamily="34" charset="0"/>
              <a:buChar char="•"/>
            </a:pPr>
            <a:endParaRPr lang="en-US" b="1" dirty="0"/>
          </a:p>
        </p:txBody>
      </p:sp>
      <p:sp>
        <p:nvSpPr>
          <p:cNvPr id="12" name="Rectangle 11">
            <a:extLst>
              <a:ext uri="{FF2B5EF4-FFF2-40B4-BE49-F238E27FC236}">
                <a16:creationId xmlns:a16="http://schemas.microsoft.com/office/drawing/2014/main" id="{3253ABA2-6B5B-854F-B51B-5228C9982167}"/>
              </a:ext>
            </a:extLst>
          </p:cNvPr>
          <p:cNvSpPr/>
          <p:nvPr/>
        </p:nvSpPr>
        <p:spPr>
          <a:xfrm>
            <a:off x="592458" y="1660153"/>
            <a:ext cx="7407312" cy="2554545"/>
          </a:xfrm>
          <a:prstGeom prst="rect">
            <a:avLst/>
          </a:prstGeom>
        </p:spPr>
        <p:txBody>
          <a:bodyPr wrap="square">
            <a:spAutoFit/>
          </a:bodyPr>
          <a:lstStyle/>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 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leaders can </a:t>
            </a:r>
            <a:r>
              <a:rPr lang="en-US" sz="1600" dirty="0">
                <a:solidFill>
                  <a:schemeClr val="bg2"/>
                </a:solidFill>
                <a:latin typeface="Arial" panose="020B0604020202020204" pitchFamily="34" charset="0"/>
              </a:rPr>
              <a:t>create </a:t>
            </a:r>
            <a:r>
              <a:rPr lang="en-US" sz="1600" dirty="0">
                <a:solidFill>
                  <a:schemeClr val="tx1">
                    <a:lumMod val="25000"/>
                  </a:schemeClr>
                </a:solidFill>
                <a:latin typeface="Arial" panose="020B0604020202020204" pitchFamily="34" charset="0"/>
              </a:rPr>
              <a:t>a vision, </a:t>
            </a:r>
            <a:r>
              <a:rPr lang="en-US" sz="1600" dirty="0">
                <a:solidFill>
                  <a:schemeClr val="bg2"/>
                </a:solidFill>
                <a:latin typeface="Arial" panose="020B0604020202020204" pitchFamily="34" charset="0"/>
              </a:rPr>
              <a:t>articulate</a:t>
            </a:r>
            <a:r>
              <a:rPr lang="en-US" sz="1600" dirty="0">
                <a:solidFill>
                  <a:schemeClr val="tx1">
                    <a:lumMod val="25000"/>
                  </a:schemeClr>
                </a:solidFill>
                <a:latin typeface="Arial" panose="020B0604020202020204" pitchFamily="34" charset="0"/>
              </a:rPr>
              <a:t> the vision, </a:t>
            </a:r>
            <a:r>
              <a:rPr lang="en-US" sz="1600" dirty="0">
                <a:solidFill>
                  <a:schemeClr val="bg2"/>
                </a:solidFill>
                <a:latin typeface="Arial" panose="020B0604020202020204" pitchFamily="34" charset="0"/>
              </a:rPr>
              <a:t>passionately own </a:t>
            </a:r>
            <a:r>
              <a:rPr lang="en-US" sz="1600" dirty="0">
                <a:solidFill>
                  <a:schemeClr val="tx1">
                    <a:lumMod val="25000"/>
                  </a:schemeClr>
                </a:solidFill>
                <a:latin typeface="Arial" panose="020B0604020202020204" pitchFamily="34" charset="0"/>
              </a:rPr>
              <a:t>the vision, and harshly </a:t>
            </a:r>
            <a:r>
              <a:rPr lang="en-US" sz="1600" dirty="0">
                <a:solidFill>
                  <a:schemeClr val="bg2"/>
                </a:solidFill>
                <a:latin typeface="Arial" panose="020B0604020202020204" pitchFamily="34" charset="0"/>
              </a:rPr>
              <a:t>drive</a:t>
            </a:r>
            <a:r>
              <a:rPr lang="en-US" sz="1600" dirty="0">
                <a:solidFill>
                  <a:schemeClr val="tx1">
                    <a:lumMod val="25000"/>
                  </a:schemeClr>
                </a:solidFill>
                <a:latin typeface="Arial" panose="020B0604020202020204" pitchFamily="34" charset="0"/>
              </a:rPr>
              <a:t> it to completion." -Jack Welch.</a:t>
            </a:r>
          </a:p>
          <a:p>
            <a:pPr marL="342900" indent="-342900">
              <a:buFont typeface="Arial" panose="020B0604020202020204" pitchFamily="34" charset="0"/>
              <a:buChar char="•"/>
            </a:pPr>
            <a:endParaRPr lang="en-US"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leaders has the ability to see the </a:t>
            </a:r>
            <a:r>
              <a:rPr lang="en-US" sz="1600" dirty="0">
                <a:solidFill>
                  <a:schemeClr val="bg2"/>
                </a:solidFill>
                <a:latin typeface="Arial" panose="020B0604020202020204" pitchFamily="34" charset="0"/>
              </a:rPr>
              <a:t>‘bigger picture’ </a:t>
            </a:r>
            <a:r>
              <a:rPr lang="en-US" sz="1600" dirty="0">
                <a:solidFill>
                  <a:schemeClr val="tx1">
                    <a:lumMod val="25000"/>
                  </a:schemeClr>
                </a:solidFill>
                <a:latin typeface="Arial" panose="020B0604020202020204" pitchFamily="34" charset="0"/>
              </a:rPr>
              <a:t>behind a project and effectively convey that vision to others is an incredibly valuable.</a:t>
            </a:r>
          </a:p>
          <a:p>
            <a:pPr marL="342900" indent="-342900">
              <a:buFont typeface="Arial" panose="020B0604020202020204" pitchFamily="34" charset="0"/>
              <a:buChar char="•"/>
            </a:pPr>
            <a:endParaRPr lang="en-US"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The power of a vision may help a leader to achieve that influence and inspire the team</a:t>
            </a:r>
            <a:r>
              <a:rPr lang="en-US" dirty="0"/>
              <a:t>.</a:t>
            </a:r>
            <a:endParaRPr lang="en-SA" sz="1600" dirty="0">
              <a:solidFill>
                <a:schemeClr val="tx1">
                  <a:lumMod val="25000"/>
                </a:schemeClr>
              </a:solidFill>
              <a:latin typeface="Arial" panose="020B0604020202020204" pitchFamily="34" charset="0"/>
            </a:endParaRPr>
          </a:p>
        </p:txBody>
      </p:sp>
      <p:pic>
        <p:nvPicPr>
          <p:cNvPr id="13314" name="Picture 2" descr="October 5 - Visioning Committee Presentation - Burnt Hills BPA">
            <a:extLst>
              <a:ext uri="{FF2B5EF4-FFF2-40B4-BE49-F238E27FC236}">
                <a16:creationId xmlns:a16="http://schemas.microsoft.com/office/drawing/2014/main" id="{D78C237B-A197-4848-AB67-A4B287E706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10676" y="73593"/>
            <a:ext cx="3227161" cy="14002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64541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C1AAE-C396-8D49-86B3-84A1E5E6578F}"/>
              </a:ext>
            </a:extLst>
          </p:cNvPr>
          <p:cNvSpPr>
            <a:spLocks noGrp="1"/>
          </p:cNvSpPr>
          <p:nvPr>
            <p:ph type="ctrTitle"/>
          </p:nvPr>
        </p:nvSpPr>
        <p:spPr>
          <a:xfrm flipH="1">
            <a:off x="1202573" y="909194"/>
            <a:ext cx="8095500" cy="577800"/>
          </a:xfrm>
        </p:spPr>
        <p:txBody>
          <a:bodyPr/>
          <a:lstStyle/>
          <a:p>
            <a:br>
              <a:rPr lang="en-US" dirty="0"/>
            </a:br>
            <a:r>
              <a:rPr lang="en-SA" sz="3600" b="1">
                <a:solidFill>
                  <a:schemeClr val="tx2">
                    <a:lumMod val="50000"/>
                  </a:schemeClr>
                </a:solidFill>
              </a:rPr>
              <a:t>Communicating</a:t>
            </a:r>
            <a:br>
              <a:rPr lang="en-US" sz="3600" b="1" dirty="0">
                <a:solidFill>
                  <a:schemeClr val="tx2">
                    <a:lumMod val="50000"/>
                  </a:schemeClr>
                </a:solidFill>
              </a:rPr>
            </a:br>
            <a:endParaRPr lang="en-SA" sz="3600" b="1">
              <a:solidFill>
                <a:schemeClr val="tx2">
                  <a:lumMod val="50000"/>
                </a:schemeClr>
              </a:solidFill>
            </a:endParaRPr>
          </a:p>
        </p:txBody>
      </p:sp>
      <p:cxnSp>
        <p:nvCxnSpPr>
          <p:cNvPr id="3" name="Google Shape;453;p19">
            <a:extLst>
              <a:ext uri="{FF2B5EF4-FFF2-40B4-BE49-F238E27FC236}">
                <a16:creationId xmlns:a16="http://schemas.microsoft.com/office/drawing/2014/main" id="{AA22CE78-A070-644E-B15B-41CB1152836F}"/>
              </a:ext>
            </a:extLst>
          </p:cNvPr>
          <p:cNvCxnSpPr>
            <a:cxnSpLocks/>
          </p:cNvCxnSpPr>
          <p:nvPr/>
        </p:nvCxnSpPr>
        <p:spPr>
          <a:xfrm flipV="1">
            <a:off x="1262664" y="856943"/>
            <a:ext cx="6722299" cy="25661"/>
          </a:xfrm>
          <a:prstGeom prst="straightConnector1">
            <a:avLst/>
          </a:prstGeom>
          <a:noFill/>
          <a:ln w="19050" cap="flat" cmpd="sng">
            <a:solidFill>
              <a:schemeClr val="dk2"/>
            </a:solidFill>
            <a:prstDash val="solid"/>
            <a:round/>
            <a:headEnd type="none" w="med" len="med"/>
            <a:tailEnd type="none" w="med" len="med"/>
          </a:ln>
        </p:spPr>
      </p:cxnSp>
      <p:grpSp>
        <p:nvGrpSpPr>
          <p:cNvPr id="4" name="Google Shape;472;p20">
            <a:extLst>
              <a:ext uri="{FF2B5EF4-FFF2-40B4-BE49-F238E27FC236}">
                <a16:creationId xmlns:a16="http://schemas.microsoft.com/office/drawing/2014/main" id="{396882D1-74BF-B241-B15A-87203BCF373C}"/>
              </a:ext>
            </a:extLst>
          </p:cNvPr>
          <p:cNvGrpSpPr/>
          <p:nvPr/>
        </p:nvGrpSpPr>
        <p:grpSpPr>
          <a:xfrm>
            <a:off x="102113" y="373468"/>
            <a:ext cx="980695" cy="982361"/>
            <a:chOff x="917250" y="2165250"/>
            <a:chExt cx="980695" cy="982361"/>
          </a:xfrm>
        </p:grpSpPr>
        <p:sp>
          <p:nvSpPr>
            <p:cNvPr id="5" name="Google Shape;473;p20">
              <a:extLst>
                <a:ext uri="{FF2B5EF4-FFF2-40B4-BE49-F238E27FC236}">
                  <a16:creationId xmlns:a16="http://schemas.microsoft.com/office/drawing/2014/main" id="{DC9D3770-A2E8-A04A-B8F1-B29FA2CC09BC}"/>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 name="Google Shape;474;p20">
              <a:extLst>
                <a:ext uri="{FF2B5EF4-FFF2-40B4-BE49-F238E27FC236}">
                  <a16:creationId xmlns:a16="http://schemas.microsoft.com/office/drawing/2014/main" id="{85F97437-758F-7242-A928-7CDF587E81E7}"/>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 name="Google Shape;475;p20">
              <a:extLst>
                <a:ext uri="{FF2B5EF4-FFF2-40B4-BE49-F238E27FC236}">
                  <a16:creationId xmlns:a16="http://schemas.microsoft.com/office/drawing/2014/main" id="{5435E004-8AE4-A54F-B44E-A6B818CFE617}"/>
                </a:ext>
              </a:extLst>
            </p:cNvPr>
            <p:cNvSpPr/>
            <p:nvPr/>
          </p:nvSpPr>
          <p:spPr>
            <a:xfrm>
              <a:off x="1401156" y="2550880"/>
              <a:ext cx="117765" cy="108461"/>
            </a:xfrm>
            <a:custGeom>
              <a:avLst/>
              <a:gdLst/>
              <a:ahLst/>
              <a:cxnLst/>
              <a:rect l="l" t="t" r="r" b="b"/>
              <a:pathLst>
                <a:path w="6152" h="5666" extrusionOk="0">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sp>
          <p:nvSpPr>
            <p:cNvPr id="8" name="Google Shape;476;p20">
              <a:extLst>
                <a:ext uri="{FF2B5EF4-FFF2-40B4-BE49-F238E27FC236}">
                  <a16:creationId xmlns:a16="http://schemas.microsoft.com/office/drawing/2014/main" id="{B1022E5D-32A1-0A4C-A705-ADBCB748A91F}"/>
                </a:ext>
              </a:extLst>
            </p:cNvPr>
            <p:cNvSpPr/>
            <p:nvPr/>
          </p:nvSpPr>
          <p:spPr>
            <a:xfrm>
              <a:off x="1221300" y="2471463"/>
              <a:ext cx="372590" cy="369948"/>
            </a:xfrm>
            <a:custGeom>
              <a:avLst/>
              <a:gdLst/>
              <a:ahLst/>
              <a:cxnLst/>
              <a:rect l="l" t="t" r="r" b="b"/>
              <a:pathLst>
                <a:path w="19464" h="19326" extrusionOk="0">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grpSp>
      <p:sp>
        <p:nvSpPr>
          <p:cNvPr id="10" name="Rectangle 9">
            <a:extLst>
              <a:ext uri="{FF2B5EF4-FFF2-40B4-BE49-F238E27FC236}">
                <a16:creationId xmlns:a16="http://schemas.microsoft.com/office/drawing/2014/main" id="{DF9AD5DF-1996-114A-96B5-DC952D1A00D5}"/>
              </a:ext>
            </a:extLst>
          </p:cNvPr>
          <p:cNvSpPr/>
          <p:nvPr/>
        </p:nvSpPr>
        <p:spPr>
          <a:xfrm>
            <a:off x="582080" y="1166062"/>
            <a:ext cx="7320739" cy="307777"/>
          </a:xfrm>
          <a:prstGeom prst="rect">
            <a:avLst/>
          </a:prstGeom>
        </p:spPr>
        <p:txBody>
          <a:bodyPr wrap="square">
            <a:spAutoFit/>
          </a:bodyPr>
          <a:lstStyle/>
          <a:p>
            <a:pPr marL="342900" indent="-342900">
              <a:buFont typeface="Arial" panose="020B0604020202020204" pitchFamily="34" charset="0"/>
              <a:buChar char="•"/>
            </a:pPr>
            <a:endParaRPr lang="en-US" b="1" dirty="0"/>
          </a:p>
        </p:txBody>
      </p:sp>
      <p:sp>
        <p:nvSpPr>
          <p:cNvPr id="9" name="Rectangle 8">
            <a:extLst>
              <a:ext uri="{FF2B5EF4-FFF2-40B4-BE49-F238E27FC236}">
                <a16:creationId xmlns:a16="http://schemas.microsoft.com/office/drawing/2014/main" id="{D31510E2-0B95-044A-BBBC-30780E08E52C}"/>
              </a:ext>
            </a:extLst>
          </p:cNvPr>
          <p:cNvSpPr/>
          <p:nvPr/>
        </p:nvSpPr>
        <p:spPr>
          <a:xfrm>
            <a:off x="4125128" y="-52288"/>
            <a:ext cx="293670" cy="307777"/>
          </a:xfrm>
          <a:prstGeom prst="rect">
            <a:avLst/>
          </a:prstGeom>
        </p:spPr>
        <p:txBody>
          <a:bodyPr wrap="none">
            <a:spAutoFit/>
          </a:bodyPr>
          <a:lstStyle/>
          <a:p>
            <a:r>
              <a:rPr lang="en-US" b="1" dirty="0">
                <a:solidFill>
                  <a:schemeClr val="tx2">
                    <a:lumMod val="50000"/>
                  </a:schemeClr>
                </a:solidFill>
              </a:rPr>
              <a:t>: </a:t>
            </a:r>
            <a:endParaRPr lang="en-SA"/>
          </a:p>
        </p:txBody>
      </p:sp>
      <p:sp>
        <p:nvSpPr>
          <p:cNvPr id="11" name="Rectangle 10">
            <a:extLst>
              <a:ext uri="{FF2B5EF4-FFF2-40B4-BE49-F238E27FC236}">
                <a16:creationId xmlns:a16="http://schemas.microsoft.com/office/drawing/2014/main" id="{E2B453C9-AF3E-BC43-9957-261949AC37B4}"/>
              </a:ext>
            </a:extLst>
          </p:cNvPr>
          <p:cNvSpPr/>
          <p:nvPr/>
        </p:nvSpPr>
        <p:spPr>
          <a:xfrm>
            <a:off x="778752" y="1251974"/>
            <a:ext cx="7783168" cy="2800767"/>
          </a:xfrm>
          <a:prstGeom prst="rect">
            <a:avLst/>
          </a:prstGeom>
        </p:spPr>
        <p:txBody>
          <a:bodyPr wrap="square">
            <a:spAutoFit/>
          </a:bodyPr>
          <a:lstStyle/>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leaders is an </a:t>
            </a:r>
            <a:r>
              <a:rPr lang="en-US" sz="1600" dirty="0">
                <a:solidFill>
                  <a:schemeClr val="bg2">
                    <a:lumMod val="75000"/>
                  </a:schemeClr>
                </a:solidFill>
                <a:latin typeface="Arial" panose="020B0604020202020204" pitchFamily="34" charset="0"/>
              </a:rPr>
              <a:t>effective listeners</a:t>
            </a:r>
            <a:r>
              <a:rPr lang="en-US" sz="1600" dirty="0">
                <a:solidFill>
                  <a:schemeClr val="tx1">
                    <a:lumMod val="25000"/>
                  </a:schemeClr>
                </a:solidFill>
                <a:latin typeface="Arial" panose="020B0604020202020204" pitchFamily="34" charset="0"/>
              </a:rPr>
              <a:t>.</a:t>
            </a:r>
          </a:p>
          <a:p>
            <a:pPr marL="342900" indent="-342900">
              <a:buFont typeface="Arial" panose="020B0604020202020204" pitchFamily="34" charset="0"/>
              <a:buChar char="•"/>
            </a:pPr>
            <a:endParaRPr lang="en-SA"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r>
              <a:rPr lang="en-SA" sz="1600" dirty="0">
                <a:solidFill>
                  <a:schemeClr val="tx1">
                    <a:lumMod val="25000"/>
                  </a:schemeClr>
                </a:solidFill>
                <a:latin typeface="Arial" panose="020B0604020202020204" pitchFamily="34" charset="0"/>
              </a:rPr>
              <a:t>Communication can include, </a:t>
            </a:r>
            <a:r>
              <a:rPr lang="en-SA" sz="1600" dirty="0">
                <a:solidFill>
                  <a:schemeClr val="bg2">
                    <a:lumMod val="75000"/>
                  </a:schemeClr>
                </a:solidFill>
                <a:latin typeface="Arial" panose="020B0604020202020204" pitchFamily="34" charset="0"/>
              </a:rPr>
              <a:t>persuading</a:t>
            </a:r>
            <a:r>
              <a:rPr lang="en-SA" sz="1600" dirty="0">
                <a:solidFill>
                  <a:schemeClr val="tx1">
                    <a:lumMod val="25000"/>
                  </a:schemeClr>
                </a:solidFill>
                <a:latin typeface="Arial" panose="020B0604020202020204" pitchFamily="34" charset="0"/>
              </a:rPr>
              <a:t> team members to collaborate in a way they’re not accustomed to, </a:t>
            </a:r>
            <a:r>
              <a:rPr lang="en-SA" sz="1600" dirty="0">
                <a:solidFill>
                  <a:schemeClr val="bg2">
                    <a:lumMod val="75000"/>
                  </a:schemeClr>
                </a:solidFill>
                <a:latin typeface="Arial" panose="020B0604020202020204" pitchFamily="34" charset="0"/>
              </a:rPr>
              <a:t>negotiating </a:t>
            </a:r>
            <a:r>
              <a:rPr lang="en-SA" sz="1600" dirty="0">
                <a:solidFill>
                  <a:schemeClr val="tx1">
                    <a:lumMod val="25000"/>
                  </a:schemeClr>
                </a:solidFill>
                <a:latin typeface="Arial" panose="020B0604020202020204" pitchFamily="34" charset="0"/>
              </a:rPr>
              <a:t>with </a:t>
            </a:r>
            <a:r>
              <a:rPr lang="en-SA" sz="1600" dirty="0">
                <a:solidFill>
                  <a:schemeClr val="tx1">
                    <a:lumMod val="25000"/>
                  </a:schemeClr>
                </a:solidFill>
                <a:latin typeface="Arial" panose="020B0604020202020204" pitchFamily="34" charset="0"/>
                <a:hlinkClick r:id="rId2">
                  <a:extLst>
                    <a:ext uri="{A12FA001-AC4F-418D-AE19-62706E023703}">
                      <ahyp:hlinkClr xmlns:ahyp="http://schemas.microsoft.com/office/drawing/2018/hyperlinkcolor" val="tx"/>
                    </a:ext>
                  </a:extLst>
                </a:hlinkClick>
              </a:rPr>
              <a:t>project stakeholders</a:t>
            </a:r>
            <a:r>
              <a:rPr lang="en-SA" sz="1600" dirty="0">
                <a:solidFill>
                  <a:schemeClr val="tx1">
                    <a:lumMod val="25000"/>
                  </a:schemeClr>
                </a:solidFill>
                <a:latin typeface="Arial" panose="020B0604020202020204" pitchFamily="34" charset="0"/>
              </a:rPr>
              <a:t> on timelines and expectations</a:t>
            </a:r>
            <a:r>
              <a:rPr lang="ar-SA" sz="1600" dirty="0">
                <a:solidFill>
                  <a:schemeClr val="tx1">
                    <a:lumMod val="25000"/>
                  </a:schemeClr>
                </a:solidFill>
                <a:latin typeface="Arial" panose="020B0604020202020204" pitchFamily="34" charset="0"/>
              </a:rPr>
              <a:t>.</a:t>
            </a:r>
            <a:endParaRPr lang="en-SA"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endParaRPr lang="en-SA" sz="1600" dirty="0">
              <a:solidFill>
                <a:schemeClr val="tx1">
                  <a:lumMod val="25000"/>
                </a:schemeClr>
              </a:solidFill>
              <a:latin typeface="Arial" panose="020B0604020202020204" pitchFamily="34" charset="0"/>
            </a:endParaRPr>
          </a:p>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leaders can </a:t>
            </a:r>
            <a:r>
              <a:rPr lang="en-US" sz="1600" dirty="0">
                <a:solidFill>
                  <a:schemeClr val="tx2">
                    <a:lumMod val="75000"/>
                  </a:schemeClr>
                </a:solidFill>
                <a:latin typeface="Arial" panose="020B0604020202020204" pitchFamily="34" charset="0"/>
              </a:rPr>
              <a:t>adept at transfer ideas</a:t>
            </a:r>
            <a:r>
              <a:rPr lang="en-US" sz="1600" dirty="0">
                <a:solidFill>
                  <a:schemeClr val="tx1">
                    <a:lumMod val="25000"/>
                  </a:schemeClr>
                </a:solidFill>
                <a:latin typeface="Arial" panose="020B0604020202020204" pitchFamily="34" charset="0"/>
              </a:rPr>
              <a:t>, </a:t>
            </a:r>
            <a:r>
              <a:rPr lang="en-US" sz="1600" dirty="0">
                <a:solidFill>
                  <a:schemeClr val="tx2">
                    <a:lumMod val="75000"/>
                  </a:schemeClr>
                </a:solidFill>
                <a:latin typeface="Arial" panose="020B0604020202020204" pitchFamily="34" charset="0"/>
              </a:rPr>
              <a:t>align expectations</a:t>
            </a:r>
            <a:r>
              <a:rPr lang="en-US" sz="1600" dirty="0">
                <a:solidFill>
                  <a:schemeClr val="tx1">
                    <a:lumMod val="25000"/>
                  </a:schemeClr>
                </a:solidFill>
                <a:latin typeface="Arial" panose="020B0604020202020204" pitchFamily="34" charset="0"/>
              </a:rPr>
              <a:t>, </a:t>
            </a:r>
            <a:r>
              <a:rPr lang="en-US" sz="1600" dirty="0">
                <a:solidFill>
                  <a:schemeClr val="tx2">
                    <a:lumMod val="75000"/>
                  </a:schemeClr>
                </a:solidFill>
                <a:latin typeface="Arial" panose="020B0604020202020204" pitchFamily="34" charset="0"/>
              </a:rPr>
              <a:t>inspire and motivate any action</a:t>
            </a:r>
            <a:r>
              <a:rPr lang="en-US" sz="1600" dirty="0">
                <a:solidFill>
                  <a:schemeClr val="tx1">
                    <a:lumMod val="25000"/>
                  </a:schemeClr>
                </a:solidFill>
                <a:latin typeface="Arial" panose="020B0604020202020204" pitchFamily="34" charset="0"/>
              </a:rPr>
              <a:t>, and he can </a:t>
            </a:r>
            <a:r>
              <a:rPr lang="en-US" sz="1600" dirty="0">
                <a:solidFill>
                  <a:schemeClr val="tx2">
                    <a:lumMod val="75000"/>
                  </a:schemeClr>
                </a:solidFill>
                <a:latin typeface="Arial" panose="020B0604020202020204" pitchFamily="34" charset="0"/>
              </a:rPr>
              <a:t>also spread their vision</a:t>
            </a:r>
            <a:r>
              <a:rPr lang="en-US" sz="1600" dirty="0">
                <a:solidFill>
                  <a:schemeClr val="tx1">
                    <a:lumMod val="25000"/>
                  </a:schemeClr>
                </a:solidFill>
                <a:latin typeface="Arial" panose="020B0604020202020204" pitchFamily="34" charset="0"/>
              </a:rPr>
              <a:t>. They can </a:t>
            </a:r>
            <a:r>
              <a:rPr lang="en-US" sz="1600" dirty="0">
                <a:solidFill>
                  <a:schemeClr val="tx2">
                    <a:lumMod val="75000"/>
                  </a:schemeClr>
                </a:solidFill>
                <a:latin typeface="Arial" panose="020B0604020202020204" pitchFamily="34" charset="0"/>
              </a:rPr>
              <a:t>build the values and trust </a:t>
            </a:r>
            <a:r>
              <a:rPr lang="en-US" sz="1600" dirty="0">
                <a:solidFill>
                  <a:schemeClr val="tx1">
                    <a:lumMod val="25000"/>
                  </a:schemeClr>
                </a:solidFill>
                <a:latin typeface="Arial" panose="020B0604020202020204" pitchFamily="34" charset="0"/>
              </a:rPr>
              <a:t>that enable effective working relationships and goal accomplishment.</a:t>
            </a:r>
          </a:p>
          <a:p>
            <a:pPr marL="342900" indent="-342900">
              <a:buFont typeface="Arial" panose="020B0604020202020204" pitchFamily="34" charset="0"/>
              <a:buChar char="•"/>
            </a:pPr>
            <a:r>
              <a:rPr lang="en-US" sz="1600" dirty="0">
                <a:solidFill>
                  <a:schemeClr val="tx1">
                    <a:lumMod val="25000"/>
                  </a:schemeClr>
                </a:solidFill>
                <a:latin typeface="Arial" panose="020B0604020202020204" pitchFamily="34" charset="0"/>
              </a:rPr>
              <a:t> </a:t>
            </a:r>
          </a:p>
        </p:txBody>
      </p:sp>
      <p:pic>
        <p:nvPicPr>
          <p:cNvPr id="12290" name="Picture 2" descr="4 ways to navigate different communication styles at work">
            <a:extLst>
              <a:ext uri="{FF2B5EF4-FFF2-40B4-BE49-F238E27FC236}">
                <a16:creationId xmlns:a16="http://schemas.microsoft.com/office/drawing/2014/main" id="{276F6BDB-9DC9-1943-9C99-715CF2B0E5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5213" y="140597"/>
            <a:ext cx="3193379" cy="1135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445917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C1AAE-C396-8D49-86B3-84A1E5E6578F}"/>
              </a:ext>
            </a:extLst>
          </p:cNvPr>
          <p:cNvSpPr>
            <a:spLocks noGrp="1"/>
          </p:cNvSpPr>
          <p:nvPr>
            <p:ph type="ctrTitle"/>
          </p:nvPr>
        </p:nvSpPr>
        <p:spPr>
          <a:xfrm flipH="1">
            <a:off x="1154608" y="1006383"/>
            <a:ext cx="8095500" cy="577800"/>
          </a:xfrm>
        </p:spPr>
        <p:txBody>
          <a:bodyPr/>
          <a:lstStyle/>
          <a:p>
            <a:br>
              <a:rPr lang="en-US" dirty="0"/>
            </a:br>
            <a:r>
              <a:rPr lang="en-US" sz="3600" b="1" dirty="0">
                <a:solidFill>
                  <a:schemeClr val="tx2">
                    <a:lumMod val="50000"/>
                  </a:schemeClr>
                </a:solidFill>
              </a:rPr>
              <a:t>motivating: </a:t>
            </a:r>
            <a:br>
              <a:rPr lang="en-US" sz="3600" b="1" dirty="0">
                <a:solidFill>
                  <a:schemeClr val="tx2">
                    <a:lumMod val="50000"/>
                  </a:schemeClr>
                </a:solidFill>
              </a:rPr>
            </a:br>
            <a:endParaRPr lang="en-SA" sz="3600" b="1" dirty="0">
              <a:solidFill>
                <a:schemeClr val="tx2">
                  <a:lumMod val="50000"/>
                </a:schemeClr>
              </a:solidFill>
            </a:endParaRPr>
          </a:p>
        </p:txBody>
      </p:sp>
      <p:cxnSp>
        <p:nvCxnSpPr>
          <p:cNvPr id="3" name="Google Shape;453;p19">
            <a:extLst>
              <a:ext uri="{FF2B5EF4-FFF2-40B4-BE49-F238E27FC236}">
                <a16:creationId xmlns:a16="http://schemas.microsoft.com/office/drawing/2014/main" id="{AA22CE78-A070-644E-B15B-41CB1152836F}"/>
              </a:ext>
            </a:extLst>
          </p:cNvPr>
          <p:cNvCxnSpPr>
            <a:cxnSpLocks/>
          </p:cNvCxnSpPr>
          <p:nvPr/>
        </p:nvCxnSpPr>
        <p:spPr>
          <a:xfrm flipV="1">
            <a:off x="1267093" y="1006383"/>
            <a:ext cx="6722299" cy="25661"/>
          </a:xfrm>
          <a:prstGeom prst="straightConnector1">
            <a:avLst/>
          </a:prstGeom>
          <a:noFill/>
          <a:ln w="19050" cap="flat" cmpd="sng">
            <a:solidFill>
              <a:schemeClr val="dk2"/>
            </a:solidFill>
            <a:prstDash val="solid"/>
            <a:round/>
            <a:headEnd type="none" w="med" len="med"/>
            <a:tailEnd type="none" w="med" len="med"/>
          </a:ln>
        </p:spPr>
      </p:cxnSp>
      <p:grpSp>
        <p:nvGrpSpPr>
          <p:cNvPr id="4" name="Google Shape;472;p20">
            <a:extLst>
              <a:ext uri="{FF2B5EF4-FFF2-40B4-BE49-F238E27FC236}">
                <a16:creationId xmlns:a16="http://schemas.microsoft.com/office/drawing/2014/main" id="{396882D1-74BF-B241-B15A-87203BCF373C}"/>
              </a:ext>
            </a:extLst>
          </p:cNvPr>
          <p:cNvGrpSpPr/>
          <p:nvPr/>
        </p:nvGrpSpPr>
        <p:grpSpPr>
          <a:xfrm>
            <a:off x="102113" y="373468"/>
            <a:ext cx="980695" cy="982361"/>
            <a:chOff x="917250" y="2165250"/>
            <a:chExt cx="980695" cy="982361"/>
          </a:xfrm>
        </p:grpSpPr>
        <p:sp>
          <p:nvSpPr>
            <p:cNvPr id="5" name="Google Shape;473;p20">
              <a:extLst>
                <a:ext uri="{FF2B5EF4-FFF2-40B4-BE49-F238E27FC236}">
                  <a16:creationId xmlns:a16="http://schemas.microsoft.com/office/drawing/2014/main" id="{DC9D3770-A2E8-A04A-B8F1-B29FA2CC09BC}"/>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 name="Google Shape;474;p20">
              <a:extLst>
                <a:ext uri="{FF2B5EF4-FFF2-40B4-BE49-F238E27FC236}">
                  <a16:creationId xmlns:a16="http://schemas.microsoft.com/office/drawing/2014/main" id="{85F97437-758F-7242-A928-7CDF587E81E7}"/>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 name="Google Shape;475;p20">
              <a:extLst>
                <a:ext uri="{FF2B5EF4-FFF2-40B4-BE49-F238E27FC236}">
                  <a16:creationId xmlns:a16="http://schemas.microsoft.com/office/drawing/2014/main" id="{5435E004-8AE4-A54F-B44E-A6B818CFE617}"/>
                </a:ext>
              </a:extLst>
            </p:cNvPr>
            <p:cNvSpPr/>
            <p:nvPr/>
          </p:nvSpPr>
          <p:spPr>
            <a:xfrm>
              <a:off x="1401156" y="2550880"/>
              <a:ext cx="117765" cy="108461"/>
            </a:xfrm>
            <a:custGeom>
              <a:avLst/>
              <a:gdLst/>
              <a:ahLst/>
              <a:cxnLst/>
              <a:rect l="l" t="t" r="r" b="b"/>
              <a:pathLst>
                <a:path w="6152" h="5666" extrusionOk="0">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sp>
          <p:nvSpPr>
            <p:cNvPr id="8" name="Google Shape;476;p20">
              <a:extLst>
                <a:ext uri="{FF2B5EF4-FFF2-40B4-BE49-F238E27FC236}">
                  <a16:creationId xmlns:a16="http://schemas.microsoft.com/office/drawing/2014/main" id="{B1022E5D-32A1-0A4C-A705-ADBCB748A91F}"/>
                </a:ext>
              </a:extLst>
            </p:cNvPr>
            <p:cNvSpPr/>
            <p:nvPr/>
          </p:nvSpPr>
          <p:spPr>
            <a:xfrm>
              <a:off x="1221300" y="2471463"/>
              <a:ext cx="372590" cy="369948"/>
            </a:xfrm>
            <a:custGeom>
              <a:avLst/>
              <a:gdLst/>
              <a:ahLst/>
              <a:cxnLst/>
              <a:rect l="l" t="t" r="r" b="b"/>
              <a:pathLst>
                <a:path w="19464" h="19326" extrusionOk="0">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grpSp>
      <p:sp>
        <p:nvSpPr>
          <p:cNvPr id="10" name="Rectangle 9">
            <a:extLst>
              <a:ext uri="{FF2B5EF4-FFF2-40B4-BE49-F238E27FC236}">
                <a16:creationId xmlns:a16="http://schemas.microsoft.com/office/drawing/2014/main" id="{DF9AD5DF-1996-114A-96B5-DC952D1A00D5}"/>
              </a:ext>
            </a:extLst>
          </p:cNvPr>
          <p:cNvSpPr/>
          <p:nvPr/>
        </p:nvSpPr>
        <p:spPr>
          <a:xfrm>
            <a:off x="582080" y="1166062"/>
            <a:ext cx="7320739" cy="307777"/>
          </a:xfrm>
          <a:prstGeom prst="rect">
            <a:avLst/>
          </a:prstGeom>
        </p:spPr>
        <p:txBody>
          <a:bodyPr wrap="square">
            <a:spAutoFit/>
          </a:bodyPr>
          <a:lstStyle/>
          <a:p>
            <a:pPr marL="342900" indent="-342900">
              <a:buFont typeface="Arial" panose="020B0604020202020204" pitchFamily="34" charset="0"/>
              <a:buChar char="•"/>
            </a:pPr>
            <a:endParaRPr lang="en-US" b="1" dirty="0"/>
          </a:p>
        </p:txBody>
      </p:sp>
      <p:sp>
        <p:nvSpPr>
          <p:cNvPr id="12" name="Rectangle 11">
            <a:extLst>
              <a:ext uri="{FF2B5EF4-FFF2-40B4-BE49-F238E27FC236}">
                <a16:creationId xmlns:a16="http://schemas.microsoft.com/office/drawing/2014/main" id="{3253ABA2-6B5B-854F-B51B-5228C9982167}"/>
              </a:ext>
            </a:extLst>
          </p:cNvPr>
          <p:cNvSpPr/>
          <p:nvPr/>
        </p:nvSpPr>
        <p:spPr>
          <a:xfrm>
            <a:off x="963045" y="1319950"/>
            <a:ext cx="4572000" cy="307777"/>
          </a:xfrm>
          <a:prstGeom prst="rect">
            <a:avLst/>
          </a:prstGeom>
        </p:spPr>
        <p:txBody>
          <a:bodyPr>
            <a:spAutoFit/>
          </a:bodyPr>
          <a:lstStyle/>
          <a:p>
            <a:endParaRPr lang="en-SA"/>
          </a:p>
        </p:txBody>
      </p:sp>
      <p:sp>
        <p:nvSpPr>
          <p:cNvPr id="9" name="Rectangle 8">
            <a:extLst>
              <a:ext uri="{FF2B5EF4-FFF2-40B4-BE49-F238E27FC236}">
                <a16:creationId xmlns:a16="http://schemas.microsoft.com/office/drawing/2014/main" id="{F4995751-B882-D64A-88CB-AEC67D78AF3F}"/>
              </a:ext>
            </a:extLst>
          </p:cNvPr>
          <p:cNvSpPr/>
          <p:nvPr/>
        </p:nvSpPr>
        <p:spPr>
          <a:xfrm>
            <a:off x="1082808" y="1509717"/>
            <a:ext cx="6906584" cy="1815882"/>
          </a:xfrm>
          <a:prstGeom prst="rect">
            <a:avLst/>
          </a:prstGeom>
        </p:spPr>
        <p:txBody>
          <a:bodyPr wrap="square">
            <a:spAutoFit/>
          </a:bodyPr>
          <a:lstStyle/>
          <a:p>
            <a:pPr marL="285750" indent="-285750">
              <a:buFont typeface="Arial" panose="020B0604020202020204" pitchFamily="34" charset="0"/>
              <a:buChar char="•"/>
            </a:pP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leaders must be a </a:t>
            </a:r>
            <a:r>
              <a:rPr lang="en-US" sz="1600" dirty="0">
                <a:solidFill>
                  <a:schemeClr val="bg2">
                    <a:lumMod val="75000"/>
                  </a:schemeClr>
                </a:solidFill>
                <a:latin typeface="Arial" panose="020B0604020202020204" pitchFamily="34" charset="0"/>
              </a:rPr>
              <a:t>self-motivated</a:t>
            </a:r>
            <a:r>
              <a:rPr lang="en-US" sz="1600" dirty="0">
                <a:solidFill>
                  <a:schemeClr val="tx1">
                    <a:lumMod val="25000"/>
                  </a:schemeClr>
                </a:solidFill>
                <a:latin typeface="Arial" panose="020B0604020202020204" pitchFamily="34" charset="0"/>
              </a:rPr>
              <a:t>. </a:t>
            </a:r>
          </a:p>
          <a:p>
            <a:pPr marL="285750" indent="-285750">
              <a:buFont typeface="Arial" panose="020B0604020202020204" pitchFamily="34" charset="0"/>
              <a:buChar char="•"/>
            </a:pPr>
            <a:endParaRPr lang="en-US" sz="1600" dirty="0">
              <a:solidFill>
                <a:schemeClr val="tx1">
                  <a:lumMod val="25000"/>
                </a:schemeClr>
              </a:solidFill>
              <a:latin typeface="Arial" panose="020B0604020202020204" pitchFamily="34" charset="0"/>
            </a:endParaRPr>
          </a:p>
          <a:p>
            <a:pPr marL="285750" indent="-285750">
              <a:buFont typeface="Arial" panose="020B0604020202020204" pitchFamily="34" charset="0"/>
              <a:buChar char="•"/>
            </a:pPr>
            <a:r>
              <a:rPr lang="en-US" sz="1600" dirty="0">
                <a:solidFill>
                  <a:schemeClr val="tx1">
                    <a:lumMod val="25000"/>
                  </a:schemeClr>
                </a:solidFill>
                <a:latin typeface="Arial" panose="020B0604020202020204" pitchFamily="34" charset="0"/>
              </a:rPr>
              <a:t>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leaders must have a ways of </a:t>
            </a:r>
            <a:r>
              <a:rPr lang="en-US" sz="1600" dirty="0">
                <a:solidFill>
                  <a:schemeClr val="bg2"/>
                </a:solidFill>
                <a:latin typeface="Arial" panose="020B0604020202020204" pitchFamily="34" charset="0"/>
              </a:rPr>
              <a:t>motivational factors </a:t>
            </a:r>
            <a:r>
              <a:rPr lang="en-US" sz="1600" dirty="0">
                <a:solidFill>
                  <a:schemeClr val="tx1">
                    <a:lumMod val="25000"/>
                  </a:schemeClr>
                </a:solidFill>
                <a:latin typeface="Arial" panose="020B0604020202020204" pitchFamily="34" charset="0"/>
              </a:rPr>
              <a:t>for others. they must understand the basic needs of employees, peers and his superiors. Leadership is used as a means of motivating others.</a:t>
            </a:r>
          </a:p>
          <a:p>
            <a:br>
              <a:rPr lang="en-US" sz="1600" dirty="0">
                <a:solidFill>
                  <a:schemeClr val="tx1">
                    <a:lumMod val="25000"/>
                  </a:schemeClr>
                </a:solidFill>
                <a:latin typeface="Arial" panose="020B0604020202020204" pitchFamily="34" charset="0"/>
              </a:rPr>
            </a:br>
            <a:endParaRPr lang="en-SA" sz="1600" dirty="0">
              <a:solidFill>
                <a:schemeClr val="tx1">
                  <a:lumMod val="25000"/>
                </a:schemeClr>
              </a:solidFill>
              <a:latin typeface="Arial" panose="020B0604020202020204" pitchFamily="34" charset="0"/>
            </a:endParaRPr>
          </a:p>
        </p:txBody>
      </p:sp>
      <p:pic>
        <p:nvPicPr>
          <p:cNvPr id="15362" name="Picture 2" descr="Motivation at Work: Moving Your People Along the Motivation Spectrum -  ThoughtfulLeader.com">
            <a:extLst>
              <a:ext uri="{FF2B5EF4-FFF2-40B4-BE49-F238E27FC236}">
                <a16:creationId xmlns:a16="http://schemas.microsoft.com/office/drawing/2014/main" id="{0BB74667-8A7A-4F40-8B37-F9E36F55916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1516" b="12851"/>
          <a:stretch/>
        </p:blipFill>
        <p:spPr bwMode="auto">
          <a:xfrm>
            <a:off x="5192603" y="76983"/>
            <a:ext cx="2988352" cy="1158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04613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C1AAE-C396-8D49-86B3-84A1E5E6578F}"/>
              </a:ext>
            </a:extLst>
          </p:cNvPr>
          <p:cNvSpPr>
            <a:spLocks noGrp="1"/>
          </p:cNvSpPr>
          <p:nvPr>
            <p:ph type="ctrTitle"/>
          </p:nvPr>
        </p:nvSpPr>
        <p:spPr>
          <a:xfrm flipH="1">
            <a:off x="1048500" y="425529"/>
            <a:ext cx="8095500" cy="878238"/>
          </a:xfrm>
        </p:spPr>
        <p:txBody>
          <a:bodyPr/>
          <a:lstStyle/>
          <a:p>
            <a:br>
              <a:rPr lang="en-US" dirty="0"/>
            </a:br>
            <a:r>
              <a:rPr lang="en-US" sz="3600" b="1" dirty="0">
                <a:solidFill>
                  <a:schemeClr val="tx2">
                    <a:lumMod val="50000"/>
                  </a:schemeClr>
                </a:solidFill>
              </a:rPr>
              <a:t>Influencing:</a:t>
            </a:r>
            <a:br>
              <a:rPr lang="en-US" sz="3600" b="1" dirty="0">
                <a:solidFill>
                  <a:schemeClr val="tx2">
                    <a:lumMod val="50000"/>
                  </a:schemeClr>
                </a:solidFill>
              </a:rPr>
            </a:br>
            <a:endParaRPr lang="en-SA" sz="1400" dirty="0">
              <a:solidFill>
                <a:srgbClr val="444444"/>
              </a:solidFill>
              <a:latin typeface="Roboto"/>
              <a:cs typeface="Arial"/>
              <a:sym typeface="Arial"/>
            </a:endParaRPr>
          </a:p>
        </p:txBody>
      </p:sp>
      <p:cxnSp>
        <p:nvCxnSpPr>
          <p:cNvPr id="3" name="Google Shape;453;p19">
            <a:extLst>
              <a:ext uri="{FF2B5EF4-FFF2-40B4-BE49-F238E27FC236}">
                <a16:creationId xmlns:a16="http://schemas.microsoft.com/office/drawing/2014/main" id="{AA22CE78-A070-644E-B15B-41CB1152836F}"/>
              </a:ext>
            </a:extLst>
          </p:cNvPr>
          <p:cNvCxnSpPr>
            <a:cxnSpLocks/>
          </p:cNvCxnSpPr>
          <p:nvPr/>
        </p:nvCxnSpPr>
        <p:spPr>
          <a:xfrm flipV="1">
            <a:off x="1267093" y="1006383"/>
            <a:ext cx="6722299" cy="25661"/>
          </a:xfrm>
          <a:prstGeom prst="straightConnector1">
            <a:avLst/>
          </a:prstGeom>
          <a:noFill/>
          <a:ln w="19050" cap="flat" cmpd="sng">
            <a:solidFill>
              <a:schemeClr val="dk2"/>
            </a:solidFill>
            <a:prstDash val="solid"/>
            <a:round/>
            <a:headEnd type="none" w="med" len="med"/>
            <a:tailEnd type="none" w="med" len="med"/>
          </a:ln>
        </p:spPr>
      </p:cxnSp>
      <p:grpSp>
        <p:nvGrpSpPr>
          <p:cNvPr id="4" name="Google Shape;472;p20">
            <a:extLst>
              <a:ext uri="{FF2B5EF4-FFF2-40B4-BE49-F238E27FC236}">
                <a16:creationId xmlns:a16="http://schemas.microsoft.com/office/drawing/2014/main" id="{396882D1-74BF-B241-B15A-87203BCF373C}"/>
              </a:ext>
            </a:extLst>
          </p:cNvPr>
          <p:cNvGrpSpPr/>
          <p:nvPr/>
        </p:nvGrpSpPr>
        <p:grpSpPr>
          <a:xfrm>
            <a:off x="102113" y="373468"/>
            <a:ext cx="980695" cy="982361"/>
            <a:chOff x="917250" y="2165250"/>
            <a:chExt cx="980695" cy="982361"/>
          </a:xfrm>
        </p:grpSpPr>
        <p:sp>
          <p:nvSpPr>
            <p:cNvPr id="5" name="Google Shape;473;p20">
              <a:extLst>
                <a:ext uri="{FF2B5EF4-FFF2-40B4-BE49-F238E27FC236}">
                  <a16:creationId xmlns:a16="http://schemas.microsoft.com/office/drawing/2014/main" id="{DC9D3770-A2E8-A04A-B8F1-B29FA2CC09BC}"/>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 name="Google Shape;474;p20">
              <a:extLst>
                <a:ext uri="{FF2B5EF4-FFF2-40B4-BE49-F238E27FC236}">
                  <a16:creationId xmlns:a16="http://schemas.microsoft.com/office/drawing/2014/main" id="{85F97437-758F-7242-A928-7CDF587E81E7}"/>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 name="Google Shape;475;p20">
              <a:extLst>
                <a:ext uri="{FF2B5EF4-FFF2-40B4-BE49-F238E27FC236}">
                  <a16:creationId xmlns:a16="http://schemas.microsoft.com/office/drawing/2014/main" id="{5435E004-8AE4-A54F-B44E-A6B818CFE617}"/>
                </a:ext>
              </a:extLst>
            </p:cNvPr>
            <p:cNvSpPr/>
            <p:nvPr/>
          </p:nvSpPr>
          <p:spPr>
            <a:xfrm>
              <a:off x="1401156" y="2550880"/>
              <a:ext cx="117765" cy="108461"/>
            </a:xfrm>
            <a:custGeom>
              <a:avLst/>
              <a:gdLst/>
              <a:ahLst/>
              <a:cxnLst/>
              <a:rect l="l" t="t" r="r" b="b"/>
              <a:pathLst>
                <a:path w="6152" h="5666" extrusionOk="0">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sp>
          <p:nvSpPr>
            <p:cNvPr id="8" name="Google Shape;476;p20">
              <a:extLst>
                <a:ext uri="{FF2B5EF4-FFF2-40B4-BE49-F238E27FC236}">
                  <a16:creationId xmlns:a16="http://schemas.microsoft.com/office/drawing/2014/main" id="{B1022E5D-32A1-0A4C-A705-ADBCB748A91F}"/>
                </a:ext>
              </a:extLst>
            </p:cNvPr>
            <p:cNvSpPr/>
            <p:nvPr/>
          </p:nvSpPr>
          <p:spPr>
            <a:xfrm>
              <a:off x="1221300" y="2471463"/>
              <a:ext cx="372590" cy="369948"/>
            </a:xfrm>
            <a:custGeom>
              <a:avLst/>
              <a:gdLst/>
              <a:ahLst/>
              <a:cxnLst/>
              <a:rect l="l" t="t" r="r" b="b"/>
              <a:pathLst>
                <a:path w="19464" h="19326" extrusionOk="0">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grpSp>
      <p:sp>
        <p:nvSpPr>
          <p:cNvPr id="10" name="Rectangle 9">
            <a:extLst>
              <a:ext uri="{FF2B5EF4-FFF2-40B4-BE49-F238E27FC236}">
                <a16:creationId xmlns:a16="http://schemas.microsoft.com/office/drawing/2014/main" id="{DF9AD5DF-1996-114A-96B5-DC952D1A00D5}"/>
              </a:ext>
            </a:extLst>
          </p:cNvPr>
          <p:cNvSpPr/>
          <p:nvPr/>
        </p:nvSpPr>
        <p:spPr>
          <a:xfrm>
            <a:off x="582080" y="1166062"/>
            <a:ext cx="7320739" cy="307777"/>
          </a:xfrm>
          <a:prstGeom prst="rect">
            <a:avLst/>
          </a:prstGeom>
        </p:spPr>
        <p:txBody>
          <a:bodyPr wrap="square">
            <a:spAutoFit/>
          </a:bodyPr>
          <a:lstStyle/>
          <a:p>
            <a:pPr marL="342900" indent="-342900">
              <a:buFont typeface="Arial" panose="020B0604020202020204" pitchFamily="34" charset="0"/>
              <a:buChar char="•"/>
            </a:pPr>
            <a:endParaRPr lang="en-US" b="1" dirty="0"/>
          </a:p>
        </p:txBody>
      </p:sp>
      <p:sp>
        <p:nvSpPr>
          <p:cNvPr id="12" name="Rectangle 11">
            <a:extLst>
              <a:ext uri="{FF2B5EF4-FFF2-40B4-BE49-F238E27FC236}">
                <a16:creationId xmlns:a16="http://schemas.microsoft.com/office/drawing/2014/main" id="{3253ABA2-6B5B-854F-B51B-5228C9982167}"/>
              </a:ext>
            </a:extLst>
          </p:cNvPr>
          <p:cNvSpPr/>
          <p:nvPr/>
        </p:nvSpPr>
        <p:spPr>
          <a:xfrm>
            <a:off x="963045" y="1319950"/>
            <a:ext cx="4572000" cy="307777"/>
          </a:xfrm>
          <a:prstGeom prst="rect">
            <a:avLst/>
          </a:prstGeom>
        </p:spPr>
        <p:txBody>
          <a:bodyPr>
            <a:spAutoFit/>
          </a:bodyPr>
          <a:lstStyle/>
          <a:p>
            <a:endParaRPr lang="en-SA"/>
          </a:p>
        </p:txBody>
      </p:sp>
      <p:sp>
        <p:nvSpPr>
          <p:cNvPr id="9" name="Rectangle 8">
            <a:extLst>
              <a:ext uri="{FF2B5EF4-FFF2-40B4-BE49-F238E27FC236}">
                <a16:creationId xmlns:a16="http://schemas.microsoft.com/office/drawing/2014/main" id="{D49FAE2A-64FC-DD45-BF80-CC57AC77B2C0}"/>
              </a:ext>
            </a:extLst>
          </p:cNvPr>
          <p:cNvSpPr/>
          <p:nvPr/>
        </p:nvSpPr>
        <p:spPr>
          <a:xfrm>
            <a:off x="582080" y="1373294"/>
            <a:ext cx="7921875" cy="3539430"/>
          </a:xfrm>
          <a:prstGeom prst="rect">
            <a:avLst/>
          </a:prstGeom>
        </p:spPr>
        <p:txBody>
          <a:bodyPr wrap="square">
            <a:spAutoFit/>
          </a:bodyPr>
          <a:lstStyle/>
          <a:p>
            <a:pPr fontAlgn="base"/>
            <a:r>
              <a:rPr lang="en-US" dirty="0">
                <a:solidFill>
                  <a:srgbClr val="444444"/>
                </a:solidFill>
                <a:latin typeface="Roboto"/>
              </a:rPr>
              <a:t> </a:t>
            </a:r>
            <a:r>
              <a:rPr lang="en-US" sz="1600" dirty="0">
                <a:solidFill>
                  <a:schemeClr val="tx1">
                    <a:lumMod val="25000"/>
                  </a:schemeClr>
                </a:solidFill>
                <a:latin typeface="Arial" panose="020B0604020202020204" pitchFamily="34" charset="0"/>
              </a:rPr>
              <a:t> A</a:t>
            </a:r>
            <a:r>
              <a:rPr lang="en-SA" sz="1600" dirty="0">
                <a:solidFill>
                  <a:schemeClr val="tx1">
                    <a:lumMod val="25000"/>
                  </a:schemeClr>
                </a:solidFill>
                <a:latin typeface="Arial" panose="020B0604020202020204" pitchFamily="34" charset="0"/>
              </a:rPr>
              <a:t> successful project </a:t>
            </a:r>
            <a:r>
              <a:rPr lang="en-US" sz="1600" dirty="0">
                <a:solidFill>
                  <a:schemeClr val="tx1">
                    <a:lumMod val="25000"/>
                  </a:schemeClr>
                </a:solidFill>
                <a:latin typeface="Arial" panose="020B0604020202020204" pitchFamily="34" charset="0"/>
              </a:rPr>
              <a:t>leaders must have these 4 keys of influencing skills:</a:t>
            </a:r>
          </a:p>
          <a:p>
            <a:pPr fontAlgn="base"/>
            <a:endParaRPr lang="en-US" sz="1600" dirty="0">
              <a:solidFill>
                <a:schemeClr val="tx1">
                  <a:lumMod val="25000"/>
                </a:schemeClr>
              </a:solidFill>
              <a:latin typeface="Arial" panose="020B0604020202020204" pitchFamily="34" charset="0"/>
            </a:endParaRPr>
          </a:p>
          <a:p>
            <a:pPr fontAlgn="base">
              <a:buFont typeface="Arial" panose="020B0604020202020204" pitchFamily="34" charset="0"/>
              <a:buChar char="•"/>
            </a:pPr>
            <a:r>
              <a:rPr lang="en-US" sz="1600" dirty="0">
                <a:solidFill>
                  <a:schemeClr val="bg2">
                    <a:lumMod val="75000"/>
                  </a:schemeClr>
                </a:solidFill>
                <a:latin typeface="Arial" panose="020B0604020202020204" pitchFamily="34" charset="0"/>
              </a:rPr>
              <a:t>Organizational Intelligence</a:t>
            </a:r>
            <a:r>
              <a:rPr lang="en-US" sz="1600" dirty="0">
                <a:solidFill>
                  <a:schemeClr val="tx1">
                    <a:lumMod val="25000"/>
                  </a:schemeClr>
                </a:solidFill>
                <a:latin typeface="Arial" panose="020B0604020202020204" pitchFamily="34" charset="0"/>
              </a:rPr>
              <a:t>: They understand how to get things done and embrace the reality of working within organizational politics to move teams and important initiatives forward.</a:t>
            </a:r>
          </a:p>
          <a:p>
            <a:pPr fontAlgn="base">
              <a:buFont typeface="Arial" panose="020B0604020202020204" pitchFamily="34" charset="0"/>
              <a:buChar char="•"/>
            </a:pPr>
            <a:endParaRPr lang="en-US" sz="1600" dirty="0">
              <a:solidFill>
                <a:schemeClr val="tx1">
                  <a:lumMod val="25000"/>
                </a:schemeClr>
              </a:solidFill>
              <a:latin typeface="Arial" panose="020B0604020202020204" pitchFamily="34" charset="0"/>
            </a:endParaRPr>
          </a:p>
          <a:p>
            <a:pPr fontAlgn="base">
              <a:buFont typeface="Arial" panose="020B0604020202020204" pitchFamily="34" charset="0"/>
              <a:buChar char="•"/>
            </a:pPr>
            <a:r>
              <a:rPr lang="en-US" sz="1600" dirty="0">
                <a:solidFill>
                  <a:schemeClr val="bg2">
                    <a:lumMod val="75000"/>
                  </a:schemeClr>
                </a:solidFill>
                <a:latin typeface="Arial" panose="020B0604020202020204" pitchFamily="34" charset="0"/>
              </a:rPr>
              <a:t>Team Promotion</a:t>
            </a:r>
            <a:r>
              <a:rPr lang="en-US" sz="1600" dirty="0">
                <a:solidFill>
                  <a:schemeClr val="tx1">
                    <a:lumMod val="25000"/>
                  </a:schemeClr>
                </a:solidFill>
                <a:latin typeface="Arial" panose="020B0604020202020204" pitchFamily="34" charset="0"/>
              </a:rPr>
              <a:t>: Leaders cut through the noise to promote themselves — while also promoting what’s good for the entire organization.</a:t>
            </a:r>
          </a:p>
          <a:p>
            <a:pPr fontAlgn="base">
              <a:buFont typeface="Arial" panose="020B0604020202020204" pitchFamily="34" charset="0"/>
              <a:buChar char="•"/>
            </a:pPr>
            <a:endParaRPr lang="en-US" sz="1600" dirty="0">
              <a:solidFill>
                <a:schemeClr val="tx1">
                  <a:lumMod val="25000"/>
                </a:schemeClr>
              </a:solidFill>
              <a:latin typeface="Arial" panose="020B0604020202020204" pitchFamily="34" charset="0"/>
            </a:endParaRPr>
          </a:p>
          <a:p>
            <a:pPr fontAlgn="base">
              <a:buFont typeface="Arial" panose="020B0604020202020204" pitchFamily="34" charset="0"/>
              <a:buChar char="•"/>
            </a:pPr>
            <a:r>
              <a:rPr lang="en-US" sz="1600" dirty="0">
                <a:solidFill>
                  <a:schemeClr val="bg2">
                    <a:lumMod val="75000"/>
                  </a:schemeClr>
                </a:solidFill>
                <a:latin typeface="Arial" panose="020B0604020202020204" pitchFamily="34" charset="0"/>
              </a:rPr>
              <a:t>Trust-Building</a:t>
            </a:r>
            <a:r>
              <a:rPr lang="en-US" sz="1600" dirty="0">
                <a:solidFill>
                  <a:schemeClr val="tx1">
                    <a:lumMod val="25000"/>
                  </a:schemeClr>
                </a:solidFill>
                <a:latin typeface="Arial" panose="020B0604020202020204" pitchFamily="34" charset="0"/>
              </a:rPr>
              <a:t>: Because leadership often involves guiding people through risk and change, trust is essential.</a:t>
            </a:r>
          </a:p>
          <a:p>
            <a:pPr fontAlgn="base">
              <a:buFont typeface="Arial" panose="020B0604020202020204" pitchFamily="34" charset="0"/>
              <a:buChar char="•"/>
            </a:pPr>
            <a:endParaRPr lang="en-US" sz="1600" dirty="0">
              <a:solidFill>
                <a:schemeClr val="tx1">
                  <a:lumMod val="25000"/>
                </a:schemeClr>
              </a:solidFill>
              <a:latin typeface="Arial" panose="020B0604020202020204" pitchFamily="34" charset="0"/>
            </a:endParaRPr>
          </a:p>
          <a:p>
            <a:pPr fontAlgn="base">
              <a:buFont typeface="Arial" panose="020B0604020202020204" pitchFamily="34" charset="0"/>
              <a:buChar char="•"/>
            </a:pPr>
            <a:r>
              <a:rPr lang="en-US" sz="1600" dirty="0">
                <a:solidFill>
                  <a:schemeClr val="bg2">
                    <a:lumMod val="75000"/>
                  </a:schemeClr>
                </a:solidFill>
                <a:latin typeface="Arial" panose="020B0604020202020204" pitchFamily="34" charset="0"/>
              </a:rPr>
              <a:t>Expanding Networks</a:t>
            </a:r>
            <a:r>
              <a:rPr lang="en-US" sz="1600" dirty="0">
                <a:solidFill>
                  <a:schemeClr val="tx1">
                    <a:lumMod val="25000"/>
                  </a:schemeClr>
                </a:solidFill>
                <a:latin typeface="Arial" panose="020B0604020202020204" pitchFamily="34" charset="0"/>
              </a:rPr>
              <a:t>: No leader is an island. They are empowered by their connections with others.</a:t>
            </a:r>
          </a:p>
        </p:txBody>
      </p:sp>
      <p:pic>
        <p:nvPicPr>
          <p:cNvPr id="16388" name="Picture 4" descr="Influencing Others: A Key Leadership Skill - Gina Abudi">
            <a:extLst>
              <a:ext uri="{FF2B5EF4-FFF2-40B4-BE49-F238E27FC236}">
                <a16:creationId xmlns:a16="http://schemas.microsoft.com/office/drawing/2014/main" id="{AA63E73F-5C7D-6D47-8430-7D1210C1DD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70059" y="183299"/>
            <a:ext cx="1671828" cy="16718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44348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grpSp>
        <p:nvGrpSpPr>
          <p:cNvPr id="403" name="Google Shape;403;p17"/>
          <p:cNvGrpSpPr/>
          <p:nvPr/>
        </p:nvGrpSpPr>
        <p:grpSpPr>
          <a:xfrm>
            <a:off x="272306" y="828687"/>
            <a:ext cx="980695" cy="982361"/>
            <a:chOff x="917250" y="2080575"/>
            <a:chExt cx="980695" cy="982361"/>
          </a:xfrm>
        </p:grpSpPr>
        <p:grpSp>
          <p:nvGrpSpPr>
            <p:cNvPr id="404" name="Google Shape;404;p17"/>
            <p:cNvGrpSpPr/>
            <p:nvPr/>
          </p:nvGrpSpPr>
          <p:grpSpPr>
            <a:xfrm>
              <a:off x="917250" y="2080575"/>
              <a:ext cx="980695" cy="982361"/>
              <a:chOff x="917250" y="2165250"/>
              <a:chExt cx="980695" cy="982361"/>
            </a:xfrm>
          </p:grpSpPr>
          <p:sp>
            <p:nvSpPr>
              <p:cNvPr id="405" name="Google Shape;405;p17"/>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17"/>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accent6"/>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7" name="Google Shape;407;p17"/>
            <p:cNvGrpSpPr/>
            <p:nvPr/>
          </p:nvGrpSpPr>
          <p:grpSpPr>
            <a:xfrm>
              <a:off x="1232020" y="2401380"/>
              <a:ext cx="351155" cy="340753"/>
              <a:chOff x="-59481900" y="2290800"/>
              <a:chExt cx="319000" cy="309550"/>
            </a:xfrm>
          </p:grpSpPr>
          <p:sp>
            <p:nvSpPr>
              <p:cNvPr id="408" name="Google Shape;408;p17"/>
              <p:cNvSpPr/>
              <p:nvPr/>
            </p:nvSpPr>
            <p:spPr>
              <a:xfrm>
                <a:off x="-59481900" y="2290800"/>
                <a:ext cx="319000" cy="309550"/>
              </a:xfrm>
              <a:custGeom>
                <a:avLst/>
                <a:gdLst/>
                <a:ahLst/>
                <a:cxnLst/>
                <a:rect l="l" t="t" r="r" b="b"/>
                <a:pathLst>
                  <a:path w="12760" h="12382" extrusionOk="0">
                    <a:moveTo>
                      <a:pt x="6427" y="851"/>
                    </a:moveTo>
                    <a:cubicBezTo>
                      <a:pt x="6900" y="851"/>
                      <a:pt x="7247" y="1197"/>
                      <a:pt x="7247" y="1670"/>
                    </a:cubicBezTo>
                    <a:lnTo>
                      <a:pt x="7247" y="4159"/>
                    </a:lnTo>
                    <a:lnTo>
                      <a:pt x="5608" y="4159"/>
                    </a:lnTo>
                    <a:lnTo>
                      <a:pt x="5608" y="1670"/>
                    </a:lnTo>
                    <a:cubicBezTo>
                      <a:pt x="5608" y="1197"/>
                      <a:pt x="5955" y="851"/>
                      <a:pt x="6427" y="851"/>
                    </a:cubicBezTo>
                    <a:close/>
                    <a:moveTo>
                      <a:pt x="11594" y="3308"/>
                    </a:moveTo>
                    <a:cubicBezTo>
                      <a:pt x="11846" y="3308"/>
                      <a:pt x="12004" y="3529"/>
                      <a:pt x="12004" y="3749"/>
                    </a:cubicBezTo>
                    <a:lnTo>
                      <a:pt x="12004" y="11185"/>
                    </a:lnTo>
                    <a:lnTo>
                      <a:pt x="11941" y="11185"/>
                    </a:lnTo>
                    <a:cubicBezTo>
                      <a:pt x="11941" y="11437"/>
                      <a:pt x="11752" y="11594"/>
                      <a:pt x="11563" y="11594"/>
                    </a:cubicBezTo>
                    <a:lnTo>
                      <a:pt x="1355" y="11594"/>
                    </a:lnTo>
                    <a:cubicBezTo>
                      <a:pt x="1103" y="11594"/>
                      <a:pt x="914" y="11405"/>
                      <a:pt x="914" y="11185"/>
                    </a:cubicBezTo>
                    <a:lnTo>
                      <a:pt x="914" y="3749"/>
                    </a:lnTo>
                    <a:cubicBezTo>
                      <a:pt x="914" y="3529"/>
                      <a:pt x="1103" y="3308"/>
                      <a:pt x="1355" y="3308"/>
                    </a:cubicBezTo>
                    <a:lnTo>
                      <a:pt x="4821" y="3308"/>
                    </a:lnTo>
                    <a:lnTo>
                      <a:pt x="4821" y="4568"/>
                    </a:lnTo>
                    <a:cubicBezTo>
                      <a:pt x="4821" y="4821"/>
                      <a:pt x="5010" y="5010"/>
                      <a:pt x="5199" y="5010"/>
                    </a:cubicBezTo>
                    <a:lnTo>
                      <a:pt x="7688" y="5010"/>
                    </a:lnTo>
                    <a:cubicBezTo>
                      <a:pt x="7940" y="5010"/>
                      <a:pt x="8129" y="4821"/>
                      <a:pt x="8129" y="4568"/>
                    </a:cubicBezTo>
                    <a:lnTo>
                      <a:pt x="8129" y="3308"/>
                    </a:lnTo>
                    <a:close/>
                    <a:moveTo>
                      <a:pt x="6396" y="0"/>
                    </a:moveTo>
                    <a:cubicBezTo>
                      <a:pt x="5482" y="0"/>
                      <a:pt x="4726" y="756"/>
                      <a:pt x="4726" y="1670"/>
                    </a:cubicBezTo>
                    <a:lnTo>
                      <a:pt x="4726" y="2489"/>
                    </a:lnTo>
                    <a:lnTo>
                      <a:pt x="1261" y="2489"/>
                    </a:lnTo>
                    <a:cubicBezTo>
                      <a:pt x="599" y="2489"/>
                      <a:pt x="0" y="3056"/>
                      <a:pt x="0" y="3718"/>
                    </a:cubicBezTo>
                    <a:lnTo>
                      <a:pt x="0" y="11153"/>
                    </a:lnTo>
                    <a:cubicBezTo>
                      <a:pt x="0" y="11815"/>
                      <a:pt x="568" y="12382"/>
                      <a:pt x="1261" y="12382"/>
                    </a:cubicBezTo>
                    <a:lnTo>
                      <a:pt x="11468" y="12382"/>
                    </a:lnTo>
                    <a:cubicBezTo>
                      <a:pt x="12130" y="12382"/>
                      <a:pt x="12697" y="11815"/>
                      <a:pt x="12697" y="11153"/>
                    </a:cubicBezTo>
                    <a:lnTo>
                      <a:pt x="12697" y="3749"/>
                    </a:lnTo>
                    <a:cubicBezTo>
                      <a:pt x="12760" y="3025"/>
                      <a:pt x="12193" y="2489"/>
                      <a:pt x="11500" y="2489"/>
                    </a:cubicBezTo>
                    <a:lnTo>
                      <a:pt x="8034" y="2489"/>
                    </a:lnTo>
                    <a:lnTo>
                      <a:pt x="8034" y="1670"/>
                    </a:lnTo>
                    <a:cubicBezTo>
                      <a:pt x="8034" y="756"/>
                      <a:pt x="7310" y="0"/>
                      <a:pt x="639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17"/>
              <p:cNvSpPr/>
              <p:nvPr/>
            </p:nvSpPr>
            <p:spPr>
              <a:xfrm>
                <a:off x="-59287350" y="2456200"/>
                <a:ext cx="83500" cy="21275"/>
              </a:xfrm>
              <a:custGeom>
                <a:avLst/>
                <a:gdLst/>
                <a:ahLst/>
                <a:cxnLst/>
                <a:rect l="l" t="t" r="r" b="b"/>
                <a:pathLst>
                  <a:path w="3340" h="851" extrusionOk="0">
                    <a:moveTo>
                      <a:pt x="410" y="0"/>
                    </a:moveTo>
                    <a:cubicBezTo>
                      <a:pt x="189" y="0"/>
                      <a:pt x="0" y="221"/>
                      <a:pt x="0" y="441"/>
                    </a:cubicBezTo>
                    <a:cubicBezTo>
                      <a:pt x="0" y="693"/>
                      <a:pt x="189" y="851"/>
                      <a:pt x="410" y="851"/>
                    </a:cubicBezTo>
                    <a:lnTo>
                      <a:pt x="2899" y="851"/>
                    </a:lnTo>
                    <a:cubicBezTo>
                      <a:pt x="3151" y="851"/>
                      <a:pt x="3308" y="630"/>
                      <a:pt x="3308" y="441"/>
                    </a:cubicBezTo>
                    <a:cubicBezTo>
                      <a:pt x="3340"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17"/>
              <p:cNvSpPr/>
              <p:nvPr/>
            </p:nvSpPr>
            <p:spPr>
              <a:xfrm>
                <a:off x="-59287350" y="2497950"/>
                <a:ext cx="83500" cy="21275"/>
              </a:xfrm>
              <a:custGeom>
                <a:avLst/>
                <a:gdLst/>
                <a:ahLst/>
                <a:cxnLst/>
                <a:rect l="l" t="t" r="r" b="b"/>
                <a:pathLst>
                  <a:path w="3340" h="851" extrusionOk="0">
                    <a:moveTo>
                      <a:pt x="410" y="0"/>
                    </a:moveTo>
                    <a:cubicBezTo>
                      <a:pt x="189" y="0"/>
                      <a:pt x="0" y="189"/>
                      <a:pt x="0" y="441"/>
                    </a:cubicBezTo>
                    <a:cubicBezTo>
                      <a:pt x="0" y="662"/>
                      <a:pt x="189" y="851"/>
                      <a:pt x="410" y="851"/>
                    </a:cubicBezTo>
                    <a:lnTo>
                      <a:pt x="2899" y="851"/>
                    </a:lnTo>
                    <a:cubicBezTo>
                      <a:pt x="3151" y="851"/>
                      <a:pt x="3308" y="662"/>
                      <a:pt x="3308" y="441"/>
                    </a:cubicBezTo>
                    <a:cubicBezTo>
                      <a:pt x="3340" y="189"/>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17"/>
              <p:cNvSpPr/>
              <p:nvPr/>
            </p:nvSpPr>
            <p:spPr>
              <a:xfrm>
                <a:off x="-59287350" y="2538900"/>
                <a:ext cx="82700" cy="22075"/>
              </a:xfrm>
              <a:custGeom>
                <a:avLst/>
                <a:gdLst/>
                <a:ahLst/>
                <a:cxnLst/>
                <a:rect l="l" t="t" r="r" b="b"/>
                <a:pathLst>
                  <a:path w="3308" h="883" extrusionOk="0">
                    <a:moveTo>
                      <a:pt x="410" y="0"/>
                    </a:moveTo>
                    <a:cubicBezTo>
                      <a:pt x="189" y="0"/>
                      <a:pt x="0" y="221"/>
                      <a:pt x="0" y="441"/>
                    </a:cubicBezTo>
                    <a:cubicBezTo>
                      <a:pt x="0" y="662"/>
                      <a:pt x="189" y="882"/>
                      <a:pt x="410" y="882"/>
                    </a:cubicBezTo>
                    <a:lnTo>
                      <a:pt x="2899" y="882"/>
                    </a:lnTo>
                    <a:cubicBezTo>
                      <a:pt x="3151" y="882"/>
                      <a:pt x="3308" y="662"/>
                      <a:pt x="3308" y="441"/>
                    </a:cubicBezTo>
                    <a:cubicBezTo>
                      <a:pt x="3308" y="221"/>
                      <a:pt x="3151" y="0"/>
                      <a:pt x="289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17"/>
              <p:cNvSpPr/>
              <p:nvPr/>
            </p:nvSpPr>
            <p:spPr>
              <a:xfrm>
                <a:off x="-59439375" y="2425425"/>
                <a:ext cx="125250" cy="134750"/>
              </a:xfrm>
              <a:custGeom>
                <a:avLst/>
                <a:gdLst/>
                <a:ahLst/>
                <a:cxnLst/>
                <a:rect l="l" t="t" r="r" b="b"/>
                <a:pathLst>
                  <a:path w="5010" h="5390" extrusionOk="0">
                    <a:moveTo>
                      <a:pt x="2518" y="855"/>
                    </a:moveTo>
                    <a:cubicBezTo>
                      <a:pt x="2722" y="855"/>
                      <a:pt x="2928" y="925"/>
                      <a:pt x="3088" y="1074"/>
                    </a:cubicBezTo>
                    <a:cubicBezTo>
                      <a:pt x="3277" y="1294"/>
                      <a:pt x="3340" y="1609"/>
                      <a:pt x="3277" y="1924"/>
                    </a:cubicBezTo>
                    <a:cubicBezTo>
                      <a:pt x="3183" y="2176"/>
                      <a:pt x="2994" y="2428"/>
                      <a:pt x="2710" y="2460"/>
                    </a:cubicBezTo>
                    <a:cubicBezTo>
                      <a:pt x="2626" y="2485"/>
                      <a:pt x="2546" y="2497"/>
                      <a:pt x="2469" y="2497"/>
                    </a:cubicBezTo>
                    <a:cubicBezTo>
                      <a:pt x="2260" y="2497"/>
                      <a:pt x="2076" y="2409"/>
                      <a:pt x="1891" y="2271"/>
                    </a:cubicBezTo>
                    <a:cubicBezTo>
                      <a:pt x="1702" y="2019"/>
                      <a:pt x="1607" y="1704"/>
                      <a:pt x="1702" y="1452"/>
                    </a:cubicBezTo>
                    <a:cubicBezTo>
                      <a:pt x="1802" y="1070"/>
                      <a:pt x="2158" y="855"/>
                      <a:pt x="2518" y="855"/>
                    </a:cubicBezTo>
                    <a:close/>
                    <a:moveTo>
                      <a:pt x="2521" y="3342"/>
                    </a:moveTo>
                    <a:cubicBezTo>
                      <a:pt x="3309" y="3342"/>
                      <a:pt x="3939" y="3846"/>
                      <a:pt x="4159" y="4539"/>
                    </a:cubicBezTo>
                    <a:lnTo>
                      <a:pt x="914" y="4539"/>
                    </a:lnTo>
                    <a:cubicBezTo>
                      <a:pt x="1103" y="3846"/>
                      <a:pt x="1733" y="3342"/>
                      <a:pt x="2521" y="3342"/>
                    </a:cubicBezTo>
                    <a:close/>
                    <a:moveTo>
                      <a:pt x="2473" y="0"/>
                    </a:moveTo>
                    <a:cubicBezTo>
                      <a:pt x="1781" y="0"/>
                      <a:pt x="1110" y="436"/>
                      <a:pt x="914" y="1200"/>
                    </a:cubicBezTo>
                    <a:cubicBezTo>
                      <a:pt x="757" y="1798"/>
                      <a:pt x="914" y="2334"/>
                      <a:pt x="1292" y="2775"/>
                    </a:cubicBezTo>
                    <a:cubicBezTo>
                      <a:pt x="568" y="3216"/>
                      <a:pt x="1" y="4004"/>
                      <a:pt x="1" y="4949"/>
                    </a:cubicBezTo>
                    <a:cubicBezTo>
                      <a:pt x="1" y="5169"/>
                      <a:pt x="190" y="5390"/>
                      <a:pt x="410" y="5390"/>
                    </a:cubicBezTo>
                    <a:lnTo>
                      <a:pt x="4537" y="5390"/>
                    </a:lnTo>
                    <a:cubicBezTo>
                      <a:pt x="4758" y="5390"/>
                      <a:pt x="4978" y="5169"/>
                      <a:pt x="4978" y="4949"/>
                    </a:cubicBezTo>
                    <a:cubicBezTo>
                      <a:pt x="5010" y="4035"/>
                      <a:pt x="4506" y="3216"/>
                      <a:pt x="3718" y="2807"/>
                    </a:cubicBezTo>
                    <a:cubicBezTo>
                      <a:pt x="3907" y="2618"/>
                      <a:pt x="4033" y="2397"/>
                      <a:pt x="4096" y="2113"/>
                    </a:cubicBezTo>
                    <a:cubicBezTo>
                      <a:pt x="4254" y="1515"/>
                      <a:pt x="4096" y="916"/>
                      <a:pt x="3655" y="507"/>
                    </a:cubicBezTo>
                    <a:cubicBezTo>
                      <a:pt x="3322" y="161"/>
                      <a:pt x="2894" y="0"/>
                      <a:pt x="247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17"/>
              <p:cNvSpPr/>
              <p:nvPr/>
            </p:nvSpPr>
            <p:spPr>
              <a:xfrm>
                <a:off x="-59327525" y="2325450"/>
                <a:ext cx="13400" cy="13425"/>
              </a:xfrm>
              <a:custGeom>
                <a:avLst/>
                <a:gdLst/>
                <a:ahLst/>
                <a:cxnLst/>
                <a:rect l="l" t="t" r="r" b="b"/>
                <a:pathLst>
                  <a:path w="536" h="537" extrusionOk="0">
                    <a:moveTo>
                      <a:pt x="252" y="1"/>
                    </a:moveTo>
                    <a:cubicBezTo>
                      <a:pt x="95" y="1"/>
                      <a:pt x="0" y="127"/>
                      <a:pt x="0" y="284"/>
                    </a:cubicBezTo>
                    <a:cubicBezTo>
                      <a:pt x="0" y="442"/>
                      <a:pt x="95" y="536"/>
                      <a:pt x="252" y="536"/>
                    </a:cubicBezTo>
                    <a:cubicBezTo>
                      <a:pt x="410" y="536"/>
                      <a:pt x="536" y="442"/>
                      <a:pt x="536" y="284"/>
                    </a:cubicBezTo>
                    <a:cubicBezTo>
                      <a:pt x="536" y="127"/>
                      <a:pt x="410"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3" name="Title 2">
            <a:extLst>
              <a:ext uri="{FF2B5EF4-FFF2-40B4-BE49-F238E27FC236}">
                <a16:creationId xmlns:a16="http://schemas.microsoft.com/office/drawing/2014/main" id="{1BD2D323-0617-D44E-8D2E-CA64AF2415E0}"/>
              </a:ext>
            </a:extLst>
          </p:cNvPr>
          <p:cNvSpPr>
            <a:spLocks noGrp="1"/>
          </p:cNvSpPr>
          <p:nvPr>
            <p:ph type="ctrTitle"/>
          </p:nvPr>
        </p:nvSpPr>
        <p:spPr>
          <a:xfrm flipH="1">
            <a:off x="198408" y="2545244"/>
            <a:ext cx="8747184" cy="577800"/>
          </a:xfrm>
        </p:spPr>
        <p:txBody>
          <a:bodyPr/>
          <a:lstStyle/>
          <a:p>
            <a:r>
              <a:rPr lang="en-SA" sz="4000" b="1" dirty="0">
                <a:solidFill>
                  <a:schemeClr val="tx1">
                    <a:lumMod val="25000"/>
                  </a:schemeClr>
                </a:solidFill>
                <a:ea typeface="ＭＳ Ｐゴシック" panose="020B0600070205080204" pitchFamily="34" charset="-128"/>
                <a:cs typeface="Arial" panose="020B0604020202020204" pitchFamily="34" charset="0"/>
              </a:rPr>
              <a:t>1.6 Conclousion</a:t>
            </a:r>
            <a:endParaRPr lang="en-SA" sz="4000" b="1" dirty="0">
              <a:solidFill>
                <a:schemeClr val="tx1">
                  <a:lumMod val="25000"/>
                </a:schemeClr>
              </a:solidFill>
            </a:endParaRPr>
          </a:p>
        </p:txBody>
      </p:sp>
      <p:sp>
        <p:nvSpPr>
          <p:cNvPr id="5" name="Rectangle 4">
            <a:extLst>
              <a:ext uri="{FF2B5EF4-FFF2-40B4-BE49-F238E27FC236}">
                <a16:creationId xmlns:a16="http://schemas.microsoft.com/office/drawing/2014/main" id="{AEA5505A-CAC3-C34C-9DEC-988EEF17E3EB}"/>
              </a:ext>
            </a:extLst>
          </p:cNvPr>
          <p:cNvSpPr/>
          <p:nvPr/>
        </p:nvSpPr>
        <p:spPr>
          <a:xfrm>
            <a:off x="1097939" y="4115654"/>
            <a:ext cx="5997004" cy="738664"/>
          </a:xfrm>
          <a:prstGeom prst="rect">
            <a:avLst/>
          </a:prstGeom>
        </p:spPr>
        <p:txBody>
          <a:bodyPr wrap="square">
            <a:spAutoFit/>
          </a:bodyPr>
          <a:lstStyle/>
          <a:p>
            <a:pPr>
              <a:buFont typeface="Arial" panose="020B0604020202020204" pitchFamily="34" charset="0"/>
              <a:buChar char="•"/>
            </a:pPr>
            <a:endParaRPr lang="en-US">
              <a:latin typeface="Calibri" panose="020F0502020204030204" pitchFamily="34" charset="0"/>
            </a:endParaRPr>
          </a:p>
          <a:p>
            <a:pPr>
              <a:buFont typeface="Arial" panose="020B0604020202020204" pitchFamily="34" charset="0"/>
              <a:buChar char="•"/>
            </a:pPr>
            <a:endParaRPr lang="en-US">
              <a:effectLst/>
              <a:latin typeface="Calibri" panose="020F0502020204030204" pitchFamily="34" charset="0"/>
            </a:endParaRPr>
          </a:p>
          <a:p>
            <a:pPr>
              <a:buFont typeface="Arial" panose="020B0604020202020204" pitchFamily="34" charset="0"/>
              <a:buChar char="•"/>
            </a:pPr>
            <a:endParaRPr lang="en-US">
              <a:effectLst/>
            </a:endParaRPr>
          </a:p>
        </p:txBody>
      </p:sp>
      <p:cxnSp>
        <p:nvCxnSpPr>
          <p:cNvPr id="15" name="Google Shape;398;p17">
            <a:extLst>
              <a:ext uri="{FF2B5EF4-FFF2-40B4-BE49-F238E27FC236}">
                <a16:creationId xmlns:a16="http://schemas.microsoft.com/office/drawing/2014/main" id="{A566E685-622B-7F43-B00F-60712C9389BD}"/>
              </a:ext>
            </a:extLst>
          </p:cNvPr>
          <p:cNvCxnSpPr/>
          <p:nvPr/>
        </p:nvCxnSpPr>
        <p:spPr>
          <a:xfrm>
            <a:off x="232800" y="3153879"/>
            <a:ext cx="4339200" cy="0"/>
          </a:xfrm>
          <a:prstGeom prst="straightConnector1">
            <a:avLst/>
          </a:prstGeom>
          <a:noFill/>
          <a:ln w="19050" cap="flat" cmpd="sng">
            <a:solidFill>
              <a:schemeClr val="dk2"/>
            </a:solidFill>
            <a:prstDash val="solid"/>
            <a:round/>
            <a:headEnd type="none" w="med" len="med"/>
            <a:tailEnd type="none" w="med" len="med"/>
          </a:ln>
        </p:spPr>
      </p:cxnSp>
    </p:spTree>
    <p:extLst>
      <p:ext uri="{BB962C8B-B14F-4D97-AF65-F5344CB8AC3E}">
        <p14:creationId xmlns:p14="http://schemas.microsoft.com/office/powerpoint/2010/main" val="38662678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C1AAE-C396-8D49-86B3-84A1E5E6578F}"/>
              </a:ext>
            </a:extLst>
          </p:cNvPr>
          <p:cNvSpPr>
            <a:spLocks noGrp="1"/>
          </p:cNvSpPr>
          <p:nvPr>
            <p:ph type="ctrTitle"/>
          </p:nvPr>
        </p:nvSpPr>
        <p:spPr>
          <a:xfrm flipH="1">
            <a:off x="1024005" y="1079927"/>
            <a:ext cx="8095500" cy="577800"/>
          </a:xfrm>
        </p:spPr>
        <p:txBody>
          <a:bodyPr/>
          <a:lstStyle/>
          <a:p>
            <a:br>
              <a:rPr lang="en-US" dirty="0"/>
            </a:br>
            <a:r>
              <a:rPr lang="en-SA" sz="3600" b="1" dirty="0">
                <a:solidFill>
                  <a:schemeClr val="tx2">
                    <a:lumMod val="50000"/>
                  </a:schemeClr>
                </a:solidFill>
              </a:rPr>
              <a:t>Conclusion</a:t>
            </a:r>
            <a:r>
              <a:rPr lang="en-SA" sz="3600" b="1" dirty="0">
                <a:solidFill>
                  <a:schemeClr val="tx1">
                    <a:lumMod val="25000"/>
                  </a:schemeClr>
                </a:solidFill>
                <a:ea typeface="ＭＳ Ｐゴシック" panose="020B0600070205080204" pitchFamily="34" charset="-128"/>
                <a:cs typeface="Arial" panose="020B0604020202020204" pitchFamily="34" charset="0"/>
              </a:rPr>
              <a:t> </a:t>
            </a:r>
            <a:r>
              <a:rPr lang="en-US" sz="3600" b="1" dirty="0">
                <a:solidFill>
                  <a:schemeClr val="tx2">
                    <a:lumMod val="50000"/>
                  </a:schemeClr>
                </a:solidFill>
              </a:rPr>
              <a:t>: </a:t>
            </a:r>
            <a:br>
              <a:rPr lang="en-US" sz="3600" b="1" dirty="0">
                <a:solidFill>
                  <a:schemeClr val="tx2">
                    <a:lumMod val="50000"/>
                  </a:schemeClr>
                </a:solidFill>
              </a:rPr>
            </a:br>
            <a:endParaRPr lang="en-SA" sz="3600" b="1" dirty="0">
              <a:solidFill>
                <a:schemeClr val="tx2">
                  <a:lumMod val="50000"/>
                </a:schemeClr>
              </a:solidFill>
            </a:endParaRPr>
          </a:p>
        </p:txBody>
      </p:sp>
      <p:cxnSp>
        <p:nvCxnSpPr>
          <p:cNvPr id="3" name="Google Shape;453;p19">
            <a:extLst>
              <a:ext uri="{FF2B5EF4-FFF2-40B4-BE49-F238E27FC236}">
                <a16:creationId xmlns:a16="http://schemas.microsoft.com/office/drawing/2014/main" id="{AA22CE78-A070-644E-B15B-41CB1152836F}"/>
              </a:ext>
            </a:extLst>
          </p:cNvPr>
          <p:cNvCxnSpPr>
            <a:cxnSpLocks/>
          </p:cNvCxnSpPr>
          <p:nvPr/>
        </p:nvCxnSpPr>
        <p:spPr>
          <a:xfrm flipV="1">
            <a:off x="1267093" y="1006383"/>
            <a:ext cx="6722299" cy="25661"/>
          </a:xfrm>
          <a:prstGeom prst="straightConnector1">
            <a:avLst/>
          </a:prstGeom>
          <a:noFill/>
          <a:ln w="19050" cap="flat" cmpd="sng">
            <a:solidFill>
              <a:schemeClr val="dk2"/>
            </a:solidFill>
            <a:prstDash val="solid"/>
            <a:round/>
            <a:headEnd type="none" w="med" len="med"/>
            <a:tailEnd type="none" w="med" len="med"/>
          </a:ln>
        </p:spPr>
      </p:cxnSp>
      <p:grpSp>
        <p:nvGrpSpPr>
          <p:cNvPr id="4" name="Google Shape;472;p20">
            <a:extLst>
              <a:ext uri="{FF2B5EF4-FFF2-40B4-BE49-F238E27FC236}">
                <a16:creationId xmlns:a16="http://schemas.microsoft.com/office/drawing/2014/main" id="{396882D1-74BF-B241-B15A-87203BCF373C}"/>
              </a:ext>
            </a:extLst>
          </p:cNvPr>
          <p:cNvGrpSpPr/>
          <p:nvPr/>
        </p:nvGrpSpPr>
        <p:grpSpPr>
          <a:xfrm>
            <a:off x="102113" y="373468"/>
            <a:ext cx="980695" cy="982361"/>
            <a:chOff x="917250" y="2165250"/>
            <a:chExt cx="980695" cy="982361"/>
          </a:xfrm>
        </p:grpSpPr>
        <p:sp>
          <p:nvSpPr>
            <p:cNvPr id="5" name="Google Shape;473;p20">
              <a:extLst>
                <a:ext uri="{FF2B5EF4-FFF2-40B4-BE49-F238E27FC236}">
                  <a16:creationId xmlns:a16="http://schemas.microsoft.com/office/drawing/2014/main" id="{DC9D3770-A2E8-A04A-B8F1-B29FA2CC09BC}"/>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 name="Google Shape;474;p20">
              <a:extLst>
                <a:ext uri="{FF2B5EF4-FFF2-40B4-BE49-F238E27FC236}">
                  <a16:creationId xmlns:a16="http://schemas.microsoft.com/office/drawing/2014/main" id="{85F97437-758F-7242-A928-7CDF587E81E7}"/>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 name="Google Shape;475;p20">
              <a:extLst>
                <a:ext uri="{FF2B5EF4-FFF2-40B4-BE49-F238E27FC236}">
                  <a16:creationId xmlns:a16="http://schemas.microsoft.com/office/drawing/2014/main" id="{5435E004-8AE4-A54F-B44E-A6B818CFE617}"/>
                </a:ext>
              </a:extLst>
            </p:cNvPr>
            <p:cNvSpPr/>
            <p:nvPr/>
          </p:nvSpPr>
          <p:spPr>
            <a:xfrm>
              <a:off x="1401156" y="2550880"/>
              <a:ext cx="117765" cy="108461"/>
            </a:xfrm>
            <a:custGeom>
              <a:avLst/>
              <a:gdLst/>
              <a:ahLst/>
              <a:cxnLst/>
              <a:rect l="l" t="t" r="r" b="b"/>
              <a:pathLst>
                <a:path w="6152" h="5666" extrusionOk="0">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sp>
          <p:nvSpPr>
            <p:cNvPr id="8" name="Google Shape;476;p20">
              <a:extLst>
                <a:ext uri="{FF2B5EF4-FFF2-40B4-BE49-F238E27FC236}">
                  <a16:creationId xmlns:a16="http://schemas.microsoft.com/office/drawing/2014/main" id="{B1022E5D-32A1-0A4C-A705-ADBCB748A91F}"/>
                </a:ext>
              </a:extLst>
            </p:cNvPr>
            <p:cNvSpPr/>
            <p:nvPr/>
          </p:nvSpPr>
          <p:spPr>
            <a:xfrm>
              <a:off x="1221300" y="2471463"/>
              <a:ext cx="372590" cy="369948"/>
            </a:xfrm>
            <a:custGeom>
              <a:avLst/>
              <a:gdLst/>
              <a:ahLst/>
              <a:cxnLst/>
              <a:rect l="l" t="t" r="r" b="b"/>
              <a:pathLst>
                <a:path w="19464" h="19326" extrusionOk="0">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grpSp>
      <p:sp>
        <p:nvSpPr>
          <p:cNvPr id="10" name="Rectangle 9">
            <a:extLst>
              <a:ext uri="{FF2B5EF4-FFF2-40B4-BE49-F238E27FC236}">
                <a16:creationId xmlns:a16="http://schemas.microsoft.com/office/drawing/2014/main" id="{DF9AD5DF-1996-114A-96B5-DC952D1A00D5}"/>
              </a:ext>
            </a:extLst>
          </p:cNvPr>
          <p:cNvSpPr/>
          <p:nvPr/>
        </p:nvSpPr>
        <p:spPr>
          <a:xfrm>
            <a:off x="582080" y="1166062"/>
            <a:ext cx="7320739" cy="307777"/>
          </a:xfrm>
          <a:prstGeom prst="rect">
            <a:avLst/>
          </a:prstGeom>
        </p:spPr>
        <p:txBody>
          <a:bodyPr wrap="square">
            <a:spAutoFit/>
          </a:bodyPr>
          <a:lstStyle/>
          <a:p>
            <a:pPr marL="342900" indent="-342900">
              <a:buFont typeface="Arial" panose="020B0604020202020204" pitchFamily="34" charset="0"/>
              <a:buChar char="•"/>
            </a:pPr>
            <a:endParaRPr lang="en-US" b="1" dirty="0"/>
          </a:p>
        </p:txBody>
      </p:sp>
      <p:sp>
        <p:nvSpPr>
          <p:cNvPr id="12" name="Rectangle 11">
            <a:extLst>
              <a:ext uri="{FF2B5EF4-FFF2-40B4-BE49-F238E27FC236}">
                <a16:creationId xmlns:a16="http://schemas.microsoft.com/office/drawing/2014/main" id="{3253ABA2-6B5B-854F-B51B-5228C9982167}"/>
              </a:ext>
            </a:extLst>
          </p:cNvPr>
          <p:cNvSpPr/>
          <p:nvPr/>
        </p:nvSpPr>
        <p:spPr>
          <a:xfrm>
            <a:off x="963045" y="1319950"/>
            <a:ext cx="4572000" cy="307777"/>
          </a:xfrm>
          <a:prstGeom prst="rect">
            <a:avLst/>
          </a:prstGeom>
        </p:spPr>
        <p:txBody>
          <a:bodyPr>
            <a:spAutoFit/>
          </a:bodyPr>
          <a:lstStyle/>
          <a:p>
            <a:endParaRPr lang="en-SA"/>
          </a:p>
        </p:txBody>
      </p:sp>
      <p:sp>
        <p:nvSpPr>
          <p:cNvPr id="9" name="Rectangle 8">
            <a:extLst>
              <a:ext uri="{FF2B5EF4-FFF2-40B4-BE49-F238E27FC236}">
                <a16:creationId xmlns:a16="http://schemas.microsoft.com/office/drawing/2014/main" id="{D8723538-0E95-8B45-A5F7-AE0E2CFF123C}"/>
              </a:ext>
            </a:extLst>
          </p:cNvPr>
          <p:cNvSpPr/>
          <p:nvPr/>
        </p:nvSpPr>
        <p:spPr>
          <a:xfrm>
            <a:off x="406163" y="1360684"/>
            <a:ext cx="7185026" cy="3046988"/>
          </a:xfrm>
          <a:prstGeom prst="rect">
            <a:avLst/>
          </a:prstGeom>
        </p:spPr>
        <p:txBody>
          <a:bodyPr wrap="square">
            <a:spAutoFit/>
          </a:bodyPr>
          <a:lstStyle/>
          <a:p>
            <a:pPr marL="285750" indent="-285750" fontAlgn="base">
              <a:buFont typeface="Arial" panose="020B0604020202020204" pitchFamily="34" charset="0"/>
              <a:buChar char="•"/>
            </a:pPr>
            <a:r>
              <a:rPr lang="en-US" sz="1600" dirty="0">
                <a:solidFill>
                  <a:schemeClr val="tx1">
                    <a:lumMod val="25000"/>
                  </a:schemeClr>
                </a:solidFill>
                <a:latin typeface="Arial" panose="020B0604020202020204" pitchFamily="34" charset="0"/>
              </a:rPr>
              <a:t>There is a common belief that </a:t>
            </a:r>
            <a:r>
              <a:rPr lang="en-US" sz="1600" dirty="0">
                <a:solidFill>
                  <a:schemeClr val="bg2"/>
                </a:solidFill>
                <a:latin typeface="Arial" panose="020B0604020202020204" pitchFamily="34" charset="0"/>
              </a:rPr>
              <a:t>leadership</a:t>
            </a:r>
            <a:r>
              <a:rPr lang="en-US" sz="1600" dirty="0">
                <a:solidFill>
                  <a:schemeClr val="tx1">
                    <a:lumMod val="25000"/>
                  </a:schemeClr>
                </a:solidFill>
                <a:latin typeface="Arial" panose="020B0604020202020204" pitchFamily="34" charset="0"/>
              </a:rPr>
              <a:t> is vital for any successful project.</a:t>
            </a:r>
          </a:p>
          <a:p>
            <a:pPr marL="285750" indent="-285750" fontAlgn="base">
              <a:buFont typeface="Arial" panose="020B0604020202020204" pitchFamily="34" charset="0"/>
              <a:buChar char="•"/>
            </a:pPr>
            <a:endParaRPr lang="en-US" sz="1600" dirty="0">
              <a:solidFill>
                <a:schemeClr val="tx1">
                  <a:lumMod val="25000"/>
                </a:schemeClr>
              </a:solidFill>
              <a:latin typeface="Arial" panose="020B0604020202020204" pitchFamily="34" charset="0"/>
            </a:endParaRPr>
          </a:p>
          <a:p>
            <a:pPr marL="285750" indent="-285750" fontAlgn="base">
              <a:buFont typeface="Arial" panose="020B0604020202020204" pitchFamily="34" charset="0"/>
              <a:buChar char="•"/>
            </a:pPr>
            <a:r>
              <a:rPr lang="en-US" sz="1600" dirty="0">
                <a:solidFill>
                  <a:schemeClr val="bg2"/>
                </a:solidFill>
                <a:latin typeface="Arial" panose="020B0604020202020204" pitchFamily="34" charset="0"/>
              </a:rPr>
              <a:t>Leader</a:t>
            </a:r>
            <a:r>
              <a:rPr lang="en-US" sz="1600" dirty="0">
                <a:solidFill>
                  <a:schemeClr val="tx1">
                    <a:lumMod val="25000"/>
                  </a:schemeClr>
                </a:solidFill>
                <a:latin typeface="Arial" panose="020B0604020202020204" pitchFamily="34" charset="0"/>
              </a:rPr>
              <a:t> is expected to have an honest understanding of who in his team, what they know, and what they can do? And what is his duty? </a:t>
            </a:r>
          </a:p>
          <a:p>
            <a:pPr marL="285750" indent="-285750" fontAlgn="base">
              <a:buFont typeface="Arial" panose="020B0604020202020204" pitchFamily="34" charset="0"/>
              <a:buChar char="•"/>
            </a:pPr>
            <a:endParaRPr lang="en-US" sz="1600" dirty="0">
              <a:solidFill>
                <a:schemeClr val="tx1">
                  <a:lumMod val="25000"/>
                </a:schemeClr>
              </a:solidFill>
              <a:latin typeface="Arial" panose="020B0604020202020204" pitchFamily="34" charset="0"/>
            </a:endParaRPr>
          </a:p>
          <a:p>
            <a:pPr marL="285750" indent="-285750" fontAlgn="base">
              <a:buFont typeface="Arial" panose="020B0604020202020204" pitchFamily="34" charset="0"/>
              <a:buChar char="•"/>
            </a:pPr>
            <a:r>
              <a:rPr lang="en-US" sz="1600" dirty="0">
                <a:solidFill>
                  <a:schemeClr val="tx1">
                    <a:lumMod val="25000"/>
                  </a:schemeClr>
                </a:solidFill>
                <a:latin typeface="Arial" panose="020B0604020202020204" pitchFamily="34" charset="0"/>
              </a:rPr>
              <a:t>An important thing about leaders is that the followers and the results will decide whether the leader is successful or not. </a:t>
            </a:r>
          </a:p>
          <a:p>
            <a:pPr marL="285750" indent="-285750" fontAlgn="base">
              <a:buFont typeface="Arial" panose="020B0604020202020204" pitchFamily="34" charset="0"/>
              <a:buChar char="•"/>
            </a:pPr>
            <a:endParaRPr lang="en-US" sz="1600" dirty="0">
              <a:solidFill>
                <a:schemeClr val="tx1">
                  <a:lumMod val="25000"/>
                </a:schemeClr>
              </a:solidFill>
              <a:latin typeface="Arial" panose="020B0604020202020204" pitchFamily="34" charset="0"/>
            </a:endParaRPr>
          </a:p>
          <a:p>
            <a:pPr marL="285750" indent="-285750" fontAlgn="base">
              <a:buFont typeface="Arial" panose="020B0604020202020204" pitchFamily="34" charset="0"/>
              <a:buChar char="•"/>
            </a:pPr>
            <a:r>
              <a:rPr lang="en-US" sz="1600" dirty="0">
                <a:solidFill>
                  <a:schemeClr val="tx1">
                    <a:lumMod val="25000"/>
                  </a:schemeClr>
                </a:solidFill>
                <a:latin typeface="Arial" panose="020B0604020202020204" pitchFamily="34" charset="0"/>
              </a:rPr>
              <a:t>This chapter developed a picture of the special purpose of </a:t>
            </a:r>
            <a:r>
              <a:rPr lang="en-US" sz="1600" b="1" dirty="0">
                <a:solidFill>
                  <a:schemeClr val="tx2">
                    <a:lumMod val="75000"/>
                  </a:schemeClr>
                </a:solidFill>
                <a:latin typeface="Arial" panose="020B0604020202020204" pitchFamily="34" charset="0"/>
              </a:rPr>
              <a:t>leadership for projects</a:t>
            </a:r>
            <a:r>
              <a:rPr lang="en-US" sz="1600" dirty="0">
                <a:solidFill>
                  <a:schemeClr val="tx1">
                    <a:lumMod val="25000"/>
                  </a:schemeClr>
                </a:solidFill>
                <a:latin typeface="Arial" panose="020B0604020202020204" pitchFamily="34" charset="0"/>
              </a:rPr>
              <a:t>, with adapting and spotting the difference between project leader and project manager. And what skills needed by the leader in the project toward his team to keep the project on course.</a:t>
            </a:r>
          </a:p>
        </p:txBody>
      </p:sp>
    </p:spTree>
    <p:extLst>
      <p:ext uri="{BB962C8B-B14F-4D97-AF65-F5344CB8AC3E}">
        <p14:creationId xmlns:p14="http://schemas.microsoft.com/office/powerpoint/2010/main" val="197831529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C1AAE-C396-8D49-86B3-84A1E5E6578F}"/>
              </a:ext>
            </a:extLst>
          </p:cNvPr>
          <p:cNvSpPr>
            <a:spLocks noGrp="1"/>
          </p:cNvSpPr>
          <p:nvPr>
            <p:ph type="ctrTitle"/>
          </p:nvPr>
        </p:nvSpPr>
        <p:spPr>
          <a:xfrm flipH="1">
            <a:off x="1024005" y="1079927"/>
            <a:ext cx="8095500" cy="577800"/>
          </a:xfrm>
        </p:spPr>
        <p:txBody>
          <a:bodyPr/>
          <a:lstStyle/>
          <a:p>
            <a:br>
              <a:rPr lang="en-US" dirty="0"/>
            </a:br>
            <a:r>
              <a:rPr lang="en-SA" sz="3600" b="1" dirty="0">
                <a:solidFill>
                  <a:schemeClr val="tx2">
                    <a:lumMod val="50000"/>
                  </a:schemeClr>
                </a:solidFill>
              </a:rPr>
              <a:t>LEADER IN OUR LIFE</a:t>
            </a:r>
            <a:r>
              <a:rPr lang="en-SA" sz="3600" b="1" dirty="0">
                <a:solidFill>
                  <a:schemeClr val="tx1">
                    <a:lumMod val="25000"/>
                  </a:schemeClr>
                </a:solidFill>
                <a:ea typeface="ＭＳ Ｐゴシック" panose="020B0600070205080204" pitchFamily="34" charset="-128"/>
                <a:cs typeface="Arial" panose="020B0604020202020204" pitchFamily="34" charset="0"/>
              </a:rPr>
              <a:t> </a:t>
            </a:r>
            <a:r>
              <a:rPr lang="en-US" sz="3600" b="1" dirty="0">
                <a:solidFill>
                  <a:schemeClr val="tx2">
                    <a:lumMod val="50000"/>
                  </a:schemeClr>
                </a:solidFill>
              </a:rPr>
              <a:t>: </a:t>
            </a:r>
            <a:br>
              <a:rPr lang="en-US" sz="3600" b="1" dirty="0">
                <a:solidFill>
                  <a:schemeClr val="tx2">
                    <a:lumMod val="50000"/>
                  </a:schemeClr>
                </a:solidFill>
              </a:rPr>
            </a:br>
            <a:endParaRPr lang="en-SA" sz="3600" b="1" dirty="0">
              <a:solidFill>
                <a:schemeClr val="tx2">
                  <a:lumMod val="50000"/>
                </a:schemeClr>
              </a:solidFill>
            </a:endParaRPr>
          </a:p>
        </p:txBody>
      </p:sp>
      <p:cxnSp>
        <p:nvCxnSpPr>
          <p:cNvPr id="3" name="Google Shape;453;p19">
            <a:extLst>
              <a:ext uri="{FF2B5EF4-FFF2-40B4-BE49-F238E27FC236}">
                <a16:creationId xmlns:a16="http://schemas.microsoft.com/office/drawing/2014/main" id="{AA22CE78-A070-644E-B15B-41CB1152836F}"/>
              </a:ext>
            </a:extLst>
          </p:cNvPr>
          <p:cNvCxnSpPr>
            <a:cxnSpLocks/>
          </p:cNvCxnSpPr>
          <p:nvPr/>
        </p:nvCxnSpPr>
        <p:spPr>
          <a:xfrm flipV="1">
            <a:off x="1267093" y="1006383"/>
            <a:ext cx="6722299" cy="25661"/>
          </a:xfrm>
          <a:prstGeom prst="straightConnector1">
            <a:avLst/>
          </a:prstGeom>
          <a:noFill/>
          <a:ln w="19050" cap="flat" cmpd="sng">
            <a:solidFill>
              <a:schemeClr val="dk2"/>
            </a:solidFill>
            <a:prstDash val="solid"/>
            <a:round/>
            <a:headEnd type="none" w="med" len="med"/>
            <a:tailEnd type="none" w="med" len="med"/>
          </a:ln>
        </p:spPr>
      </p:cxnSp>
      <p:grpSp>
        <p:nvGrpSpPr>
          <p:cNvPr id="4" name="Google Shape;472;p20">
            <a:extLst>
              <a:ext uri="{FF2B5EF4-FFF2-40B4-BE49-F238E27FC236}">
                <a16:creationId xmlns:a16="http://schemas.microsoft.com/office/drawing/2014/main" id="{396882D1-74BF-B241-B15A-87203BCF373C}"/>
              </a:ext>
            </a:extLst>
          </p:cNvPr>
          <p:cNvGrpSpPr/>
          <p:nvPr/>
        </p:nvGrpSpPr>
        <p:grpSpPr>
          <a:xfrm>
            <a:off x="102113" y="373468"/>
            <a:ext cx="980695" cy="982361"/>
            <a:chOff x="917250" y="2165250"/>
            <a:chExt cx="980695" cy="982361"/>
          </a:xfrm>
        </p:grpSpPr>
        <p:sp>
          <p:nvSpPr>
            <p:cNvPr id="5" name="Google Shape;473;p20">
              <a:extLst>
                <a:ext uri="{FF2B5EF4-FFF2-40B4-BE49-F238E27FC236}">
                  <a16:creationId xmlns:a16="http://schemas.microsoft.com/office/drawing/2014/main" id="{DC9D3770-A2E8-A04A-B8F1-B29FA2CC09BC}"/>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 name="Google Shape;474;p20">
              <a:extLst>
                <a:ext uri="{FF2B5EF4-FFF2-40B4-BE49-F238E27FC236}">
                  <a16:creationId xmlns:a16="http://schemas.microsoft.com/office/drawing/2014/main" id="{85F97437-758F-7242-A928-7CDF587E81E7}"/>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 name="Google Shape;475;p20">
              <a:extLst>
                <a:ext uri="{FF2B5EF4-FFF2-40B4-BE49-F238E27FC236}">
                  <a16:creationId xmlns:a16="http://schemas.microsoft.com/office/drawing/2014/main" id="{5435E004-8AE4-A54F-B44E-A6B818CFE617}"/>
                </a:ext>
              </a:extLst>
            </p:cNvPr>
            <p:cNvSpPr/>
            <p:nvPr/>
          </p:nvSpPr>
          <p:spPr>
            <a:xfrm>
              <a:off x="1401156" y="2550880"/>
              <a:ext cx="117765" cy="108461"/>
            </a:xfrm>
            <a:custGeom>
              <a:avLst/>
              <a:gdLst/>
              <a:ahLst/>
              <a:cxnLst/>
              <a:rect l="l" t="t" r="r" b="b"/>
              <a:pathLst>
                <a:path w="6152" h="5666" extrusionOk="0">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sp>
          <p:nvSpPr>
            <p:cNvPr id="8" name="Google Shape;476;p20">
              <a:extLst>
                <a:ext uri="{FF2B5EF4-FFF2-40B4-BE49-F238E27FC236}">
                  <a16:creationId xmlns:a16="http://schemas.microsoft.com/office/drawing/2014/main" id="{B1022E5D-32A1-0A4C-A705-ADBCB748A91F}"/>
                </a:ext>
              </a:extLst>
            </p:cNvPr>
            <p:cNvSpPr/>
            <p:nvPr/>
          </p:nvSpPr>
          <p:spPr>
            <a:xfrm>
              <a:off x="1221300" y="2471463"/>
              <a:ext cx="372590" cy="369948"/>
            </a:xfrm>
            <a:custGeom>
              <a:avLst/>
              <a:gdLst/>
              <a:ahLst/>
              <a:cxnLst/>
              <a:rect l="l" t="t" r="r" b="b"/>
              <a:pathLst>
                <a:path w="19464" h="19326" extrusionOk="0">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grpSp>
      <p:sp>
        <p:nvSpPr>
          <p:cNvPr id="10" name="Rectangle 9">
            <a:extLst>
              <a:ext uri="{FF2B5EF4-FFF2-40B4-BE49-F238E27FC236}">
                <a16:creationId xmlns:a16="http://schemas.microsoft.com/office/drawing/2014/main" id="{DF9AD5DF-1996-114A-96B5-DC952D1A00D5}"/>
              </a:ext>
            </a:extLst>
          </p:cNvPr>
          <p:cNvSpPr/>
          <p:nvPr/>
        </p:nvSpPr>
        <p:spPr>
          <a:xfrm>
            <a:off x="582080" y="1166062"/>
            <a:ext cx="7320739" cy="307777"/>
          </a:xfrm>
          <a:prstGeom prst="rect">
            <a:avLst/>
          </a:prstGeom>
        </p:spPr>
        <p:txBody>
          <a:bodyPr wrap="square">
            <a:spAutoFit/>
          </a:bodyPr>
          <a:lstStyle/>
          <a:p>
            <a:pPr marL="342900" indent="-342900">
              <a:buFont typeface="Arial" panose="020B0604020202020204" pitchFamily="34" charset="0"/>
              <a:buChar char="•"/>
            </a:pPr>
            <a:endParaRPr lang="en-US" b="1" dirty="0"/>
          </a:p>
        </p:txBody>
      </p:sp>
      <p:sp>
        <p:nvSpPr>
          <p:cNvPr id="12" name="Rectangle 11">
            <a:extLst>
              <a:ext uri="{FF2B5EF4-FFF2-40B4-BE49-F238E27FC236}">
                <a16:creationId xmlns:a16="http://schemas.microsoft.com/office/drawing/2014/main" id="{3253ABA2-6B5B-854F-B51B-5228C9982167}"/>
              </a:ext>
            </a:extLst>
          </p:cNvPr>
          <p:cNvSpPr/>
          <p:nvPr/>
        </p:nvSpPr>
        <p:spPr>
          <a:xfrm>
            <a:off x="963045" y="1319950"/>
            <a:ext cx="4572000" cy="307777"/>
          </a:xfrm>
          <a:prstGeom prst="rect">
            <a:avLst/>
          </a:prstGeom>
        </p:spPr>
        <p:txBody>
          <a:bodyPr>
            <a:spAutoFit/>
          </a:bodyPr>
          <a:lstStyle/>
          <a:p>
            <a:endParaRPr lang="en-SA"/>
          </a:p>
        </p:txBody>
      </p:sp>
      <p:sp>
        <p:nvSpPr>
          <p:cNvPr id="9" name="Rectangle 8">
            <a:extLst>
              <a:ext uri="{FF2B5EF4-FFF2-40B4-BE49-F238E27FC236}">
                <a16:creationId xmlns:a16="http://schemas.microsoft.com/office/drawing/2014/main" id="{D8723538-0E95-8B45-A5F7-AE0E2CFF123C}"/>
              </a:ext>
            </a:extLst>
          </p:cNvPr>
          <p:cNvSpPr/>
          <p:nvPr/>
        </p:nvSpPr>
        <p:spPr>
          <a:xfrm>
            <a:off x="525136" y="1235867"/>
            <a:ext cx="8396986" cy="4070345"/>
          </a:xfrm>
          <a:prstGeom prst="rect">
            <a:avLst/>
          </a:prstGeom>
        </p:spPr>
        <p:txBody>
          <a:bodyPr wrap="square">
            <a:spAutoFit/>
          </a:bodyPr>
          <a:lstStyle/>
          <a:p>
            <a:r>
              <a:rPr lang="en-US" sz="1600" b="1" dirty="0">
                <a:solidFill>
                  <a:schemeClr val="bg2"/>
                </a:solidFill>
              </a:rPr>
              <a:t>Andy Grove </a:t>
            </a:r>
            <a:r>
              <a:rPr lang="en-US" dirty="0"/>
              <a:t>The "Father of </a:t>
            </a:r>
            <a:r>
              <a:rPr lang="en-US" dirty="0">
                <a:hlinkClick r:id="rId2" tooltip="OKR"/>
              </a:rPr>
              <a:t>OKRs</a:t>
            </a:r>
            <a:r>
              <a:rPr lang="en-US" dirty="0"/>
              <a:t>*”   Chief Executive and Chairman of Intel Corporation.</a:t>
            </a:r>
          </a:p>
          <a:p>
            <a:endParaRPr lang="en-US" b="1" dirty="0">
              <a:solidFill>
                <a:srgbClr val="555555"/>
              </a:solidFill>
              <a:latin typeface="Open Sans"/>
            </a:endParaRPr>
          </a:p>
          <a:p>
            <a:r>
              <a:rPr lang="en-US" sz="1600" b="1" dirty="0">
                <a:solidFill>
                  <a:schemeClr val="tx2">
                    <a:lumMod val="75000"/>
                  </a:schemeClr>
                </a:solidFill>
              </a:rPr>
              <a:t>Steve Jobs </a:t>
            </a:r>
            <a:r>
              <a:rPr lang="en-US" dirty="0"/>
              <a:t>The </a:t>
            </a:r>
            <a:r>
              <a:rPr lang="en-US" dirty="0">
                <a:hlinkClick r:id="rId3">
                  <a:extLst>
                    <a:ext uri="{A12FA001-AC4F-418D-AE19-62706E023703}">
                      <ahyp:hlinkClr xmlns:ahyp="http://schemas.microsoft.com/office/drawing/2018/hyperlinkcolor" val="tx"/>
                    </a:ext>
                  </a:extLst>
                </a:hlinkClick>
              </a:rPr>
              <a:t>charismatic</a:t>
            </a:r>
            <a:r>
              <a:rPr lang="en-US" dirty="0"/>
              <a:t>, visionary and a genius. Pioneer of the </a:t>
            </a:r>
            <a:r>
              <a:rPr lang="en-US" dirty="0">
                <a:hlinkClick r:id="rId4">
                  <a:extLst>
                    <a:ext uri="{A12FA001-AC4F-418D-AE19-62706E023703}">
                      <ahyp:hlinkClr xmlns:ahyp="http://schemas.microsoft.com/office/drawing/2018/hyperlinkcolor" val="tx"/>
                    </a:ext>
                  </a:extLst>
                </a:hlinkClick>
              </a:rPr>
              <a:t>personal computer</a:t>
            </a:r>
            <a:r>
              <a:rPr lang="en-US" dirty="0"/>
              <a:t> era. chairman, chief executive officer (CEO), and co-founder of </a:t>
            </a:r>
            <a:r>
              <a:rPr lang="en-US" dirty="0">
                <a:hlinkClick r:id="rId5" tooltip="Apple Inc.">
                  <a:extLst>
                    <a:ext uri="{A12FA001-AC4F-418D-AE19-62706E023703}">
                      <ahyp:hlinkClr xmlns:ahyp="http://schemas.microsoft.com/office/drawing/2018/hyperlinkcolor" val="tx"/>
                    </a:ext>
                  </a:extLst>
                </a:hlinkClick>
              </a:rPr>
              <a:t>Apple Inc.</a:t>
            </a:r>
            <a:endParaRPr lang="en-US" dirty="0"/>
          </a:p>
          <a:p>
            <a:endParaRPr lang="en-US" b="1" dirty="0">
              <a:solidFill>
                <a:srgbClr val="555555"/>
              </a:solidFill>
              <a:latin typeface="Open Sans"/>
            </a:endParaRPr>
          </a:p>
          <a:p>
            <a:r>
              <a:rPr lang="en-US" sz="1600" b="1" dirty="0">
                <a:solidFill>
                  <a:schemeClr val="accent2"/>
                </a:solidFill>
              </a:rPr>
              <a:t>Bill Gates  </a:t>
            </a:r>
            <a:r>
              <a:rPr lang="en-US" dirty="0"/>
              <a:t>Co-founder of Microsoft Corporation, focused on transformational leadership.</a:t>
            </a:r>
          </a:p>
          <a:p>
            <a:endParaRPr lang="en-US" b="1" dirty="0"/>
          </a:p>
          <a:p>
            <a:r>
              <a:rPr lang="en-US" sz="1600" b="1" dirty="0">
                <a:solidFill>
                  <a:schemeClr val="tx2">
                    <a:lumMod val="75000"/>
                  </a:schemeClr>
                </a:solidFill>
              </a:rPr>
              <a:t>Jeff Bezos </a:t>
            </a:r>
            <a:r>
              <a:rPr lang="en-US" dirty="0"/>
              <a:t>The founder, a powerful CEO, and president of the multi-national technology company Amazon, known with his ability to innovate and envision.</a:t>
            </a:r>
          </a:p>
          <a:p>
            <a:endParaRPr lang="en-US" b="1" dirty="0">
              <a:solidFill>
                <a:srgbClr val="555555"/>
              </a:solidFill>
              <a:latin typeface="Open Sans"/>
            </a:endParaRPr>
          </a:p>
          <a:p>
            <a:r>
              <a:rPr lang="en-US" sz="1600" b="1" dirty="0">
                <a:solidFill>
                  <a:schemeClr val="bg2"/>
                </a:solidFill>
              </a:rPr>
              <a:t>Mark Zuckerberg </a:t>
            </a:r>
            <a:r>
              <a:rPr lang="en-US" dirty="0"/>
              <a:t>Facebook CEO </a:t>
            </a:r>
            <a:r>
              <a:rPr lang="en-US" u="sng" dirty="0"/>
              <a:t>transformational </a:t>
            </a:r>
            <a:r>
              <a:rPr lang="en-US" dirty="0"/>
              <a:t>leader. He is known as being a motivator who inspires his staff of employees with a clear vision of the company's future.</a:t>
            </a:r>
          </a:p>
          <a:p>
            <a:endParaRPr lang="en-US" b="1" dirty="0">
              <a:solidFill>
                <a:srgbClr val="555555"/>
              </a:solidFill>
              <a:latin typeface="Open Sans"/>
            </a:endParaRPr>
          </a:p>
          <a:p>
            <a:endParaRPr lang="en-US" b="1" dirty="0">
              <a:solidFill>
                <a:srgbClr val="555555"/>
              </a:solidFill>
              <a:latin typeface="Open Sans"/>
            </a:endParaRPr>
          </a:p>
          <a:p>
            <a:endParaRPr lang="en-US" b="1" dirty="0">
              <a:solidFill>
                <a:srgbClr val="555555"/>
              </a:solidFill>
              <a:latin typeface="Open Sans"/>
            </a:endParaRPr>
          </a:p>
          <a:p>
            <a:endParaRPr lang="en-US" b="1" dirty="0">
              <a:solidFill>
                <a:srgbClr val="555555"/>
              </a:solidFill>
              <a:latin typeface="Open Sans"/>
            </a:endParaRPr>
          </a:p>
          <a:p>
            <a:r>
              <a:rPr lang="en-US" sz="1050" b="1" dirty="0">
                <a:solidFill>
                  <a:schemeClr val="accent6">
                    <a:lumMod val="75000"/>
                  </a:schemeClr>
                </a:solidFill>
              </a:rPr>
              <a:t>*(Objectives and Key Results)</a:t>
            </a:r>
          </a:p>
          <a:p>
            <a:endParaRPr lang="en-US" b="1" dirty="0">
              <a:solidFill>
                <a:srgbClr val="555555"/>
              </a:solidFill>
              <a:latin typeface="Open Sans"/>
            </a:endParaRPr>
          </a:p>
        </p:txBody>
      </p:sp>
    </p:spTree>
    <p:extLst>
      <p:ext uri="{BB962C8B-B14F-4D97-AF65-F5344CB8AC3E}">
        <p14:creationId xmlns:p14="http://schemas.microsoft.com/office/powerpoint/2010/main" val="55495071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C1AAE-C396-8D49-86B3-84A1E5E6578F}"/>
              </a:ext>
            </a:extLst>
          </p:cNvPr>
          <p:cNvSpPr>
            <a:spLocks noGrp="1"/>
          </p:cNvSpPr>
          <p:nvPr>
            <p:ph type="ctrTitle"/>
          </p:nvPr>
        </p:nvSpPr>
        <p:spPr>
          <a:xfrm flipH="1">
            <a:off x="1024005" y="1079927"/>
            <a:ext cx="8095500" cy="577800"/>
          </a:xfrm>
        </p:spPr>
        <p:txBody>
          <a:bodyPr/>
          <a:lstStyle/>
          <a:p>
            <a:br>
              <a:rPr lang="en-US" dirty="0"/>
            </a:br>
            <a:r>
              <a:rPr lang="en-SA" sz="3600" b="1" dirty="0">
                <a:solidFill>
                  <a:schemeClr val="tx2">
                    <a:lumMod val="50000"/>
                  </a:schemeClr>
                </a:solidFill>
              </a:rPr>
              <a:t>LEADER IN OUR LIFE</a:t>
            </a:r>
            <a:r>
              <a:rPr lang="en-SA" sz="3600" b="1" dirty="0">
                <a:solidFill>
                  <a:schemeClr val="tx1">
                    <a:lumMod val="25000"/>
                  </a:schemeClr>
                </a:solidFill>
                <a:ea typeface="ＭＳ Ｐゴシック" panose="020B0600070205080204" pitchFamily="34" charset="-128"/>
                <a:cs typeface="Arial" panose="020B0604020202020204" pitchFamily="34" charset="0"/>
              </a:rPr>
              <a:t> </a:t>
            </a:r>
            <a:r>
              <a:rPr lang="en-US" sz="3600" b="1" dirty="0">
                <a:solidFill>
                  <a:schemeClr val="tx2">
                    <a:lumMod val="50000"/>
                  </a:schemeClr>
                </a:solidFill>
              </a:rPr>
              <a:t>: </a:t>
            </a:r>
            <a:br>
              <a:rPr lang="en-US" sz="3600" b="1" dirty="0">
                <a:solidFill>
                  <a:schemeClr val="tx2">
                    <a:lumMod val="50000"/>
                  </a:schemeClr>
                </a:solidFill>
              </a:rPr>
            </a:br>
            <a:endParaRPr lang="en-SA" sz="3600" b="1" dirty="0">
              <a:solidFill>
                <a:schemeClr val="tx2">
                  <a:lumMod val="50000"/>
                </a:schemeClr>
              </a:solidFill>
            </a:endParaRPr>
          </a:p>
        </p:txBody>
      </p:sp>
      <p:cxnSp>
        <p:nvCxnSpPr>
          <p:cNvPr id="3" name="Google Shape;453;p19">
            <a:extLst>
              <a:ext uri="{FF2B5EF4-FFF2-40B4-BE49-F238E27FC236}">
                <a16:creationId xmlns:a16="http://schemas.microsoft.com/office/drawing/2014/main" id="{AA22CE78-A070-644E-B15B-41CB1152836F}"/>
              </a:ext>
            </a:extLst>
          </p:cNvPr>
          <p:cNvCxnSpPr>
            <a:cxnSpLocks/>
          </p:cNvCxnSpPr>
          <p:nvPr/>
        </p:nvCxnSpPr>
        <p:spPr>
          <a:xfrm flipV="1">
            <a:off x="1267093" y="1006383"/>
            <a:ext cx="6722299" cy="25661"/>
          </a:xfrm>
          <a:prstGeom prst="straightConnector1">
            <a:avLst/>
          </a:prstGeom>
          <a:noFill/>
          <a:ln w="19050" cap="flat" cmpd="sng">
            <a:solidFill>
              <a:schemeClr val="dk2"/>
            </a:solidFill>
            <a:prstDash val="solid"/>
            <a:round/>
            <a:headEnd type="none" w="med" len="med"/>
            <a:tailEnd type="none" w="med" len="med"/>
          </a:ln>
        </p:spPr>
      </p:cxnSp>
      <p:grpSp>
        <p:nvGrpSpPr>
          <p:cNvPr id="4" name="Google Shape;472;p20">
            <a:extLst>
              <a:ext uri="{FF2B5EF4-FFF2-40B4-BE49-F238E27FC236}">
                <a16:creationId xmlns:a16="http://schemas.microsoft.com/office/drawing/2014/main" id="{396882D1-74BF-B241-B15A-87203BCF373C}"/>
              </a:ext>
            </a:extLst>
          </p:cNvPr>
          <p:cNvGrpSpPr/>
          <p:nvPr/>
        </p:nvGrpSpPr>
        <p:grpSpPr>
          <a:xfrm>
            <a:off x="102113" y="373468"/>
            <a:ext cx="980695" cy="982361"/>
            <a:chOff x="917250" y="2165250"/>
            <a:chExt cx="980695" cy="982361"/>
          </a:xfrm>
        </p:grpSpPr>
        <p:sp>
          <p:nvSpPr>
            <p:cNvPr id="5" name="Google Shape;473;p20">
              <a:extLst>
                <a:ext uri="{FF2B5EF4-FFF2-40B4-BE49-F238E27FC236}">
                  <a16:creationId xmlns:a16="http://schemas.microsoft.com/office/drawing/2014/main" id="{DC9D3770-A2E8-A04A-B8F1-B29FA2CC09BC}"/>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 name="Google Shape;474;p20">
              <a:extLst>
                <a:ext uri="{FF2B5EF4-FFF2-40B4-BE49-F238E27FC236}">
                  <a16:creationId xmlns:a16="http://schemas.microsoft.com/office/drawing/2014/main" id="{85F97437-758F-7242-A928-7CDF587E81E7}"/>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 name="Google Shape;475;p20">
              <a:extLst>
                <a:ext uri="{FF2B5EF4-FFF2-40B4-BE49-F238E27FC236}">
                  <a16:creationId xmlns:a16="http://schemas.microsoft.com/office/drawing/2014/main" id="{5435E004-8AE4-A54F-B44E-A6B818CFE617}"/>
                </a:ext>
              </a:extLst>
            </p:cNvPr>
            <p:cNvSpPr/>
            <p:nvPr/>
          </p:nvSpPr>
          <p:spPr>
            <a:xfrm>
              <a:off x="1401156" y="2550880"/>
              <a:ext cx="117765" cy="108461"/>
            </a:xfrm>
            <a:custGeom>
              <a:avLst/>
              <a:gdLst/>
              <a:ahLst/>
              <a:cxnLst/>
              <a:rect l="l" t="t" r="r" b="b"/>
              <a:pathLst>
                <a:path w="6152" h="5666" extrusionOk="0">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sp>
          <p:nvSpPr>
            <p:cNvPr id="8" name="Google Shape;476;p20">
              <a:extLst>
                <a:ext uri="{FF2B5EF4-FFF2-40B4-BE49-F238E27FC236}">
                  <a16:creationId xmlns:a16="http://schemas.microsoft.com/office/drawing/2014/main" id="{B1022E5D-32A1-0A4C-A705-ADBCB748A91F}"/>
                </a:ext>
              </a:extLst>
            </p:cNvPr>
            <p:cNvSpPr/>
            <p:nvPr/>
          </p:nvSpPr>
          <p:spPr>
            <a:xfrm>
              <a:off x="1221300" y="2471463"/>
              <a:ext cx="372590" cy="369948"/>
            </a:xfrm>
            <a:custGeom>
              <a:avLst/>
              <a:gdLst/>
              <a:ahLst/>
              <a:cxnLst/>
              <a:rect l="l" t="t" r="r" b="b"/>
              <a:pathLst>
                <a:path w="19464" h="19326" extrusionOk="0">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grpSp>
      <p:sp>
        <p:nvSpPr>
          <p:cNvPr id="10" name="Rectangle 9">
            <a:extLst>
              <a:ext uri="{FF2B5EF4-FFF2-40B4-BE49-F238E27FC236}">
                <a16:creationId xmlns:a16="http://schemas.microsoft.com/office/drawing/2014/main" id="{DF9AD5DF-1996-114A-96B5-DC952D1A00D5}"/>
              </a:ext>
            </a:extLst>
          </p:cNvPr>
          <p:cNvSpPr/>
          <p:nvPr/>
        </p:nvSpPr>
        <p:spPr>
          <a:xfrm>
            <a:off x="582080" y="1166062"/>
            <a:ext cx="7320739" cy="307777"/>
          </a:xfrm>
          <a:prstGeom prst="rect">
            <a:avLst/>
          </a:prstGeom>
        </p:spPr>
        <p:txBody>
          <a:bodyPr wrap="square">
            <a:spAutoFit/>
          </a:bodyPr>
          <a:lstStyle/>
          <a:p>
            <a:pPr marL="342900" indent="-342900">
              <a:buFont typeface="Arial" panose="020B0604020202020204" pitchFamily="34" charset="0"/>
              <a:buChar char="•"/>
            </a:pPr>
            <a:endParaRPr lang="en-US" b="1" dirty="0"/>
          </a:p>
        </p:txBody>
      </p:sp>
      <p:sp>
        <p:nvSpPr>
          <p:cNvPr id="12" name="Rectangle 11">
            <a:extLst>
              <a:ext uri="{FF2B5EF4-FFF2-40B4-BE49-F238E27FC236}">
                <a16:creationId xmlns:a16="http://schemas.microsoft.com/office/drawing/2014/main" id="{3253ABA2-6B5B-854F-B51B-5228C9982167}"/>
              </a:ext>
            </a:extLst>
          </p:cNvPr>
          <p:cNvSpPr/>
          <p:nvPr/>
        </p:nvSpPr>
        <p:spPr>
          <a:xfrm>
            <a:off x="963045" y="1319950"/>
            <a:ext cx="4572000" cy="307777"/>
          </a:xfrm>
          <a:prstGeom prst="rect">
            <a:avLst/>
          </a:prstGeom>
        </p:spPr>
        <p:txBody>
          <a:bodyPr>
            <a:spAutoFit/>
          </a:bodyPr>
          <a:lstStyle/>
          <a:p>
            <a:endParaRPr lang="en-SA"/>
          </a:p>
        </p:txBody>
      </p:sp>
      <p:sp>
        <p:nvSpPr>
          <p:cNvPr id="9" name="Rectangle 8">
            <a:extLst>
              <a:ext uri="{FF2B5EF4-FFF2-40B4-BE49-F238E27FC236}">
                <a16:creationId xmlns:a16="http://schemas.microsoft.com/office/drawing/2014/main" id="{D8723538-0E95-8B45-A5F7-AE0E2CFF123C}"/>
              </a:ext>
            </a:extLst>
          </p:cNvPr>
          <p:cNvSpPr/>
          <p:nvPr/>
        </p:nvSpPr>
        <p:spPr>
          <a:xfrm>
            <a:off x="644901" y="1147879"/>
            <a:ext cx="6274059" cy="553998"/>
          </a:xfrm>
          <a:prstGeom prst="rect">
            <a:avLst/>
          </a:prstGeom>
        </p:spPr>
        <p:txBody>
          <a:bodyPr wrap="square">
            <a:spAutoFit/>
          </a:bodyPr>
          <a:lstStyle/>
          <a:p>
            <a:endParaRPr lang="en-US" sz="1600" b="1" dirty="0">
              <a:solidFill>
                <a:schemeClr val="bg2"/>
              </a:solidFill>
            </a:endParaRPr>
          </a:p>
          <a:p>
            <a:endParaRPr lang="en-US" b="1" dirty="0">
              <a:solidFill>
                <a:srgbClr val="555555"/>
              </a:solidFill>
              <a:latin typeface="Open Sans"/>
            </a:endParaRPr>
          </a:p>
        </p:txBody>
      </p:sp>
      <p:pic>
        <p:nvPicPr>
          <p:cNvPr id="18434" name="Picture 2" descr="Steve Jobs - Wikipedia">
            <a:extLst>
              <a:ext uri="{FF2B5EF4-FFF2-40B4-BE49-F238E27FC236}">
                <a16:creationId xmlns:a16="http://schemas.microsoft.com/office/drawing/2014/main" id="{78496D42-47C7-BB4B-A694-327FB493F7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87147" y="1603552"/>
            <a:ext cx="1623445" cy="2359658"/>
          </a:xfrm>
          <a:prstGeom prst="rect">
            <a:avLst/>
          </a:prstGeom>
          <a:noFill/>
          <a:extLst>
            <a:ext uri="{909E8E84-426E-40DD-AFC4-6F175D3DCCD1}">
              <a14:hiddenFill xmlns:a14="http://schemas.microsoft.com/office/drawing/2010/main">
                <a:solidFill>
                  <a:srgbClr val="FFFFFF"/>
                </a:solidFill>
              </a14:hiddenFill>
            </a:ext>
          </a:extLst>
        </p:spPr>
      </p:pic>
      <p:pic>
        <p:nvPicPr>
          <p:cNvPr id="19458" name="Picture 2" descr="Intel's Andy Grove remembered as a great leader, teacher">
            <a:extLst>
              <a:ext uri="{FF2B5EF4-FFF2-40B4-BE49-F238E27FC236}">
                <a16:creationId xmlns:a16="http://schemas.microsoft.com/office/drawing/2014/main" id="{CB39B9FF-45EA-D44D-B8FE-AB793BDB89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2002" y="1369474"/>
            <a:ext cx="2551238" cy="1419446"/>
          </a:xfrm>
          <a:prstGeom prst="rect">
            <a:avLst/>
          </a:prstGeom>
          <a:noFill/>
          <a:extLst>
            <a:ext uri="{909E8E84-426E-40DD-AFC4-6F175D3DCCD1}">
              <a14:hiddenFill xmlns:a14="http://schemas.microsoft.com/office/drawing/2010/main">
                <a:solidFill>
                  <a:srgbClr val="FFFFFF"/>
                </a:solidFill>
              </a14:hiddenFill>
            </a:ext>
          </a:extLst>
        </p:spPr>
      </p:pic>
      <p:pic>
        <p:nvPicPr>
          <p:cNvPr id="19460" name="Picture 4" descr="As Bill Gates turns 65, here are the entrepreneur's success mantras -  cnbctv18.com">
            <a:extLst>
              <a:ext uri="{FF2B5EF4-FFF2-40B4-BE49-F238E27FC236}">
                <a16:creationId xmlns:a16="http://schemas.microsoft.com/office/drawing/2014/main" id="{9851CA31-2DC6-F94E-BE14-5EFE32CAAE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1084" y="3017031"/>
            <a:ext cx="2626335" cy="1777219"/>
          </a:xfrm>
          <a:prstGeom prst="rect">
            <a:avLst/>
          </a:prstGeom>
          <a:noFill/>
          <a:extLst>
            <a:ext uri="{909E8E84-426E-40DD-AFC4-6F175D3DCCD1}">
              <a14:hiddenFill xmlns:a14="http://schemas.microsoft.com/office/drawing/2010/main">
                <a:solidFill>
                  <a:srgbClr val="FFFFFF"/>
                </a:solidFill>
              </a14:hiddenFill>
            </a:ext>
          </a:extLst>
        </p:spPr>
      </p:pic>
      <p:pic>
        <p:nvPicPr>
          <p:cNvPr id="19462" name="Picture 6" descr="Jeff Bezos sells $3.5bn of Amazon shares in a week | Financial Times">
            <a:extLst>
              <a:ext uri="{FF2B5EF4-FFF2-40B4-BE49-F238E27FC236}">
                <a16:creationId xmlns:a16="http://schemas.microsoft.com/office/drawing/2014/main" id="{37058057-42EB-384F-88F4-D14D1B86126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69664" y="493443"/>
            <a:ext cx="2519728" cy="1419447"/>
          </a:xfrm>
          <a:prstGeom prst="rect">
            <a:avLst/>
          </a:prstGeom>
          <a:noFill/>
          <a:extLst>
            <a:ext uri="{909E8E84-426E-40DD-AFC4-6F175D3DCCD1}">
              <a14:hiddenFill xmlns:a14="http://schemas.microsoft.com/office/drawing/2010/main">
                <a:solidFill>
                  <a:srgbClr val="FFFFFF"/>
                </a:solidFill>
              </a14:hiddenFill>
            </a:ext>
          </a:extLst>
        </p:spPr>
      </p:pic>
      <p:pic>
        <p:nvPicPr>
          <p:cNvPr id="19466" name="Picture 10" descr="Mark Zuckerberg | Biography &amp; Facts | Britannica">
            <a:extLst>
              <a:ext uri="{FF2B5EF4-FFF2-40B4-BE49-F238E27FC236}">
                <a16:creationId xmlns:a16="http://schemas.microsoft.com/office/drawing/2014/main" id="{83CD42BD-CDE8-4F41-AC9D-0B4ED376F1A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52405" y="2066778"/>
            <a:ext cx="34671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717460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Google Shape;453;p19">
            <a:extLst>
              <a:ext uri="{FF2B5EF4-FFF2-40B4-BE49-F238E27FC236}">
                <a16:creationId xmlns:a16="http://schemas.microsoft.com/office/drawing/2014/main" id="{AA22CE78-A070-644E-B15B-41CB1152836F}"/>
              </a:ext>
            </a:extLst>
          </p:cNvPr>
          <p:cNvCxnSpPr>
            <a:cxnSpLocks/>
          </p:cNvCxnSpPr>
          <p:nvPr/>
        </p:nvCxnSpPr>
        <p:spPr>
          <a:xfrm flipV="1">
            <a:off x="1267093" y="1006383"/>
            <a:ext cx="6722299" cy="25661"/>
          </a:xfrm>
          <a:prstGeom prst="straightConnector1">
            <a:avLst/>
          </a:prstGeom>
          <a:noFill/>
          <a:ln w="19050" cap="flat" cmpd="sng">
            <a:solidFill>
              <a:schemeClr val="dk2"/>
            </a:solidFill>
            <a:prstDash val="solid"/>
            <a:round/>
            <a:headEnd type="none" w="med" len="med"/>
            <a:tailEnd type="none" w="med" len="med"/>
          </a:ln>
        </p:spPr>
      </p:cxnSp>
      <p:grpSp>
        <p:nvGrpSpPr>
          <p:cNvPr id="4" name="Google Shape;472;p20">
            <a:extLst>
              <a:ext uri="{FF2B5EF4-FFF2-40B4-BE49-F238E27FC236}">
                <a16:creationId xmlns:a16="http://schemas.microsoft.com/office/drawing/2014/main" id="{396882D1-74BF-B241-B15A-87203BCF373C}"/>
              </a:ext>
            </a:extLst>
          </p:cNvPr>
          <p:cNvGrpSpPr/>
          <p:nvPr/>
        </p:nvGrpSpPr>
        <p:grpSpPr>
          <a:xfrm>
            <a:off x="33440" y="643977"/>
            <a:ext cx="980695" cy="982361"/>
            <a:chOff x="917250" y="2165250"/>
            <a:chExt cx="980695" cy="982361"/>
          </a:xfrm>
        </p:grpSpPr>
        <p:sp>
          <p:nvSpPr>
            <p:cNvPr id="5" name="Google Shape;473;p20">
              <a:extLst>
                <a:ext uri="{FF2B5EF4-FFF2-40B4-BE49-F238E27FC236}">
                  <a16:creationId xmlns:a16="http://schemas.microsoft.com/office/drawing/2014/main" id="{DC9D3770-A2E8-A04A-B8F1-B29FA2CC09BC}"/>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 name="Google Shape;474;p20">
              <a:extLst>
                <a:ext uri="{FF2B5EF4-FFF2-40B4-BE49-F238E27FC236}">
                  <a16:creationId xmlns:a16="http://schemas.microsoft.com/office/drawing/2014/main" id="{85F97437-758F-7242-A928-7CDF587E81E7}"/>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 name="Google Shape;475;p20">
              <a:extLst>
                <a:ext uri="{FF2B5EF4-FFF2-40B4-BE49-F238E27FC236}">
                  <a16:creationId xmlns:a16="http://schemas.microsoft.com/office/drawing/2014/main" id="{5435E004-8AE4-A54F-B44E-A6B818CFE617}"/>
                </a:ext>
              </a:extLst>
            </p:cNvPr>
            <p:cNvSpPr/>
            <p:nvPr/>
          </p:nvSpPr>
          <p:spPr>
            <a:xfrm>
              <a:off x="1401156" y="2550880"/>
              <a:ext cx="117765" cy="108461"/>
            </a:xfrm>
            <a:custGeom>
              <a:avLst/>
              <a:gdLst/>
              <a:ahLst/>
              <a:cxnLst/>
              <a:rect l="l" t="t" r="r" b="b"/>
              <a:pathLst>
                <a:path w="6152" h="5666" extrusionOk="0">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sp>
          <p:nvSpPr>
            <p:cNvPr id="8" name="Google Shape;476;p20">
              <a:extLst>
                <a:ext uri="{FF2B5EF4-FFF2-40B4-BE49-F238E27FC236}">
                  <a16:creationId xmlns:a16="http://schemas.microsoft.com/office/drawing/2014/main" id="{B1022E5D-32A1-0A4C-A705-ADBCB748A91F}"/>
                </a:ext>
              </a:extLst>
            </p:cNvPr>
            <p:cNvSpPr/>
            <p:nvPr/>
          </p:nvSpPr>
          <p:spPr>
            <a:xfrm>
              <a:off x="1221300" y="2471463"/>
              <a:ext cx="372590" cy="369948"/>
            </a:xfrm>
            <a:custGeom>
              <a:avLst/>
              <a:gdLst/>
              <a:ahLst/>
              <a:cxnLst/>
              <a:rect l="l" t="t" r="r" b="b"/>
              <a:pathLst>
                <a:path w="19464" h="19326" extrusionOk="0">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grpSp>
      <p:sp>
        <p:nvSpPr>
          <p:cNvPr id="10" name="Rectangle 9">
            <a:extLst>
              <a:ext uri="{FF2B5EF4-FFF2-40B4-BE49-F238E27FC236}">
                <a16:creationId xmlns:a16="http://schemas.microsoft.com/office/drawing/2014/main" id="{DF9AD5DF-1996-114A-96B5-DC952D1A00D5}"/>
              </a:ext>
            </a:extLst>
          </p:cNvPr>
          <p:cNvSpPr/>
          <p:nvPr/>
        </p:nvSpPr>
        <p:spPr>
          <a:xfrm>
            <a:off x="582080" y="1166062"/>
            <a:ext cx="7320739" cy="307777"/>
          </a:xfrm>
          <a:prstGeom prst="rect">
            <a:avLst/>
          </a:prstGeom>
        </p:spPr>
        <p:txBody>
          <a:bodyPr wrap="square">
            <a:spAutoFit/>
          </a:bodyPr>
          <a:lstStyle/>
          <a:p>
            <a:pPr marL="342900" indent="-342900">
              <a:buFont typeface="Arial" panose="020B0604020202020204" pitchFamily="34" charset="0"/>
              <a:buChar char="•"/>
            </a:pPr>
            <a:endParaRPr lang="en-US" b="1" dirty="0"/>
          </a:p>
        </p:txBody>
      </p:sp>
      <p:sp>
        <p:nvSpPr>
          <p:cNvPr id="9" name="TextBox 8">
            <a:extLst>
              <a:ext uri="{FF2B5EF4-FFF2-40B4-BE49-F238E27FC236}">
                <a16:creationId xmlns:a16="http://schemas.microsoft.com/office/drawing/2014/main" id="{A02F5C35-4B15-DF4B-96B9-3C66DC9E5951}"/>
              </a:ext>
            </a:extLst>
          </p:cNvPr>
          <p:cNvSpPr txBox="1"/>
          <p:nvPr/>
        </p:nvSpPr>
        <p:spPr>
          <a:xfrm>
            <a:off x="385300" y="1477327"/>
            <a:ext cx="6674518" cy="1169551"/>
          </a:xfrm>
          <a:prstGeom prst="rect">
            <a:avLst/>
          </a:prstGeom>
          <a:noFill/>
        </p:spPr>
        <p:txBody>
          <a:bodyPr wrap="square" rtlCol="0">
            <a:spAutoFit/>
          </a:bodyPr>
          <a:lstStyle/>
          <a:p>
            <a:pPr marL="285750" indent="-285750">
              <a:buFont typeface="Arial" panose="020B0604020202020204" pitchFamily="34" charset="0"/>
              <a:buChar char="•"/>
            </a:pPr>
            <a:r>
              <a:rPr lang="en-US" dirty="0"/>
              <a:t>Differentiate between a leader and a manager? </a:t>
            </a:r>
          </a:p>
          <a:p>
            <a:pPr marL="285750" indent="-285750">
              <a:buFont typeface="Arial" panose="020B0604020202020204" pitchFamily="34" charset="0"/>
              <a:buChar char="•"/>
            </a:pPr>
            <a:br>
              <a:rPr lang="en-US" dirty="0"/>
            </a:br>
            <a:r>
              <a:rPr lang="en-US" dirty="0"/>
              <a:t>What is the different leadership traits and skills?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 Match the following :</a:t>
            </a:r>
          </a:p>
        </p:txBody>
      </p:sp>
      <p:graphicFrame>
        <p:nvGraphicFramePr>
          <p:cNvPr id="11" name="Table 12">
            <a:extLst>
              <a:ext uri="{FF2B5EF4-FFF2-40B4-BE49-F238E27FC236}">
                <a16:creationId xmlns:a16="http://schemas.microsoft.com/office/drawing/2014/main" id="{E4CF6B3A-5937-024D-994E-91BF1B397ADE}"/>
              </a:ext>
            </a:extLst>
          </p:cNvPr>
          <p:cNvGraphicFramePr>
            <a:graphicFrameLocks noGrp="1"/>
          </p:cNvGraphicFramePr>
          <p:nvPr>
            <p:extLst>
              <p:ext uri="{D42A27DB-BD31-4B8C-83A1-F6EECF244321}">
                <p14:modId xmlns:p14="http://schemas.microsoft.com/office/powerpoint/2010/main" val="723865790"/>
              </p:ext>
            </p:extLst>
          </p:nvPr>
        </p:nvGraphicFramePr>
        <p:xfrm>
          <a:off x="1313067" y="420601"/>
          <a:ext cx="7677726" cy="579120"/>
        </p:xfrm>
        <a:graphic>
          <a:graphicData uri="http://schemas.openxmlformats.org/drawingml/2006/table">
            <a:tbl>
              <a:tblPr firstRow="1" bandRow="1">
                <a:tableStyleId>{D3DFEACA-7776-45CE-8139-2CF5FD9D0C52}</a:tableStyleId>
              </a:tblPr>
              <a:tblGrid>
                <a:gridCol w="3838863">
                  <a:extLst>
                    <a:ext uri="{9D8B030D-6E8A-4147-A177-3AD203B41FA5}">
                      <a16:colId xmlns:a16="http://schemas.microsoft.com/office/drawing/2014/main" val="464505732"/>
                    </a:ext>
                  </a:extLst>
                </a:gridCol>
                <a:gridCol w="3838863">
                  <a:extLst>
                    <a:ext uri="{9D8B030D-6E8A-4147-A177-3AD203B41FA5}">
                      <a16:colId xmlns:a16="http://schemas.microsoft.com/office/drawing/2014/main" val="2700145253"/>
                    </a:ext>
                  </a:extLst>
                </a:gridCol>
              </a:tblGrid>
              <a:tr h="370840">
                <a:tc>
                  <a:txBody>
                    <a:bodyPr/>
                    <a:lstStyle/>
                    <a:p>
                      <a:pPr marL="457200" indent="-457200">
                        <a:buFont typeface="Wingdings" pitchFamily="2" charset="2"/>
                        <a:buChar char="v"/>
                      </a:pPr>
                      <a:r>
                        <a:rPr lang="en-US" sz="3200" b="1" i="0" u="none" strike="noStrike" cap="none" dirty="0">
                          <a:solidFill>
                            <a:schemeClr val="accent1">
                              <a:lumMod val="75000"/>
                            </a:schemeClr>
                          </a:solidFill>
                          <a:latin typeface="Barlow Condensed SemiBold"/>
                          <a:ea typeface="ＭＳ Ｐゴシック" panose="020B0600070205080204" pitchFamily="34" charset="-128"/>
                          <a:cs typeface="Arial" panose="020B0604020202020204" pitchFamily="34" charset="0"/>
                          <a:sym typeface="Barlow Condensed SemiBold"/>
                        </a:rPr>
                        <a:t>Self Assessment :</a:t>
                      </a:r>
                      <a:endParaRPr lang="en-SA" sz="3200" b="1" i="0" u="none" strike="noStrike" cap="none" dirty="0">
                        <a:solidFill>
                          <a:schemeClr val="accent1">
                            <a:lumMod val="75000"/>
                          </a:schemeClr>
                        </a:solidFill>
                        <a:latin typeface="Barlow Condensed SemiBold"/>
                        <a:ea typeface="ＭＳ Ｐゴシック" panose="020B0600070205080204" pitchFamily="34" charset="-128"/>
                        <a:cs typeface="Arial" panose="020B0604020202020204" pitchFamily="34" charset="0"/>
                        <a:sym typeface="Barlow Condensed SemiBold"/>
                      </a:endParaRPr>
                    </a:p>
                  </a:txBody>
                  <a:tcPr/>
                </a:tc>
                <a:tc>
                  <a:txBody>
                    <a:bodyPr/>
                    <a:lstStyle/>
                    <a:p>
                      <a:endParaRPr lang="en-SA" sz="1600" dirty="0">
                        <a:solidFill>
                          <a:schemeClr val="accent1">
                            <a:lumMod val="75000"/>
                          </a:schemeClr>
                        </a:solidFill>
                      </a:endParaRPr>
                    </a:p>
                  </a:txBody>
                  <a:tcPr/>
                </a:tc>
                <a:extLst>
                  <a:ext uri="{0D108BD9-81ED-4DB2-BD59-A6C34878D82A}">
                    <a16:rowId xmlns:a16="http://schemas.microsoft.com/office/drawing/2014/main" val="1440222807"/>
                  </a:ext>
                </a:extLst>
              </a:tr>
            </a:tbl>
          </a:graphicData>
        </a:graphic>
      </p:graphicFrame>
      <p:graphicFrame>
        <p:nvGraphicFramePr>
          <p:cNvPr id="13" name="Table 13">
            <a:extLst>
              <a:ext uri="{FF2B5EF4-FFF2-40B4-BE49-F238E27FC236}">
                <a16:creationId xmlns:a16="http://schemas.microsoft.com/office/drawing/2014/main" id="{B04E94B3-2DEB-504E-9405-BF0176354854}"/>
              </a:ext>
            </a:extLst>
          </p:cNvPr>
          <p:cNvGraphicFramePr>
            <a:graphicFrameLocks noGrp="1"/>
          </p:cNvGraphicFramePr>
          <p:nvPr>
            <p:extLst>
              <p:ext uri="{D42A27DB-BD31-4B8C-83A1-F6EECF244321}">
                <p14:modId xmlns:p14="http://schemas.microsoft.com/office/powerpoint/2010/main" val="334187190"/>
              </p:ext>
            </p:extLst>
          </p:nvPr>
        </p:nvGraphicFramePr>
        <p:xfrm>
          <a:off x="313318" y="2697392"/>
          <a:ext cx="6746500" cy="2072640"/>
        </p:xfrm>
        <a:graphic>
          <a:graphicData uri="http://schemas.openxmlformats.org/drawingml/2006/table">
            <a:tbl>
              <a:tblPr firstRow="1" bandRow="1">
                <a:tableStyleId>{D3DFEACA-7776-45CE-8139-2CF5FD9D0C52}</a:tableStyleId>
              </a:tblPr>
              <a:tblGrid>
                <a:gridCol w="2098300">
                  <a:extLst>
                    <a:ext uri="{9D8B030D-6E8A-4147-A177-3AD203B41FA5}">
                      <a16:colId xmlns:a16="http://schemas.microsoft.com/office/drawing/2014/main" val="1193310036"/>
                    </a:ext>
                  </a:extLst>
                </a:gridCol>
                <a:gridCol w="4648200">
                  <a:extLst>
                    <a:ext uri="{9D8B030D-6E8A-4147-A177-3AD203B41FA5}">
                      <a16:colId xmlns:a16="http://schemas.microsoft.com/office/drawing/2014/main" val="3657962388"/>
                    </a:ext>
                  </a:extLst>
                </a:gridCol>
              </a:tblGrid>
              <a:tr h="48203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dirty="0"/>
                        <a:t>Networking</a:t>
                      </a:r>
                      <a:endParaRPr lang="en-SA" dirty="0"/>
                    </a:p>
                    <a:p>
                      <a:endParaRPr lang="en-SA" dirty="0"/>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dirty="0"/>
                        <a:t>The leader looks into the future and creates new ways in which the project can prosper. </a:t>
                      </a:r>
                    </a:p>
                  </a:txBody>
                  <a:tcPr/>
                </a:tc>
                <a:extLst>
                  <a:ext uri="{0D108BD9-81ED-4DB2-BD59-A6C34878D82A}">
                    <a16:rowId xmlns:a16="http://schemas.microsoft.com/office/drawing/2014/main" val="4208097345"/>
                  </a:ext>
                </a:extLst>
              </a:tr>
              <a:tr h="482030">
                <a:tc>
                  <a:txBody>
                    <a:bodyPr/>
                    <a:lstStyle/>
                    <a:p>
                      <a:r>
                        <a:rPr lang="en-US" dirty="0"/>
                        <a:t>Visionary</a:t>
                      </a:r>
                      <a:endParaRPr lang="en-SA" dirty="0"/>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dirty="0"/>
                        <a:t>The leader develops co-operative relations among individuals within and outside the organization. </a:t>
                      </a:r>
                    </a:p>
                  </a:txBody>
                  <a:tcPr/>
                </a:tc>
                <a:extLst>
                  <a:ext uri="{0D108BD9-81ED-4DB2-BD59-A6C34878D82A}">
                    <a16:rowId xmlns:a16="http://schemas.microsoft.com/office/drawing/2014/main" val="2310579216"/>
                  </a:ext>
                </a:extLst>
              </a:tr>
              <a:tr h="341438">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dirty="0"/>
                        <a:t>Communication </a:t>
                      </a:r>
                    </a:p>
                    <a:p>
                      <a:endParaRPr lang="en-SA" dirty="0"/>
                    </a:p>
                  </a:txBody>
                  <a:tcPr/>
                </a:tc>
                <a:tc>
                  <a:txBody>
                    <a:bodyPr/>
                    <a:lstStyle/>
                    <a:p>
                      <a:r>
                        <a:rPr lang="en-US" dirty="0"/>
                        <a:t>The leader facilitates the development of cohesiveness and cooperation among people at work.</a:t>
                      </a:r>
                    </a:p>
                  </a:txBody>
                  <a:tcPr/>
                </a:tc>
                <a:extLst>
                  <a:ext uri="{0D108BD9-81ED-4DB2-BD59-A6C34878D82A}">
                    <a16:rowId xmlns:a16="http://schemas.microsoft.com/office/drawing/2014/main" val="1369604773"/>
                  </a:ext>
                </a:extLst>
              </a:tr>
              <a:tr h="48203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dirty="0"/>
                        <a:t>Team building </a:t>
                      </a:r>
                    </a:p>
                  </a:txBody>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dirty="0"/>
                        <a:t>The leader listens closely to people at work, and organizes and clearly presents information both orally.</a:t>
                      </a:r>
                    </a:p>
                  </a:txBody>
                  <a:tcPr/>
                </a:tc>
                <a:extLst>
                  <a:ext uri="{0D108BD9-81ED-4DB2-BD59-A6C34878D82A}">
                    <a16:rowId xmlns:a16="http://schemas.microsoft.com/office/drawing/2014/main" val="110339211"/>
                  </a:ext>
                </a:extLst>
              </a:tr>
            </a:tbl>
          </a:graphicData>
        </a:graphic>
      </p:graphicFrame>
      <p:pic>
        <p:nvPicPr>
          <p:cNvPr id="17410" name="Picture 2" descr="3 great reasons to file your tax return early - FreeAgent">
            <a:extLst>
              <a:ext uri="{FF2B5EF4-FFF2-40B4-BE49-F238E27FC236}">
                <a16:creationId xmlns:a16="http://schemas.microsoft.com/office/drawing/2014/main" id="{69FE3345-25EE-CF48-A6BE-B366FADF1B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47798" y="313336"/>
            <a:ext cx="3410902" cy="1705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054297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Google Shape;453;p19">
            <a:extLst>
              <a:ext uri="{FF2B5EF4-FFF2-40B4-BE49-F238E27FC236}">
                <a16:creationId xmlns:a16="http://schemas.microsoft.com/office/drawing/2014/main" id="{AA22CE78-A070-644E-B15B-41CB1152836F}"/>
              </a:ext>
            </a:extLst>
          </p:cNvPr>
          <p:cNvCxnSpPr>
            <a:cxnSpLocks/>
          </p:cNvCxnSpPr>
          <p:nvPr/>
        </p:nvCxnSpPr>
        <p:spPr>
          <a:xfrm flipV="1">
            <a:off x="1267093" y="1006383"/>
            <a:ext cx="6722299" cy="25661"/>
          </a:xfrm>
          <a:prstGeom prst="straightConnector1">
            <a:avLst/>
          </a:prstGeom>
          <a:noFill/>
          <a:ln w="19050" cap="flat" cmpd="sng">
            <a:solidFill>
              <a:schemeClr val="dk2"/>
            </a:solidFill>
            <a:prstDash val="solid"/>
            <a:round/>
            <a:headEnd type="none" w="med" len="med"/>
            <a:tailEnd type="none" w="med" len="med"/>
          </a:ln>
        </p:spPr>
      </p:cxnSp>
      <p:grpSp>
        <p:nvGrpSpPr>
          <p:cNvPr id="4" name="Google Shape;472;p20">
            <a:extLst>
              <a:ext uri="{FF2B5EF4-FFF2-40B4-BE49-F238E27FC236}">
                <a16:creationId xmlns:a16="http://schemas.microsoft.com/office/drawing/2014/main" id="{396882D1-74BF-B241-B15A-87203BCF373C}"/>
              </a:ext>
            </a:extLst>
          </p:cNvPr>
          <p:cNvGrpSpPr/>
          <p:nvPr/>
        </p:nvGrpSpPr>
        <p:grpSpPr>
          <a:xfrm>
            <a:off x="33440" y="643977"/>
            <a:ext cx="980695" cy="982361"/>
            <a:chOff x="917250" y="2165250"/>
            <a:chExt cx="980695" cy="982361"/>
          </a:xfrm>
        </p:grpSpPr>
        <p:sp>
          <p:nvSpPr>
            <p:cNvPr id="5" name="Google Shape;473;p20">
              <a:extLst>
                <a:ext uri="{FF2B5EF4-FFF2-40B4-BE49-F238E27FC236}">
                  <a16:creationId xmlns:a16="http://schemas.microsoft.com/office/drawing/2014/main" id="{DC9D3770-A2E8-A04A-B8F1-B29FA2CC09BC}"/>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 name="Google Shape;474;p20">
              <a:extLst>
                <a:ext uri="{FF2B5EF4-FFF2-40B4-BE49-F238E27FC236}">
                  <a16:creationId xmlns:a16="http://schemas.microsoft.com/office/drawing/2014/main" id="{85F97437-758F-7242-A928-7CDF587E81E7}"/>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 name="Google Shape;475;p20">
              <a:extLst>
                <a:ext uri="{FF2B5EF4-FFF2-40B4-BE49-F238E27FC236}">
                  <a16:creationId xmlns:a16="http://schemas.microsoft.com/office/drawing/2014/main" id="{5435E004-8AE4-A54F-B44E-A6B818CFE617}"/>
                </a:ext>
              </a:extLst>
            </p:cNvPr>
            <p:cNvSpPr/>
            <p:nvPr/>
          </p:nvSpPr>
          <p:spPr>
            <a:xfrm>
              <a:off x="1401156" y="2550880"/>
              <a:ext cx="117765" cy="108461"/>
            </a:xfrm>
            <a:custGeom>
              <a:avLst/>
              <a:gdLst/>
              <a:ahLst/>
              <a:cxnLst/>
              <a:rect l="l" t="t" r="r" b="b"/>
              <a:pathLst>
                <a:path w="6152" h="5666" extrusionOk="0">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sp>
          <p:nvSpPr>
            <p:cNvPr id="8" name="Google Shape;476;p20">
              <a:extLst>
                <a:ext uri="{FF2B5EF4-FFF2-40B4-BE49-F238E27FC236}">
                  <a16:creationId xmlns:a16="http://schemas.microsoft.com/office/drawing/2014/main" id="{B1022E5D-32A1-0A4C-A705-ADBCB748A91F}"/>
                </a:ext>
              </a:extLst>
            </p:cNvPr>
            <p:cNvSpPr/>
            <p:nvPr/>
          </p:nvSpPr>
          <p:spPr>
            <a:xfrm>
              <a:off x="1221300" y="2471463"/>
              <a:ext cx="372590" cy="369948"/>
            </a:xfrm>
            <a:custGeom>
              <a:avLst/>
              <a:gdLst/>
              <a:ahLst/>
              <a:cxnLst/>
              <a:rect l="l" t="t" r="r" b="b"/>
              <a:pathLst>
                <a:path w="19464" h="19326" extrusionOk="0">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grpSp>
      <p:sp>
        <p:nvSpPr>
          <p:cNvPr id="10" name="Rectangle 9">
            <a:extLst>
              <a:ext uri="{FF2B5EF4-FFF2-40B4-BE49-F238E27FC236}">
                <a16:creationId xmlns:a16="http://schemas.microsoft.com/office/drawing/2014/main" id="{DF9AD5DF-1996-114A-96B5-DC952D1A00D5}"/>
              </a:ext>
            </a:extLst>
          </p:cNvPr>
          <p:cNvSpPr/>
          <p:nvPr/>
        </p:nvSpPr>
        <p:spPr>
          <a:xfrm>
            <a:off x="582080" y="1166062"/>
            <a:ext cx="7320739" cy="307777"/>
          </a:xfrm>
          <a:prstGeom prst="rect">
            <a:avLst/>
          </a:prstGeom>
        </p:spPr>
        <p:txBody>
          <a:bodyPr wrap="square">
            <a:spAutoFit/>
          </a:bodyPr>
          <a:lstStyle/>
          <a:p>
            <a:pPr marL="342900" indent="-342900">
              <a:buFont typeface="Arial" panose="020B0604020202020204" pitchFamily="34" charset="0"/>
              <a:buChar char="•"/>
            </a:pPr>
            <a:endParaRPr lang="en-US" b="1" dirty="0"/>
          </a:p>
        </p:txBody>
      </p:sp>
      <p:sp>
        <p:nvSpPr>
          <p:cNvPr id="9" name="TextBox 8">
            <a:extLst>
              <a:ext uri="{FF2B5EF4-FFF2-40B4-BE49-F238E27FC236}">
                <a16:creationId xmlns:a16="http://schemas.microsoft.com/office/drawing/2014/main" id="{A02F5C35-4B15-DF4B-96B9-3C66DC9E5951}"/>
              </a:ext>
            </a:extLst>
          </p:cNvPr>
          <p:cNvSpPr txBox="1"/>
          <p:nvPr/>
        </p:nvSpPr>
        <p:spPr>
          <a:xfrm>
            <a:off x="576228" y="2420897"/>
            <a:ext cx="6674518" cy="2523768"/>
          </a:xfrm>
          <a:prstGeom prst="rect">
            <a:avLst/>
          </a:prstGeom>
          <a:noFill/>
        </p:spPr>
        <p:txBody>
          <a:bodyPr wrap="square" rtlCol="0">
            <a:spAutoFit/>
          </a:bodyPr>
          <a:lstStyle/>
          <a:p>
            <a:pPr marL="285750" indent="-285750">
              <a:buFont typeface="Arial" panose="020B0604020202020204" pitchFamily="34" charset="0"/>
              <a:buChar char="•"/>
            </a:pPr>
            <a:r>
              <a:rPr lang="en-US" sz="3600" dirty="0">
                <a:solidFill>
                  <a:schemeClr val="bg2">
                    <a:lumMod val="75000"/>
                  </a:schemeClr>
                </a:solidFill>
              </a:rPr>
              <a:t>Search</a:t>
            </a:r>
            <a:r>
              <a:rPr lang="en-US" sz="3600" dirty="0"/>
              <a:t> more about </a:t>
            </a:r>
            <a:r>
              <a:rPr lang="en-US" sz="3600" dirty="0">
                <a:solidFill>
                  <a:schemeClr val="bg2">
                    <a:lumMod val="75000"/>
                  </a:schemeClr>
                </a:solidFill>
              </a:rPr>
              <a:t>leaders</a:t>
            </a:r>
            <a:r>
              <a:rPr lang="en-US" sz="3600" dirty="0"/>
              <a:t> in our life, and we will discuss it in the upcoming zoom meeting..</a:t>
            </a:r>
          </a:p>
          <a:p>
            <a:pPr marL="285750" indent="-285750">
              <a:buFont typeface="Arial" panose="020B0604020202020204" pitchFamily="34" charset="0"/>
              <a:buChar char="•"/>
            </a:pPr>
            <a:endParaRPr lang="en-US" dirty="0"/>
          </a:p>
        </p:txBody>
      </p:sp>
      <p:graphicFrame>
        <p:nvGraphicFramePr>
          <p:cNvPr id="11" name="Table 12">
            <a:extLst>
              <a:ext uri="{FF2B5EF4-FFF2-40B4-BE49-F238E27FC236}">
                <a16:creationId xmlns:a16="http://schemas.microsoft.com/office/drawing/2014/main" id="{E4CF6B3A-5937-024D-994E-91BF1B397ADE}"/>
              </a:ext>
            </a:extLst>
          </p:cNvPr>
          <p:cNvGraphicFramePr>
            <a:graphicFrameLocks noGrp="1"/>
          </p:cNvGraphicFramePr>
          <p:nvPr/>
        </p:nvGraphicFramePr>
        <p:xfrm>
          <a:off x="1313067" y="420601"/>
          <a:ext cx="7677726" cy="579120"/>
        </p:xfrm>
        <a:graphic>
          <a:graphicData uri="http://schemas.openxmlformats.org/drawingml/2006/table">
            <a:tbl>
              <a:tblPr firstRow="1" bandRow="1">
                <a:tableStyleId>{D3DFEACA-7776-45CE-8139-2CF5FD9D0C52}</a:tableStyleId>
              </a:tblPr>
              <a:tblGrid>
                <a:gridCol w="3838863">
                  <a:extLst>
                    <a:ext uri="{9D8B030D-6E8A-4147-A177-3AD203B41FA5}">
                      <a16:colId xmlns:a16="http://schemas.microsoft.com/office/drawing/2014/main" val="464505732"/>
                    </a:ext>
                  </a:extLst>
                </a:gridCol>
                <a:gridCol w="3838863">
                  <a:extLst>
                    <a:ext uri="{9D8B030D-6E8A-4147-A177-3AD203B41FA5}">
                      <a16:colId xmlns:a16="http://schemas.microsoft.com/office/drawing/2014/main" val="2700145253"/>
                    </a:ext>
                  </a:extLst>
                </a:gridCol>
              </a:tblGrid>
              <a:tr h="370840">
                <a:tc>
                  <a:txBody>
                    <a:bodyPr/>
                    <a:lstStyle/>
                    <a:p>
                      <a:pPr marL="457200" indent="-457200">
                        <a:buFont typeface="Wingdings" pitchFamily="2" charset="2"/>
                        <a:buChar char="v"/>
                      </a:pPr>
                      <a:r>
                        <a:rPr lang="en-US" sz="3200" b="1" i="0" u="none" strike="noStrike" cap="none" dirty="0">
                          <a:solidFill>
                            <a:schemeClr val="accent1">
                              <a:lumMod val="75000"/>
                            </a:schemeClr>
                          </a:solidFill>
                          <a:latin typeface="Barlow Condensed SemiBold"/>
                          <a:ea typeface="ＭＳ Ｐゴシック" panose="020B0600070205080204" pitchFamily="34" charset="-128"/>
                          <a:cs typeface="Arial" panose="020B0604020202020204" pitchFamily="34" charset="0"/>
                          <a:sym typeface="Barlow Condensed SemiBold"/>
                        </a:rPr>
                        <a:t>Self Assessment :</a:t>
                      </a:r>
                      <a:endParaRPr lang="en-SA" sz="3200" b="1" i="0" u="none" strike="noStrike" cap="none" dirty="0">
                        <a:solidFill>
                          <a:schemeClr val="accent1">
                            <a:lumMod val="75000"/>
                          </a:schemeClr>
                        </a:solidFill>
                        <a:latin typeface="Barlow Condensed SemiBold"/>
                        <a:ea typeface="ＭＳ Ｐゴシック" panose="020B0600070205080204" pitchFamily="34" charset="-128"/>
                        <a:cs typeface="Arial" panose="020B0604020202020204" pitchFamily="34" charset="0"/>
                        <a:sym typeface="Barlow Condensed SemiBold"/>
                      </a:endParaRPr>
                    </a:p>
                  </a:txBody>
                  <a:tcPr/>
                </a:tc>
                <a:tc>
                  <a:txBody>
                    <a:bodyPr/>
                    <a:lstStyle/>
                    <a:p>
                      <a:endParaRPr lang="en-SA" sz="1600" dirty="0">
                        <a:solidFill>
                          <a:schemeClr val="accent1">
                            <a:lumMod val="75000"/>
                          </a:schemeClr>
                        </a:solidFill>
                      </a:endParaRPr>
                    </a:p>
                  </a:txBody>
                  <a:tcPr/>
                </a:tc>
                <a:extLst>
                  <a:ext uri="{0D108BD9-81ED-4DB2-BD59-A6C34878D82A}">
                    <a16:rowId xmlns:a16="http://schemas.microsoft.com/office/drawing/2014/main" val="1440222807"/>
                  </a:ext>
                </a:extLst>
              </a:tr>
            </a:tbl>
          </a:graphicData>
        </a:graphic>
      </p:graphicFrame>
      <p:pic>
        <p:nvPicPr>
          <p:cNvPr id="17410" name="Picture 2" descr="3 great reasons to file your tax return early - FreeAgent">
            <a:extLst>
              <a:ext uri="{FF2B5EF4-FFF2-40B4-BE49-F238E27FC236}">
                <a16:creationId xmlns:a16="http://schemas.microsoft.com/office/drawing/2014/main" id="{69FE3345-25EE-CF48-A6BE-B366FADF1B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47798" y="313336"/>
            <a:ext cx="3410902" cy="1705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452067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C1AAE-C396-8D49-86B3-84A1E5E6578F}"/>
              </a:ext>
            </a:extLst>
          </p:cNvPr>
          <p:cNvSpPr>
            <a:spLocks noGrp="1"/>
          </p:cNvSpPr>
          <p:nvPr>
            <p:ph type="ctrTitle"/>
          </p:nvPr>
        </p:nvSpPr>
        <p:spPr>
          <a:xfrm flipH="1">
            <a:off x="1154608" y="607293"/>
            <a:ext cx="8095500" cy="577800"/>
          </a:xfrm>
        </p:spPr>
        <p:txBody>
          <a:bodyPr/>
          <a:lstStyle/>
          <a:p>
            <a:r>
              <a:rPr lang="en-US" sz="3600" b="1" dirty="0">
                <a:solidFill>
                  <a:schemeClr val="bg2"/>
                </a:solidFill>
              </a:rPr>
              <a:t>Resources:</a:t>
            </a:r>
            <a:endParaRPr lang="en-SA">
              <a:solidFill>
                <a:schemeClr val="bg2"/>
              </a:solidFill>
            </a:endParaRPr>
          </a:p>
        </p:txBody>
      </p:sp>
      <p:cxnSp>
        <p:nvCxnSpPr>
          <p:cNvPr id="3" name="Google Shape;453;p19">
            <a:extLst>
              <a:ext uri="{FF2B5EF4-FFF2-40B4-BE49-F238E27FC236}">
                <a16:creationId xmlns:a16="http://schemas.microsoft.com/office/drawing/2014/main" id="{AA22CE78-A070-644E-B15B-41CB1152836F}"/>
              </a:ext>
            </a:extLst>
          </p:cNvPr>
          <p:cNvCxnSpPr>
            <a:cxnSpLocks/>
          </p:cNvCxnSpPr>
          <p:nvPr/>
        </p:nvCxnSpPr>
        <p:spPr>
          <a:xfrm flipV="1">
            <a:off x="1154608" y="1161641"/>
            <a:ext cx="6625541" cy="51321"/>
          </a:xfrm>
          <a:prstGeom prst="straightConnector1">
            <a:avLst/>
          </a:prstGeom>
          <a:noFill/>
          <a:ln w="19050" cap="flat" cmpd="sng">
            <a:solidFill>
              <a:schemeClr val="dk2"/>
            </a:solidFill>
            <a:prstDash val="solid"/>
            <a:round/>
            <a:headEnd type="none" w="med" len="med"/>
            <a:tailEnd type="none" w="med" len="med"/>
          </a:ln>
        </p:spPr>
      </p:cxnSp>
      <p:grpSp>
        <p:nvGrpSpPr>
          <p:cNvPr id="4" name="Google Shape;472;p20">
            <a:extLst>
              <a:ext uri="{FF2B5EF4-FFF2-40B4-BE49-F238E27FC236}">
                <a16:creationId xmlns:a16="http://schemas.microsoft.com/office/drawing/2014/main" id="{396882D1-74BF-B241-B15A-87203BCF373C}"/>
              </a:ext>
            </a:extLst>
          </p:cNvPr>
          <p:cNvGrpSpPr/>
          <p:nvPr/>
        </p:nvGrpSpPr>
        <p:grpSpPr>
          <a:xfrm>
            <a:off x="102113" y="373468"/>
            <a:ext cx="980695" cy="982361"/>
            <a:chOff x="917250" y="2165250"/>
            <a:chExt cx="980695" cy="982361"/>
          </a:xfrm>
        </p:grpSpPr>
        <p:sp>
          <p:nvSpPr>
            <p:cNvPr id="5" name="Google Shape;473;p20">
              <a:extLst>
                <a:ext uri="{FF2B5EF4-FFF2-40B4-BE49-F238E27FC236}">
                  <a16:creationId xmlns:a16="http://schemas.microsoft.com/office/drawing/2014/main" id="{DC9D3770-A2E8-A04A-B8F1-B29FA2CC09BC}"/>
                </a:ext>
              </a:extLst>
            </p:cNvPr>
            <p:cNvSpPr/>
            <p:nvPr/>
          </p:nvSpPr>
          <p:spPr>
            <a:xfrm>
              <a:off x="917250" y="2165250"/>
              <a:ext cx="980695" cy="982361"/>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 name="Google Shape;474;p20">
              <a:extLst>
                <a:ext uri="{FF2B5EF4-FFF2-40B4-BE49-F238E27FC236}">
                  <a16:creationId xmlns:a16="http://schemas.microsoft.com/office/drawing/2014/main" id="{85F97437-758F-7242-A928-7CDF587E81E7}"/>
                </a:ext>
              </a:extLst>
            </p:cNvPr>
            <p:cNvSpPr/>
            <p:nvPr/>
          </p:nvSpPr>
          <p:spPr>
            <a:xfrm>
              <a:off x="1037015" y="2285225"/>
              <a:ext cx="741167" cy="742427"/>
            </a:xfrm>
            <a:custGeom>
              <a:avLst/>
              <a:gdLst/>
              <a:ahLst/>
              <a:cxnLst/>
              <a:rect l="l" t="t" r="r" b="b"/>
              <a:pathLst>
                <a:path w="14713" h="14738" extrusionOk="0">
                  <a:moveTo>
                    <a:pt x="7419" y="1"/>
                  </a:moveTo>
                  <a:cubicBezTo>
                    <a:pt x="3334" y="1"/>
                    <a:pt x="0" y="3359"/>
                    <a:pt x="0" y="7420"/>
                  </a:cubicBezTo>
                  <a:cubicBezTo>
                    <a:pt x="0" y="11505"/>
                    <a:pt x="3334" y="14738"/>
                    <a:pt x="7419" y="14738"/>
                  </a:cubicBezTo>
                  <a:cubicBezTo>
                    <a:pt x="11479" y="14738"/>
                    <a:pt x="14712" y="11505"/>
                    <a:pt x="14712" y="7420"/>
                  </a:cubicBezTo>
                  <a:cubicBezTo>
                    <a:pt x="14712" y="3359"/>
                    <a:pt x="11479" y="1"/>
                    <a:pt x="7419" y="1"/>
                  </a:cubicBezTo>
                  <a:close/>
                </a:path>
              </a:pathLst>
            </a:custGeom>
            <a:solidFill>
              <a:schemeClr val="lt2"/>
            </a:solidFill>
            <a:ln>
              <a:noFill/>
            </a:ln>
            <a:effectLst>
              <a:outerShdw blurRad="57150" dist="19050" dir="540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7" name="Google Shape;475;p20">
              <a:extLst>
                <a:ext uri="{FF2B5EF4-FFF2-40B4-BE49-F238E27FC236}">
                  <a16:creationId xmlns:a16="http://schemas.microsoft.com/office/drawing/2014/main" id="{5435E004-8AE4-A54F-B44E-A6B818CFE617}"/>
                </a:ext>
              </a:extLst>
            </p:cNvPr>
            <p:cNvSpPr/>
            <p:nvPr/>
          </p:nvSpPr>
          <p:spPr>
            <a:xfrm>
              <a:off x="1401156" y="2550880"/>
              <a:ext cx="117765" cy="108461"/>
            </a:xfrm>
            <a:custGeom>
              <a:avLst/>
              <a:gdLst/>
              <a:ahLst/>
              <a:cxnLst/>
              <a:rect l="l" t="t" r="r" b="b"/>
              <a:pathLst>
                <a:path w="6152" h="5666" extrusionOk="0">
                  <a:moveTo>
                    <a:pt x="3044" y="1140"/>
                  </a:moveTo>
                  <a:cubicBezTo>
                    <a:pt x="3263" y="1140"/>
                    <a:pt x="3484" y="1182"/>
                    <a:pt x="3694" y="1269"/>
                  </a:cubicBezTo>
                  <a:cubicBezTo>
                    <a:pt x="4328" y="1532"/>
                    <a:pt x="4741" y="2151"/>
                    <a:pt x="4741" y="2836"/>
                  </a:cubicBezTo>
                  <a:cubicBezTo>
                    <a:pt x="4741" y="3525"/>
                    <a:pt x="4328" y="4144"/>
                    <a:pt x="3694" y="4406"/>
                  </a:cubicBezTo>
                  <a:cubicBezTo>
                    <a:pt x="3484" y="4493"/>
                    <a:pt x="3263" y="4536"/>
                    <a:pt x="3044" y="4536"/>
                  </a:cubicBezTo>
                  <a:cubicBezTo>
                    <a:pt x="2602" y="4536"/>
                    <a:pt x="2168" y="4363"/>
                    <a:pt x="1843" y="4038"/>
                  </a:cubicBezTo>
                  <a:cubicBezTo>
                    <a:pt x="1178" y="3377"/>
                    <a:pt x="1178" y="2299"/>
                    <a:pt x="1843" y="1638"/>
                  </a:cubicBezTo>
                  <a:cubicBezTo>
                    <a:pt x="2168" y="1312"/>
                    <a:pt x="2602" y="1140"/>
                    <a:pt x="3044" y="1140"/>
                  </a:cubicBezTo>
                  <a:close/>
                  <a:moveTo>
                    <a:pt x="3043" y="0"/>
                  </a:moveTo>
                  <a:cubicBezTo>
                    <a:pt x="2680" y="0"/>
                    <a:pt x="2313" y="70"/>
                    <a:pt x="1961" y="215"/>
                  </a:cubicBezTo>
                  <a:cubicBezTo>
                    <a:pt x="710" y="732"/>
                    <a:pt x="1" y="2060"/>
                    <a:pt x="264" y="3386"/>
                  </a:cubicBezTo>
                  <a:cubicBezTo>
                    <a:pt x="529" y="4709"/>
                    <a:pt x="1688" y="5666"/>
                    <a:pt x="3038" y="5666"/>
                  </a:cubicBezTo>
                  <a:cubicBezTo>
                    <a:pt x="3040" y="5666"/>
                    <a:pt x="3042" y="5666"/>
                    <a:pt x="3045" y="5666"/>
                  </a:cubicBezTo>
                  <a:cubicBezTo>
                    <a:pt x="3048" y="5666"/>
                    <a:pt x="3052" y="5666"/>
                    <a:pt x="3056" y="5666"/>
                  </a:cubicBezTo>
                  <a:cubicBezTo>
                    <a:pt x="3801" y="5666"/>
                    <a:pt x="4518" y="5367"/>
                    <a:pt x="5046" y="4838"/>
                  </a:cubicBezTo>
                  <a:cubicBezTo>
                    <a:pt x="6004" y="3884"/>
                    <a:pt x="6152" y="2386"/>
                    <a:pt x="5400" y="1260"/>
                  </a:cubicBezTo>
                  <a:cubicBezTo>
                    <a:pt x="4862" y="453"/>
                    <a:pt x="3967" y="0"/>
                    <a:pt x="304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sp>
          <p:nvSpPr>
            <p:cNvPr id="8" name="Google Shape;476;p20">
              <a:extLst>
                <a:ext uri="{FF2B5EF4-FFF2-40B4-BE49-F238E27FC236}">
                  <a16:creationId xmlns:a16="http://schemas.microsoft.com/office/drawing/2014/main" id="{B1022E5D-32A1-0A4C-A705-ADBCB748A91F}"/>
                </a:ext>
              </a:extLst>
            </p:cNvPr>
            <p:cNvSpPr/>
            <p:nvPr/>
          </p:nvSpPr>
          <p:spPr>
            <a:xfrm>
              <a:off x="1221300" y="2471463"/>
              <a:ext cx="372590" cy="369948"/>
            </a:xfrm>
            <a:custGeom>
              <a:avLst/>
              <a:gdLst/>
              <a:ahLst/>
              <a:cxnLst/>
              <a:rect l="l" t="t" r="r" b="b"/>
              <a:pathLst>
                <a:path w="19464" h="19326" extrusionOk="0">
                  <a:moveTo>
                    <a:pt x="17908" y="1131"/>
                  </a:moveTo>
                  <a:cubicBezTo>
                    <a:pt x="18031" y="1131"/>
                    <a:pt x="18157" y="1132"/>
                    <a:pt x="18283" y="1134"/>
                  </a:cubicBezTo>
                  <a:cubicBezTo>
                    <a:pt x="18301" y="2369"/>
                    <a:pt x="18232" y="3465"/>
                    <a:pt x="18057" y="4449"/>
                  </a:cubicBezTo>
                  <a:cubicBezTo>
                    <a:pt x="16453" y="4223"/>
                    <a:pt x="15191" y="2960"/>
                    <a:pt x="14968" y="1357"/>
                  </a:cubicBezTo>
                  <a:cubicBezTo>
                    <a:pt x="15851" y="1203"/>
                    <a:pt x="16825" y="1131"/>
                    <a:pt x="17908" y="1131"/>
                  </a:cubicBezTo>
                  <a:close/>
                  <a:moveTo>
                    <a:pt x="6462" y="6683"/>
                  </a:moveTo>
                  <a:lnTo>
                    <a:pt x="6462" y="6686"/>
                  </a:lnTo>
                  <a:cubicBezTo>
                    <a:pt x="6003" y="7471"/>
                    <a:pt x="5574" y="8281"/>
                    <a:pt x="5173" y="9066"/>
                  </a:cubicBezTo>
                  <a:lnTo>
                    <a:pt x="2712" y="8839"/>
                  </a:lnTo>
                  <a:cubicBezTo>
                    <a:pt x="3545" y="7571"/>
                    <a:pt x="4952" y="6756"/>
                    <a:pt x="6462" y="6683"/>
                  </a:cubicBezTo>
                  <a:close/>
                  <a:moveTo>
                    <a:pt x="13863" y="1608"/>
                  </a:moveTo>
                  <a:cubicBezTo>
                    <a:pt x="14195" y="3637"/>
                    <a:pt x="15783" y="5225"/>
                    <a:pt x="17809" y="5557"/>
                  </a:cubicBezTo>
                  <a:cubicBezTo>
                    <a:pt x="17347" y="7209"/>
                    <a:pt x="16532" y="8534"/>
                    <a:pt x="15303" y="9718"/>
                  </a:cubicBezTo>
                  <a:cubicBezTo>
                    <a:pt x="13932" y="11043"/>
                    <a:pt x="11825" y="12218"/>
                    <a:pt x="9868" y="13221"/>
                  </a:cubicBezTo>
                  <a:lnTo>
                    <a:pt x="6196" y="9552"/>
                  </a:lnTo>
                  <a:cubicBezTo>
                    <a:pt x="7199" y="7592"/>
                    <a:pt x="8376" y="5485"/>
                    <a:pt x="9699" y="4114"/>
                  </a:cubicBezTo>
                  <a:cubicBezTo>
                    <a:pt x="10886" y="2885"/>
                    <a:pt x="12208" y="2073"/>
                    <a:pt x="13863" y="1608"/>
                  </a:cubicBezTo>
                  <a:close/>
                  <a:moveTo>
                    <a:pt x="5659" y="10612"/>
                  </a:moveTo>
                  <a:lnTo>
                    <a:pt x="8805" y="13758"/>
                  </a:lnTo>
                  <a:lnTo>
                    <a:pt x="8503" y="13909"/>
                  </a:lnTo>
                  <a:cubicBezTo>
                    <a:pt x="8237" y="14039"/>
                    <a:pt x="7984" y="14169"/>
                    <a:pt x="7736" y="14292"/>
                  </a:cubicBezTo>
                  <a:lnTo>
                    <a:pt x="5124" y="11681"/>
                  </a:lnTo>
                  <a:cubicBezTo>
                    <a:pt x="5248" y="11433"/>
                    <a:pt x="5378" y="11179"/>
                    <a:pt x="5508" y="10914"/>
                  </a:cubicBezTo>
                  <a:lnTo>
                    <a:pt x="5659" y="10612"/>
                  </a:lnTo>
                  <a:close/>
                  <a:moveTo>
                    <a:pt x="12658" y="13000"/>
                  </a:moveTo>
                  <a:lnTo>
                    <a:pt x="12658" y="13000"/>
                  </a:lnTo>
                  <a:cubicBezTo>
                    <a:pt x="12567" y="14483"/>
                    <a:pt x="11782" y="15835"/>
                    <a:pt x="10538" y="16651"/>
                  </a:cubicBezTo>
                  <a:lnTo>
                    <a:pt x="10348" y="14247"/>
                  </a:lnTo>
                  <a:cubicBezTo>
                    <a:pt x="11109" y="13858"/>
                    <a:pt x="11894" y="13441"/>
                    <a:pt x="12658" y="13000"/>
                  </a:cubicBezTo>
                  <a:close/>
                  <a:moveTo>
                    <a:pt x="4596" y="12756"/>
                  </a:moveTo>
                  <a:lnTo>
                    <a:pt x="5233" y="13393"/>
                  </a:lnTo>
                  <a:lnTo>
                    <a:pt x="4034" y="14594"/>
                  </a:lnTo>
                  <a:cubicBezTo>
                    <a:pt x="3814" y="14815"/>
                    <a:pt x="3811" y="15174"/>
                    <a:pt x="4034" y="15395"/>
                  </a:cubicBezTo>
                  <a:cubicBezTo>
                    <a:pt x="4145" y="15505"/>
                    <a:pt x="4290" y="15560"/>
                    <a:pt x="4434" y="15560"/>
                  </a:cubicBezTo>
                  <a:cubicBezTo>
                    <a:pt x="4579" y="15560"/>
                    <a:pt x="4724" y="15505"/>
                    <a:pt x="4835" y="15395"/>
                  </a:cubicBezTo>
                  <a:lnTo>
                    <a:pt x="6036" y="14193"/>
                  </a:lnTo>
                  <a:lnTo>
                    <a:pt x="6673" y="14833"/>
                  </a:lnTo>
                  <a:cubicBezTo>
                    <a:pt x="6528" y="15192"/>
                    <a:pt x="6311" y="15521"/>
                    <a:pt x="6036" y="15796"/>
                  </a:cubicBezTo>
                  <a:cubicBezTo>
                    <a:pt x="5387" y="16445"/>
                    <a:pt x="3110" y="17327"/>
                    <a:pt x="1555" y="17864"/>
                  </a:cubicBezTo>
                  <a:cubicBezTo>
                    <a:pt x="2096" y="16312"/>
                    <a:pt x="2984" y="14042"/>
                    <a:pt x="3633" y="13393"/>
                  </a:cubicBezTo>
                  <a:cubicBezTo>
                    <a:pt x="3908" y="13115"/>
                    <a:pt x="4234" y="12900"/>
                    <a:pt x="4596" y="12756"/>
                  </a:cubicBezTo>
                  <a:close/>
                  <a:moveTo>
                    <a:pt x="17939" y="0"/>
                  </a:moveTo>
                  <a:cubicBezTo>
                    <a:pt x="16582" y="0"/>
                    <a:pt x="15371" y="113"/>
                    <a:pt x="14282" y="349"/>
                  </a:cubicBezTo>
                  <a:cubicBezTo>
                    <a:pt x="14258" y="352"/>
                    <a:pt x="14234" y="358"/>
                    <a:pt x="14213" y="364"/>
                  </a:cubicBezTo>
                  <a:cubicBezTo>
                    <a:pt x="12057" y="841"/>
                    <a:pt x="10360" y="1801"/>
                    <a:pt x="8887" y="3329"/>
                  </a:cubicBezTo>
                  <a:cubicBezTo>
                    <a:pt x="8277" y="3960"/>
                    <a:pt x="7703" y="4724"/>
                    <a:pt x="7166" y="5548"/>
                  </a:cubicBezTo>
                  <a:lnTo>
                    <a:pt x="6676" y="5548"/>
                  </a:lnTo>
                  <a:cubicBezTo>
                    <a:pt x="5583" y="5548"/>
                    <a:pt x="4511" y="5856"/>
                    <a:pt x="3584" y="6436"/>
                  </a:cubicBezTo>
                  <a:cubicBezTo>
                    <a:pt x="2658" y="7016"/>
                    <a:pt x="1909" y="7837"/>
                    <a:pt x="1420" y="8815"/>
                  </a:cubicBezTo>
                  <a:lnTo>
                    <a:pt x="1284" y="9084"/>
                  </a:lnTo>
                  <a:cubicBezTo>
                    <a:pt x="1096" y="9458"/>
                    <a:pt x="1368" y="9902"/>
                    <a:pt x="1791" y="9905"/>
                  </a:cubicBezTo>
                  <a:lnTo>
                    <a:pt x="1948" y="9905"/>
                  </a:lnTo>
                  <a:lnTo>
                    <a:pt x="4623" y="10153"/>
                  </a:lnTo>
                  <a:cubicBezTo>
                    <a:pt x="4581" y="10237"/>
                    <a:pt x="4539" y="10322"/>
                    <a:pt x="4496" y="10409"/>
                  </a:cubicBezTo>
                  <a:cubicBezTo>
                    <a:pt x="4297" y="10802"/>
                    <a:pt x="4113" y="11176"/>
                    <a:pt x="3929" y="11533"/>
                  </a:cubicBezTo>
                  <a:cubicBezTo>
                    <a:pt x="3880" y="11626"/>
                    <a:pt x="3859" y="11732"/>
                    <a:pt x="3868" y="11838"/>
                  </a:cubicBezTo>
                  <a:cubicBezTo>
                    <a:pt x="3485" y="12031"/>
                    <a:pt x="3135" y="12287"/>
                    <a:pt x="2833" y="12592"/>
                  </a:cubicBezTo>
                  <a:cubicBezTo>
                    <a:pt x="1664" y="13761"/>
                    <a:pt x="275" y="18097"/>
                    <a:pt x="121" y="18586"/>
                  </a:cubicBezTo>
                  <a:cubicBezTo>
                    <a:pt x="1" y="18966"/>
                    <a:pt x="294" y="19325"/>
                    <a:pt x="657" y="19325"/>
                  </a:cubicBezTo>
                  <a:cubicBezTo>
                    <a:pt x="713" y="19325"/>
                    <a:pt x="770" y="19317"/>
                    <a:pt x="828" y="19299"/>
                  </a:cubicBezTo>
                  <a:cubicBezTo>
                    <a:pt x="1320" y="19145"/>
                    <a:pt x="5665" y="17765"/>
                    <a:pt x="6836" y="16593"/>
                  </a:cubicBezTo>
                  <a:cubicBezTo>
                    <a:pt x="7144" y="16288"/>
                    <a:pt x="7398" y="15935"/>
                    <a:pt x="7594" y="15549"/>
                  </a:cubicBezTo>
                  <a:lnTo>
                    <a:pt x="7628" y="15549"/>
                  </a:lnTo>
                  <a:cubicBezTo>
                    <a:pt x="7715" y="15549"/>
                    <a:pt x="7806" y="15527"/>
                    <a:pt x="7884" y="15485"/>
                  </a:cubicBezTo>
                  <a:cubicBezTo>
                    <a:pt x="8240" y="15304"/>
                    <a:pt x="8615" y="15117"/>
                    <a:pt x="9010" y="14920"/>
                  </a:cubicBezTo>
                  <a:lnTo>
                    <a:pt x="9255" y="14797"/>
                  </a:lnTo>
                  <a:lnTo>
                    <a:pt x="9463" y="17418"/>
                  </a:lnTo>
                  <a:lnTo>
                    <a:pt x="9463" y="17578"/>
                  </a:lnTo>
                  <a:cubicBezTo>
                    <a:pt x="9463" y="17906"/>
                    <a:pt x="9732" y="18144"/>
                    <a:pt x="10028" y="18144"/>
                  </a:cubicBezTo>
                  <a:cubicBezTo>
                    <a:pt x="10113" y="18144"/>
                    <a:pt x="10201" y="18124"/>
                    <a:pt x="10285" y="18082"/>
                  </a:cubicBezTo>
                  <a:lnTo>
                    <a:pt x="10553" y="17946"/>
                  </a:lnTo>
                  <a:cubicBezTo>
                    <a:pt x="12543" y="16950"/>
                    <a:pt x="13802" y="14914"/>
                    <a:pt x="13799" y="12689"/>
                  </a:cubicBezTo>
                  <a:lnTo>
                    <a:pt x="13799" y="12303"/>
                  </a:lnTo>
                  <a:cubicBezTo>
                    <a:pt x="14654" y="11750"/>
                    <a:pt x="15442" y="11161"/>
                    <a:pt x="16091" y="10536"/>
                  </a:cubicBezTo>
                  <a:cubicBezTo>
                    <a:pt x="17619" y="9060"/>
                    <a:pt x="18582" y="7366"/>
                    <a:pt x="19059" y="5207"/>
                  </a:cubicBezTo>
                  <a:cubicBezTo>
                    <a:pt x="19065" y="5186"/>
                    <a:pt x="19068" y="5165"/>
                    <a:pt x="19071" y="5140"/>
                  </a:cubicBezTo>
                  <a:cubicBezTo>
                    <a:pt x="19361" y="3809"/>
                    <a:pt x="19464" y="2302"/>
                    <a:pt x="19403" y="563"/>
                  </a:cubicBezTo>
                  <a:cubicBezTo>
                    <a:pt x="19394" y="264"/>
                    <a:pt x="19156" y="25"/>
                    <a:pt x="18857" y="16"/>
                  </a:cubicBezTo>
                  <a:cubicBezTo>
                    <a:pt x="18544" y="6"/>
                    <a:pt x="18238" y="0"/>
                    <a:pt x="17939"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dirty="0">
                <a:solidFill>
                  <a:srgbClr val="435D74"/>
                </a:solidFill>
              </a:endParaRPr>
            </a:p>
          </p:txBody>
        </p:sp>
      </p:grpSp>
      <p:sp>
        <p:nvSpPr>
          <p:cNvPr id="12" name="Google Shape;683;p25">
            <a:extLst>
              <a:ext uri="{FF2B5EF4-FFF2-40B4-BE49-F238E27FC236}">
                <a16:creationId xmlns:a16="http://schemas.microsoft.com/office/drawing/2014/main" id="{F5C17323-5BD3-E84C-A043-AA0E51520C3D}"/>
              </a:ext>
            </a:extLst>
          </p:cNvPr>
          <p:cNvSpPr txBox="1">
            <a:spLocks/>
          </p:cNvSpPr>
          <p:nvPr/>
        </p:nvSpPr>
        <p:spPr>
          <a:xfrm>
            <a:off x="221878" y="1201499"/>
            <a:ext cx="7678036" cy="3800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1"/>
              </a:buClr>
              <a:buSzPts val="3000"/>
              <a:buFont typeface="Barlow Condensed SemiBold"/>
              <a:buNone/>
              <a:defRPr sz="3000" b="0" i="0" u="none" strike="noStrike" cap="none">
                <a:solidFill>
                  <a:schemeClr val="lt1"/>
                </a:solidFill>
                <a:latin typeface="Barlow Condensed SemiBold"/>
                <a:ea typeface="Barlow Condensed SemiBold"/>
                <a:cs typeface="Barlow Condensed SemiBold"/>
                <a:sym typeface="Barlow Condensed SemiBold"/>
              </a:defRPr>
            </a:lvl1pPr>
            <a:lvl2pPr marR="0" lvl="1"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2pPr>
            <a:lvl3pPr marR="0" lvl="2"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3pPr>
            <a:lvl4pPr marR="0" lvl="3"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4pPr>
            <a:lvl5pPr marR="0" lvl="4"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5pPr>
            <a:lvl6pPr marR="0" lvl="5"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6pPr>
            <a:lvl7pPr marR="0" lvl="6"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7pPr>
            <a:lvl8pPr marR="0" lvl="7"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8pPr>
            <a:lvl9pPr marR="0" lvl="8" algn="l" rtl="0">
              <a:lnSpc>
                <a:spcPct val="100000"/>
              </a:lnSpc>
              <a:spcBef>
                <a:spcPts val="0"/>
              </a:spcBef>
              <a:spcAft>
                <a:spcPts val="0"/>
              </a:spcAft>
              <a:buClr>
                <a:schemeClr val="lt1"/>
              </a:buClr>
              <a:buSzPts val="1600"/>
              <a:buFont typeface="Barlow Condensed SemiBold"/>
              <a:buNone/>
              <a:defRPr sz="1600" b="0" i="0" u="none" strike="noStrike" cap="none">
                <a:solidFill>
                  <a:schemeClr val="lt1"/>
                </a:solidFill>
                <a:latin typeface="Barlow Condensed SemiBold"/>
                <a:ea typeface="Barlow Condensed SemiBold"/>
                <a:cs typeface="Barlow Condensed SemiBold"/>
                <a:sym typeface="Barlow Condensed SemiBold"/>
              </a:defRPr>
            </a:lvl9pPr>
          </a:lstStyle>
          <a:p>
            <a:pPr marL="285750" indent="-285750">
              <a:buFont typeface="Arial" panose="020B0604020202020204" pitchFamily="34" charset="0"/>
              <a:buChar char="•"/>
            </a:pPr>
            <a:endParaRPr lang="en-US" sz="1400" dirty="0"/>
          </a:p>
          <a:p>
            <a:endParaRPr lang="en-US" sz="1400" dirty="0">
              <a:solidFill>
                <a:srgbClr val="0F1111"/>
              </a:solidFill>
              <a:latin typeface="Amazon Ember"/>
            </a:endParaRPr>
          </a:p>
          <a:p>
            <a:pPr marL="285750" indent="-285750">
              <a:buFont typeface="Arial" panose="020B0604020202020204" pitchFamily="34" charset="0"/>
              <a:buChar char="•"/>
            </a:pPr>
            <a:r>
              <a:rPr lang="en-US" sz="1600" dirty="0">
                <a:solidFill>
                  <a:srgbClr val="0F1111"/>
                </a:solidFill>
                <a:latin typeface="Amazon Ember"/>
              </a:rPr>
              <a:t>Project Team Leadership and Communication by </a:t>
            </a:r>
            <a:r>
              <a:rPr lang="en-US" sz="1600" dirty="0">
                <a:solidFill>
                  <a:srgbClr val="007185"/>
                </a:solidFill>
                <a:latin typeface="Amazon Ember"/>
                <a:hlinkClick r:id="rId2"/>
              </a:rPr>
              <a:t>Samuel Malachowsky</a:t>
            </a:r>
            <a:r>
              <a:rPr lang="en-US" sz="1600" dirty="0">
                <a:solidFill>
                  <a:srgbClr val="007185"/>
                </a:solidFill>
                <a:latin typeface="Amazon Ember"/>
              </a:rPr>
              <a:t>, 2018.</a:t>
            </a:r>
            <a:r>
              <a:rPr lang="en-US" sz="1600" dirty="0">
                <a:solidFill>
                  <a:srgbClr val="0F1111"/>
                </a:solidFill>
                <a:latin typeface="Amazon Ember"/>
              </a:rPr>
              <a:t> </a:t>
            </a:r>
          </a:p>
          <a:p>
            <a:pPr marL="285750" indent="-285750">
              <a:buFont typeface="Arial" panose="020B0604020202020204" pitchFamily="34" charset="0"/>
              <a:buChar char="•"/>
            </a:pPr>
            <a:endParaRPr lang="en-US" sz="1600" dirty="0">
              <a:solidFill>
                <a:srgbClr val="0F1111"/>
              </a:solidFill>
              <a:latin typeface="Amazon Ember"/>
            </a:endParaRPr>
          </a:p>
          <a:p>
            <a:pPr marL="285750" indent="-285750">
              <a:buFont typeface="Arial" panose="020B0604020202020204" pitchFamily="34" charset="0"/>
              <a:buChar char="•"/>
            </a:pPr>
            <a:r>
              <a:rPr lang="en-US" sz="1600" dirty="0">
                <a:hlinkClick r:id="rId3"/>
              </a:rPr>
              <a:t>https://aboutleaders.com/10-great-leadership-skills-of-project-management/#gs.m0ivxk</a:t>
            </a:r>
            <a:endParaRPr lang="en-US" sz="1600" dirty="0"/>
          </a:p>
          <a:p>
            <a:pPr marL="285750" indent="-285750">
              <a:buFont typeface="Arial" panose="020B0604020202020204" pitchFamily="34" charset="0"/>
              <a:buChar char="•"/>
            </a:pPr>
            <a:endParaRPr lang="en-US" sz="1600" dirty="0">
              <a:solidFill>
                <a:srgbClr val="0F1111"/>
              </a:solidFill>
              <a:latin typeface="Amazon Ember"/>
            </a:endParaRPr>
          </a:p>
          <a:p>
            <a:pPr marL="285750" indent="-285750">
              <a:buFont typeface="Arial" panose="020B0604020202020204" pitchFamily="34" charset="0"/>
              <a:buChar char="•"/>
            </a:pPr>
            <a:endParaRPr lang="en-US" sz="1600" dirty="0">
              <a:hlinkClick r:id="rId4"/>
            </a:endParaRPr>
          </a:p>
          <a:p>
            <a:pPr marL="285750" indent="-285750">
              <a:buFont typeface="Arial" panose="020B0604020202020204" pitchFamily="34" charset="0"/>
              <a:buChar char="•"/>
            </a:pPr>
            <a:r>
              <a:rPr lang="en-US" sz="1600" dirty="0">
                <a:hlinkClick r:id="rId4"/>
              </a:rPr>
              <a:t>https://twproject.com/blog/leadership-skills-of-the-project-manager-the-key-elements-of-the-role/</a:t>
            </a:r>
            <a:endParaRPr lang="en-US" sz="1600" dirty="0"/>
          </a:p>
          <a:p>
            <a:pPr marL="285750" indent="-285750">
              <a:buFont typeface="Arial" panose="020B0604020202020204" pitchFamily="34" charset="0"/>
              <a:buChar char="•"/>
            </a:pPr>
            <a:endParaRPr lang="en-US" sz="1400" dirty="0"/>
          </a:p>
        </p:txBody>
      </p:sp>
      <p:pic>
        <p:nvPicPr>
          <p:cNvPr id="21506" name="Picture 2" descr="Amazon.com: Project Team Leadership and Communication (9781732378902):  Malachowsky, Samuel A: Books">
            <a:extLst>
              <a:ext uri="{FF2B5EF4-FFF2-40B4-BE49-F238E27FC236}">
                <a16:creationId xmlns:a16="http://schemas.microsoft.com/office/drawing/2014/main" id="{6E8DD76D-7A20-234D-976E-DF8A55D246C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91121" y="1298092"/>
            <a:ext cx="978056" cy="12999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687960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704"/>
        <p:cNvGrpSpPr/>
        <p:nvPr/>
      </p:nvGrpSpPr>
      <p:grpSpPr>
        <a:xfrm>
          <a:off x="0" y="0"/>
          <a:ext cx="0" cy="0"/>
          <a:chOff x="0" y="0"/>
          <a:chExt cx="0" cy="0"/>
        </a:xfrm>
      </p:grpSpPr>
      <p:sp>
        <p:nvSpPr>
          <p:cNvPr id="705" name="Google Shape;705;p26"/>
          <p:cNvSpPr txBox="1">
            <a:spLocks noGrp="1"/>
          </p:cNvSpPr>
          <p:nvPr>
            <p:ph type="ctrTitle"/>
          </p:nvPr>
        </p:nvSpPr>
        <p:spPr>
          <a:xfrm>
            <a:off x="1795512" y="1545452"/>
            <a:ext cx="5553000" cy="2052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s" dirty="0"/>
              <a:t>THANKS!</a:t>
            </a:r>
            <a:endParaRPr dirty="0"/>
          </a:p>
        </p:txBody>
      </p:sp>
    </p:spTree>
  </p:cSld>
  <p:clrMapOvr>
    <a:masterClrMapping/>
  </p:clrMapOvr>
</p:sld>
</file>

<file path=ppt/theme/theme1.xml><?xml version="1.0" encoding="utf-8"?>
<a:theme xmlns:a="http://schemas.openxmlformats.org/drawingml/2006/main" name="My Creative CV by slidesgo">
  <a:themeElements>
    <a:clrScheme name="Simple Light">
      <a:dk1>
        <a:srgbClr val="E9E6E1"/>
      </a:dk1>
      <a:lt1>
        <a:srgbClr val="434343"/>
      </a:lt1>
      <a:dk2>
        <a:srgbClr val="9448BC"/>
      </a:dk2>
      <a:lt2>
        <a:srgbClr val="FFB997"/>
      </a:lt2>
      <a:accent1>
        <a:srgbClr val="DB4368"/>
      </a:accent1>
      <a:accent2>
        <a:srgbClr val="F53264"/>
      </a:accent2>
      <a:accent3>
        <a:srgbClr val="361A30"/>
      </a:accent3>
      <a:accent4>
        <a:srgbClr val="FE9A39"/>
      </a:accent4>
      <a:accent5>
        <a:srgbClr val="7C2F4B"/>
      </a:accent5>
      <a:accent6>
        <a:srgbClr val="FF5160"/>
      </a:accent6>
      <a:hlink>
        <a:srgbClr val="434343"/>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26454</TotalTime>
  <Words>2151</Words>
  <Application>Microsoft Macintosh PowerPoint</Application>
  <PresentationFormat>On-screen Show (16:9)</PresentationFormat>
  <Paragraphs>259</Paragraphs>
  <Slides>48</Slides>
  <Notes>31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48</vt:i4>
      </vt:variant>
    </vt:vector>
  </HeadingPairs>
  <TitlesOfParts>
    <vt:vector size="60" baseType="lpstr">
      <vt:lpstr>Barlow Condensed Medium</vt:lpstr>
      <vt:lpstr>Arvo</vt:lpstr>
      <vt:lpstr>Amazon Ember</vt:lpstr>
      <vt:lpstr>Calibri</vt:lpstr>
      <vt:lpstr>Arial</vt:lpstr>
      <vt:lpstr>Wingdings</vt:lpstr>
      <vt:lpstr>Barlow Condensed</vt:lpstr>
      <vt:lpstr>Barlow Condensed SemiBold</vt:lpstr>
      <vt:lpstr>Fira Sans Extra Condensed Medium</vt:lpstr>
      <vt:lpstr>Open Sans</vt:lpstr>
      <vt:lpstr>Roboto</vt:lpstr>
      <vt:lpstr>My Creative CV by slidesgo</vt:lpstr>
      <vt:lpstr>Project Leadership </vt:lpstr>
      <vt:lpstr>    CHAPTER 1  Understanding Leadership</vt:lpstr>
      <vt:lpstr>Learning Outcomes</vt:lpstr>
      <vt:lpstr>Learning Outcomes</vt:lpstr>
      <vt:lpstr>1.1 What is a project??</vt:lpstr>
      <vt:lpstr>Project</vt:lpstr>
      <vt:lpstr>Project </vt:lpstr>
      <vt:lpstr>PowerPoint Presentation</vt:lpstr>
      <vt:lpstr>We aim to….</vt:lpstr>
      <vt:lpstr>1.2 Project Management or Project Leadership!!</vt:lpstr>
      <vt:lpstr>What Is Management?</vt:lpstr>
      <vt:lpstr>What Is Management?</vt:lpstr>
      <vt:lpstr>Project Management:</vt:lpstr>
      <vt:lpstr>PowerPoint Presentation</vt:lpstr>
      <vt:lpstr>Leadership</vt:lpstr>
      <vt:lpstr>Leadership</vt:lpstr>
      <vt:lpstr>Leadership</vt:lpstr>
      <vt:lpstr>Importance of Leadership</vt:lpstr>
      <vt:lpstr>PowerPoint Presentation</vt:lpstr>
      <vt:lpstr>1.3 Project Manager or Project Leader!!</vt:lpstr>
      <vt:lpstr>A project manager is responsible for:</vt:lpstr>
      <vt:lpstr>A project manager is responsible for: (continue)</vt:lpstr>
      <vt:lpstr>A project leader is responsible for:</vt:lpstr>
      <vt:lpstr>A project leader is responsible for: (continue)</vt:lpstr>
      <vt:lpstr>Manager VS Leader</vt:lpstr>
      <vt:lpstr>Not every manager is a leader, and not every leader is a manager.  </vt:lpstr>
      <vt:lpstr>A project without positive leadership :  </vt:lpstr>
      <vt:lpstr>Leadership Traits and soft skills</vt:lpstr>
      <vt:lpstr>Leadership Traits and soft skills(continue)</vt:lpstr>
      <vt:lpstr>1.4 Impact of leadership on project.</vt:lpstr>
      <vt:lpstr>Impact of leadership on project</vt:lpstr>
      <vt:lpstr>1.5 Major project leadership skills.</vt:lpstr>
      <vt:lpstr>Major project leadership skills</vt:lpstr>
      <vt:lpstr>A Team management:  </vt:lpstr>
      <vt:lpstr>Decision making :  </vt:lpstr>
      <vt:lpstr>Conflict resolution:  </vt:lpstr>
      <vt:lpstr> Visioning:  </vt:lpstr>
      <vt:lpstr> Communicating </vt:lpstr>
      <vt:lpstr> motivating:  </vt:lpstr>
      <vt:lpstr> Influencing: </vt:lpstr>
      <vt:lpstr>1.6 Conclousion</vt:lpstr>
      <vt:lpstr> Conclusion :  </vt:lpstr>
      <vt:lpstr> LEADER IN OUR LIFE :  </vt:lpstr>
      <vt:lpstr> LEADER IN OUR LIFE :  </vt:lpstr>
      <vt:lpstr>PowerPoint Presentation</vt:lpstr>
      <vt:lpstr>PowerPoint Presentation</vt:lpstr>
      <vt:lpstr>Resources:</vt:lpstr>
      <vt:lpstr>THANKS!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Leadership </dc:title>
  <cp:lastModifiedBy>SARA ADEL</cp:lastModifiedBy>
  <cp:revision>97</cp:revision>
  <dcterms:modified xsi:type="dcterms:W3CDTF">2021-02-01T15:37:20Z</dcterms:modified>
</cp:coreProperties>
</file>