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302" r:id="rId39"/>
    <p:sldId id="295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2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4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81159" y="4958293"/>
            <a:ext cx="4718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1: Networking Today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F53F9A1-2095-C491-052D-818936EE02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804" y="1569830"/>
            <a:ext cx="10839450" cy="47244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B7FB98-DBDF-1B09-3B5F-3B884AF2B6EB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Module Objectives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29333D-EE8B-B57C-F7F5-0BDC704A2BD4}"/>
              </a:ext>
            </a:extLst>
          </p:cNvPr>
          <p:cNvSpPr txBox="1"/>
          <p:nvPr/>
        </p:nvSpPr>
        <p:spPr>
          <a:xfrm>
            <a:off x="2378481" y="383135"/>
            <a:ext cx="62125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Networking Today</a:t>
            </a:r>
            <a:br>
              <a:rPr lang="en-US" sz="2400" dirty="0">
                <a:solidFill>
                  <a:schemeClr val="bg1"/>
                </a:solidFill>
              </a:rPr>
            </a:br>
            <a:r>
              <a:rPr lang="en-US" sz="2400" dirty="0">
                <a:solidFill>
                  <a:schemeClr val="bg1"/>
                </a:solidFill>
              </a:rPr>
              <a:t>Networks Connect Us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48983C6-A1DC-12F6-BEF3-67DAC3043A4A}"/>
              </a:ext>
            </a:extLst>
          </p:cNvPr>
          <p:cNvSpPr txBox="1"/>
          <p:nvPr/>
        </p:nvSpPr>
        <p:spPr>
          <a:xfrm>
            <a:off x="515470" y="1597267"/>
            <a:ext cx="1139862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dirty="0"/>
              <a:t>Communication is almost as important to us as our reliance on air, water, food, and shelter. In today’s world, using networks, we are connected like never before.</a:t>
            </a: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F7E9AB12-E310-BF97-D343-BBDDD709200B}"/>
              </a:ext>
            </a:extLst>
          </p:cNvPr>
          <p:cNvSpPr txBox="1">
            <a:spLocks noChangeArrowheads="1"/>
          </p:cNvSpPr>
          <p:nvPr/>
        </p:nvSpPr>
        <p:spPr>
          <a:xfrm>
            <a:off x="515470" y="2729260"/>
            <a:ext cx="8853286" cy="11660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World without boundaries</a:t>
            </a:r>
          </a:p>
          <a:p>
            <a:r>
              <a:rPr lang="en-US" sz="2000" dirty="0"/>
              <a:t>Global communities</a:t>
            </a:r>
          </a:p>
          <a:p>
            <a:r>
              <a:rPr lang="en-US" sz="2000" dirty="0"/>
              <a:t>Human network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466231C-D638-17BF-4A27-4433E7722B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9844" y="3559589"/>
            <a:ext cx="6229350" cy="265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868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EF8A7BC-2276-B2E8-0410-2578430FB7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106" y="1418877"/>
            <a:ext cx="9741788" cy="519727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28A872-E5DC-6B12-3A93-551577CD5A99}"/>
              </a:ext>
            </a:extLst>
          </p:cNvPr>
          <p:cNvSpPr txBox="1"/>
          <p:nvPr/>
        </p:nvSpPr>
        <p:spPr>
          <a:xfrm>
            <a:off x="2407024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Components</a:t>
            </a:r>
          </a:p>
        </p:txBody>
      </p:sp>
    </p:spTree>
    <p:extLst>
      <p:ext uri="{BB962C8B-B14F-4D97-AF65-F5344CB8AC3E}">
        <p14:creationId xmlns:p14="http://schemas.microsoft.com/office/powerpoint/2010/main" val="729438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22CFE1F-1A28-4B7D-0786-AA8F8F6E9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415" y="1239994"/>
            <a:ext cx="10339082" cy="529713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2D0231-445E-76D3-9ABF-058866F4DCAE}"/>
              </a:ext>
            </a:extLst>
          </p:cNvPr>
          <p:cNvSpPr txBox="1"/>
          <p:nvPr/>
        </p:nvSpPr>
        <p:spPr>
          <a:xfrm>
            <a:off x="2431313" y="454050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Components</a:t>
            </a:r>
          </a:p>
        </p:txBody>
      </p:sp>
    </p:spTree>
    <p:extLst>
      <p:ext uri="{BB962C8B-B14F-4D97-AF65-F5344CB8AC3E}">
        <p14:creationId xmlns:p14="http://schemas.microsoft.com/office/powerpoint/2010/main" val="208527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7719570-C4F2-E60A-28B0-86DC59CDE3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1" y="1563651"/>
            <a:ext cx="10287839" cy="51026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B34855-A174-A297-84BF-40DD64325818}"/>
              </a:ext>
            </a:extLst>
          </p:cNvPr>
          <p:cNvSpPr txBox="1"/>
          <p:nvPr/>
        </p:nvSpPr>
        <p:spPr>
          <a:xfrm>
            <a:off x="2431313" y="454050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Components</a:t>
            </a:r>
          </a:p>
        </p:txBody>
      </p:sp>
    </p:spTree>
    <p:extLst>
      <p:ext uri="{BB962C8B-B14F-4D97-AF65-F5344CB8AC3E}">
        <p14:creationId xmlns:p14="http://schemas.microsoft.com/office/powerpoint/2010/main" val="2842174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6776188-56A4-0A7D-6B32-607C1255D7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415" y="1159537"/>
            <a:ext cx="10256922" cy="52266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4A356E8-4ADF-51F4-42AA-4919907DAFA9}"/>
              </a:ext>
            </a:extLst>
          </p:cNvPr>
          <p:cNvSpPr txBox="1"/>
          <p:nvPr/>
        </p:nvSpPr>
        <p:spPr>
          <a:xfrm>
            <a:off x="2431313" y="454050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Components</a:t>
            </a:r>
          </a:p>
        </p:txBody>
      </p:sp>
    </p:spTree>
    <p:extLst>
      <p:ext uri="{BB962C8B-B14F-4D97-AF65-F5344CB8AC3E}">
        <p14:creationId xmlns:p14="http://schemas.microsoft.com/office/powerpoint/2010/main" val="2723488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B8F4FC-DF67-9653-914F-BE7F666CB8FE}"/>
              </a:ext>
            </a:extLst>
          </p:cNvPr>
          <p:cNvSpPr txBox="1"/>
          <p:nvPr/>
        </p:nvSpPr>
        <p:spPr>
          <a:xfrm>
            <a:off x="2431313" y="454050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Components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B39B2FF-4356-D58F-D21F-42422DA983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498" y="1431320"/>
            <a:ext cx="10707762" cy="506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79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7A9D1A-F91A-50F8-6AB3-7FE9F87F3E42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Representations and Topologies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230291E-AFA4-BF58-A22E-3D474BC373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7549" y="1441466"/>
            <a:ext cx="10310709" cy="490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515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7840B1-E78E-F35C-B9B1-8FCFE545706F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Representations and Topologies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99C4341-D2F2-C2B1-74DC-DAF1A0BFC2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644" y="1503202"/>
            <a:ext cx="10346567" cy="487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412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27B29C-97FD-1FA4-55CA-006C66D89678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41367F-35C0-9BD7-F296-CDF924C8C7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2726" y="1375758"/>
            <a:ext cx="10050733" cy="5161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276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0764AE-B7DF-A182-E3DC-3B0D023C71FD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6E9200-B636-84EC-D5DE-4FFA44ABC6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0975" y="1503202"/>
            <a:ext cx="10408672" cy="496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108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C81C20-AD56-AF44-0B27-54C8079619AB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50B957A-8F4C-4D37-8DF2-B834A7629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6844" y="1364814"/>
            <a:ext cx="10357339" cy="504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983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4CBB8C-2C31-7C9D-41F8-5C8B79B9A329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294A13-579F-CEDA-66B8-3F8D5EFBBF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6538" y="1335001"/>
            <a:ext cx="10373462" cy="541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863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D41784-FC0C-3A45-07F6-004787FDE466}"/>
              </a:ext>
            </a:extLst>
          </p:cNvPr>
          <p:cNvSpPr txBox="1"/>
          <p:nvPr/>
        </p:nvSpPr>
        <p:spPr>
          <a:xfrm>
            <a:off x="2187849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Common Types of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01CBC8B-2419-49E1-88FC-2483A3C450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776" y="1418878"/>
            <a:ext cx="10300447" cy="5112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832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4AF3D0-A6C8-98F1-014F-1587B559A7C7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CFE01F-F3D5-55D5-61AE-71D875AC7F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415" y="1361319"/>
            <a:ext cx="9818726" cy="5100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4398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C48748-8F47-EF69-29DC-2F7A72069D54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4F484A7-9665-07DB-0D77-FBADD83BAE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0232" y="1335133"/>
            <a:ext cx="10254592" cy="507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836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70BFF5-CBCF-DF39-B9BF-8AEA636CC597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81BB3DD-2CBC-20D4-8DC5-A8308BE71A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415" y="1355288"/>
            <a:ext cx="9902229" cy="521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1407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EB0473-8960-5CDB-C915-FF65E9D62CA6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1991A4-1DE1-6E3A-1236-756A53B2C1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503201"/>
            <a:ext cx="11250706" cy="501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134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9956BA-BD87-8E5A-40BA-46CD471A27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596" y="1503201"/>
            <a:ext cx="11270810" cy="494010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0AF083-3465-4EDE-9855-A7AAB5C8E77C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Internet Connections</a:t>
            </a:r>
          </a:p>
        </p:txBody>
      </p:sp>
    </p:spTree>
    <p:extLst>
      <p:ext uri="{BB962C8B-B14F-4D97-AF65-F5344CB8AC3E}">
        <p14:creationId xmlns:p14="http://schemas.microsoft.com/office/powerpoint/2010/main" val="4044693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81E8A0-6AC7-8EF0-8EDF-18890E6C653A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4B1594-FF28-C6C8-AFCD-F0E470552A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1213" y="1435735"/>
            <a:ext cx="10349573" cy="504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269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85E102-DB3B-4798-6581-4272BD545834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7FDA95-0315-5BE7-7D68-6C7201C369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6533" y="1418878"/>
            <a:ext cx="10321668" cy="535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3856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5D6A4A-426D-905E-EAA6-6AED45D251C5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5CA0B6-CC3E-3B17-EB3F-12F0D8B1E2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6777" y="1192347"/>
            <a:ext cx="10767737" cy="534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6764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6C93E24-CD0E-6B35-54A4-5FFEE5891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23" y="1332446"/>
            <a:ext cx="10422083" cy="55825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DF3F31-3763-F4F6-D292-656B649782E6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</p:spTree>
    <p:extLst>
      <p:ext uri="{BB962C8B-B14F-4D97-AF65-F5344CB8AC3E}">
        <p14:creationId xmlns:p14="http://schemas.microsoft.com/office/powerpoint/2010/main" val="8602445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39507D4-75FD-F2E5-26BF-2387683E6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921" y="1344064"/>
            <a:ext cx="9686157" cy="51930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382D75-B461-E635-B512-648640DCF8A2}"/>
              </a:ext>
            </a:extLst>
          </p:cNvPr>
          <p:cNvSpPr txBox="1"/>
          <p:nvPr/>
        </p:nvSpPr>
        <p:spPr>
          <a:xfrm>
            <a:off x="2297798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Reliable Networks</a:t>
            </a:r>
          </a:p>
        </p:txBody>
      </p:sp>
    </p:spTree>
    <p:extLst>
      <p:ext uri="{BB962C8B-B14F-4D97-AF65-F5344CB8AC3E}">
        <p14:creationId xmlns:p14="http://schemas.microsoft.com/office/powerpoint/2010/main" val="824317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9ECAFE-3273-27D0-9DFA-8EB9C637E92C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2329B9-ECCD-5F23-4E05-026B2986CC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856" y="1418878"/>
            <a:ext cx="10490003" cy="508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1840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6DEB37-2D9E-0EC5-AFE9-46EB578AE8F2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6943AA6-2820-0C70-EF0F-DCBA281A49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3881" y="1418878"/>
            <a:ext cx="9902228" cy="508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8180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50AFDB-EDCA-F660-F1C9-CDBE878D3AD7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FD21002-4BD9-2CBA-C409-8266F5CCD1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6535" y="1435431"/>
            <a:ext cx="10086218" cy="5046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9961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71FB33-7FB6-4292-83B6-9D438A4659CC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B0CC6C-804F-CC69-B9C8-9983CB0380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687" y="1670395"/>
            <a:ext cx="10708625" cy="503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4039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7A8849-72E6-2CD9-08B4-3F3492925D8F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791071-3ADF-6E97-9F67-86DBF9C2F5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3341" y="1418878"/>
            <a:ext cx="9825318" cy="509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1402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FD4D730-790B-A931-EB2E-B54CBBC12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18" y="1352550"/>
            <a:ext cx="10659036" cy="531896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437BF4-D613-7C4A-17E5-C0FD06EBF199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</p:spTree>
    <p:extLst>
      <p:ext uri="{BB962C8B-B14F-4D97-AF65-F5344CB8AC3E}">
        <p14:creationId xmlns:p14="http://schemas.microsoft.com/office/powerpoint/2010/main" val="7009130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61976-2ADE-324C-1D95-7C767FA1415F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D2B65F-85FF-7BA1-3FB8-B570441B41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8430" y="1418878"/>
            <a:ext cx="10427251" cy="514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7944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4697D44-95D8-C2F8-63C1-FE57B5D39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509" y="1310914"/>
            <a:ext cx="11078431" cy="53686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F1A8C4-E52B-66C2-8E51-247E4DEF5C3C}"/>
              </a:ext>
            </a:extLst>
          </p:cNvPr>
          <p:cNvSpPr txBox="1"/>
          <p:nvPr/>
        </p:nvSpPr>
        <p:spPr>
          <a:xfrm>
            <a:off x="2297798" y="447829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Trends</a:t>
            </a:r>
          </a:p>
        </p:txBody>
      </p:sp>
    </p:spTree>
    <p:extLst>
      <p:ext uri="{BB962C8B-B14F-4D97-AF65-F5344CB8AC3E}">
        <p14:creationId xmlns:p14="http://schemas.microsoft.com/office/powerpoint/2010/main" val="17738777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233319-286F-D10D-D586-80708F3C75B0}"/>
              </a:ext>
            </a:extLst>
          </p:cNvPr>
          <p:cNvSpPr txBox="1"/>
          <p:nvPr/>
        </p:nvSpPr>
        <p:spPr>
          <a:xfrm>
            <a:off x="2187849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79F918F-4D96-FA41-7F2C-DD2FD467D8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355" y="1418878"/>
            <a:ext cx="10261290" cy="528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01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0AFA5A-3195-0AF5-DAB4-434700916C35}"/>
              </a:ext>
            </a:extLst>
          </p:cNvPr>
          <p:cNvSpPr txBox="1"/>
          <p:nvPr/>
        </p:nvSpPr>
        <p:spPr>
          <a:xfrm>
            <a:off x="2187849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2B1CD0-93F6-2EA6-93E2-13DFF766F8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8874" y="1418878"/>
            <a:ext cx="9554252" cy="509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713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DA9FC8E-7307-7DA7-88E6-F4A01D5D22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731" y="1418878"/>
            <a:ext cx="10506635" cy="50893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0AFA5A-3195-0AF5-DAB4-434700916C35}"/>
              </a:ext>
            </a:extLst>
          </p:cNvPr>
          <p:cNvSpPr txBox="1"/>
          <p:nvPr/>
        </p:nvSpPr>
        <p:spPr>
          <a:xfrm>
            <a:off x="2187849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</a:t>
            </a:r>
          </a:p>
        </p:txBody>
      </p:sp>
    </p:spTree>
    <p:extLst>
      <p:ext uri="{BB962C8B-B14F-4D97-AF65-F5344CB8AC3E}">
        <p14:creationId xmlns:p14="http://schemas.microsoft.com/office/powerpoint/2010/main" val="5011601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0AFA5A-3195-0AF5-DAB4-434700916C35}"/>
              </a:ext>
            </a:extLst>
          </p:cNvPr>
          <p:cNvSpPr txBox="1"/>
          <p:nvPr/>
        </p:nvSpPr>
        <p:spPr>
          <a:xfrm>
            <a:off x="2187849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BEDBE35-43E5-5800-6B8B-A2210403A0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4805" y="1267784"/>
            <a:ext cx="10623177" cy="513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3587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8BA5C5-784D-CE10-07AA-06E8ACA74F5D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The IT Professional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27C052-B5DE-D6B9-5FA2-FFC54CDF94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1865" y="1418878"/>
            <a:ext cx="10313435" cy="518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759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DC9BB7-151B-A307-4B69-57DC2063EEA7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The IT Professional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0DCA42D-2071-596A-5849-19A3D8BFAC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734137" cy="5029540"/>
          </a:xfrm>
          <a:prstGeom prst="rect">
            <a:avLst/>
          </a:prstGeom>
        </p:spPr>
      </p:pic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DEFA9EB9-7623-B3F9-1A85-96DF772DAC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7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C70C777-3737-4658-878A-E4E7C3F05D09}"/>
</file>

<file path=customXml/itemProps2.xml><?xml version="1.0" encoding="utf-8"?>
<ds:datastoreItem xmlns:ds="http://schemas.openxmlformats.org/officeDocument/2006/customXml" ds:itemID="{1B1299A0-5E1B-4F3C-8305-6CEA43E93B59}"/>
</file>

<file path=customXml/itemProps3.xml><?xml version="1.0" encoding="utf-8"?>
<ds:datastoreItem xmlns:ds="http://schemas.openxmlformats.org/officeDocument/2006/customXml" ds:itemID="{D68E8EA5-40D9-4519-8613-B371B8F05101}"/>
</file>

<file path=docProps/app.xml><?xml version="1.0" encoding="utf-8"?>
<Properties xmlns="http://schemas.openxmlformats.org/officeDocument/2006/extended-properties" xmlns:vt="http://schemas.openxmlformats.org/officeDocument/2006/docPropsVTypes">
  <Template>lecture 1 part 1</Template>
  <TotalTime>66</TotalTime>
  <Words>235</Words>
  <Application>Microsoft Office PowerPoint</Application>
  <PresentationFormat>Widescreen</PresentationFormat>
  <Paragraphs>122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6</cp:revision>
  <dcterms:created xsi:type="dcterms:W3CDTF">2023-05-23T20:31:17Z</dcterms:created>
  <dcterms:modified xsi:type="dcterms:W3CDTF">2025-01-21T23:33:38Z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