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496" r:id="rId5"/>
    <p:sldId id="256" r:id="rId6"/>
    <p:sldId id="271" r:id="rId7"/>
    <p:sldId id="506" r:id="rId8"/>
    <p:sldId id="313" r:id="rId9"/>
    <p:sldId id="512" r:id="rId10"/>
    <p:sldId id="507" r:id="rId11"/>
    <p:sldId id="508" r:id="rId12"/>
    <p:sldId id="487" r:id="rId13"/>
    <p:sldId id="488" r:id="rId14"/>
    <p:sldId id="276" r:id="rId15"/>
    <p:sldId id="513" r:id="rId16"/>
    <p:sldId id="491" r:id="rId17"/>
    <p:sldId id="489" r:id="rId18"/>
    <p:sldId id="490" r:id="rId19"/>
    <p:sldId id="509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256"/>
          </p14:sldIdLst>
        </p14:section>
        <p14:section name="Default Section" id="{FA786C71-38F4-42C8-A927-88B5A5B2185B}">
          <p14:sldIdLst>
            <p14:sldId id="271"/>
            <p14:sldId id="506"/>
            <p14:sldId id="313"/>
            <p14:sldId id="512"/>
            <p14:sldId id="507"/>
            <p14:sldId id="508"/>
            <p14:sldId id="487"/>
            <p14:sldId id="488"/>
            <p14:sldId id="276"/>
            <p14:sldId id="513"/>
            <p14:sldId id="491"/>
            <p14:sldId id="489"/>
            <p14:sldId id="490"/>
            <p14:sldId id="509"/>
            <p14:sldId id="349"/>
          </p14:sldIdLst>
        </p14:section>
        <p14:section name="Untitled Section" id="{94786F83-8406-4F51-BD9C-6155EAF5E6A5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584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761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71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727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68905" y="2077293"/>
            <a:ext cx="39485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Writing in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438564" y="5935142"/>
            <a:ext cx="4250909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</a:p>
          <a:p>
            <a:pPr algn="ctr"/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71D343-9543-6D60-1196-E65895CCDFA2}"/>
              </a:ext>
            </a:extLst>
          </p:cNvPr>
          <p:cNvSpPr txBox="1"/>
          <p:nvPr/>
        </p:nvSpPr>
        <p:spPr>
          <a:xfrm>
            <a:off x="925170" y="5073367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202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C98FFC-2282-5DAD-17FB-E906A72C8A99}"/>
              </a:ext>
            </a:extLst>
          </p:cNvPr>
          <p:cNvSpPr txBox="1"/>
          <p:nvPr/>
        </p:nvSpPr>
        <p:spPr>
          <a:xfrm>
            <a:off x="226665" y="4060574"/>
            <a:ext cx="5827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 Dr. Magdy Alhaj</a:t>
            </a:r>
          </a:p>
        </p:txBody>
      </p:sp>
    </p:spTree>
    <p:extLst>
      <p:ext uri="{BB962C8B-B14F-4D97-AF65-F5344CB8AC3E}">
        <p14:creationId xmlns:p14="http://schemas.microsoft.com/office/powerpoint/2010/main" val="421405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5"/>
    </mc:Choice>
    <mc:Fallback xmlns="">
      <p:transition spd="slow" advTm="6485"/>
    </mc:Fallback>
  </mc:AlternateContent>
  <p:extLst>
    <p:ext uri="{3A86A75C-4F4B-4683-9AE1-C65F6400EC91}">
      <p14:laserTraceLst xmlns:p14="http://schemas.microsoft.com/office/powerpoint/2010/main">
        <p14:tracePtLst>
          <p14:tracePt t="780" x="3292475" y="4479925"/>
          <p14:tracePt t="788" x="3305175" y="4467225"/>
          <p14:tracePt t="795" x="3328988" y="4443413"/>
          <p14:tracePt t="811" x="3454400" y="4292600"/>
          <p14:tracePt t="828" x="3717925" y="3992563"/>
          <p14:tracePt t="844" x="4230688" y="3541713"/>
          <p14:tracePt t="861" x="4694238" y="3141663"/>
          <p14:tracePt t="878" x="5119688" y="2828925"/>
          <p14:tracePt t="895" x="5495925" y="2578100"/>
          <p14:tracePt t="911" x="5645150" y="2503488"/>
          <p14:tracePt t="928" x="5708650" y="2465388"/>
          <p14:tracePt t="944" x="5745163" y="2452688"/>
          <p14:tracePt t="979" x="5745163" y="2465388"/>
          <p14:tracePt t="987" x="5732463" y="2478088"/>
          <p14:tracePt t="995" x="5708650" y="2503488"/>
          <p14:tracePt t="1011" x="5632450" y="2578100"/>
          <p14:tracePt t="1028" x="5495925" y="2652713"/>
          <p14:tracePt t="1044" x="5345113" y="2740025"/>
          <p14:tracePt t="1061" x="5170488" y="2828925"/>
          <p14:tracePt t="1077" x="5006975" y="2916238"/>
          <p14:tracePt t="1094" x="4743450" y="3028950"/>
          <p14:tracePt t="1111" x="4581525" y="3116263"/>
          <p14:tracePt t="1127" x="4456113" y="3178175"/>
          <p14:tracePt t="1144" x="4381500" y="3216275"/>
          <p14:tracePt t="1171" x="4368800" y="321627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D9D5E4-5EAC-D565-155B-1296AA6C036D}"/>
              </a:ext>
            </a:extLst>
          </p:cNvPr>
          <p:cNvSpPr/>
          <p:nvPr/>
        </p:nvSpPr>
        <p:spPr>
          <a:xfrm>
            <a:off x="281354" y="1413091"/>
            <a:ext cx="11493304" cy="50106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B3D0D4F-EF51-1FF8-56B9-0A8AAA218141}"/>
              </a:ext>
            </a:extLst>
          </p:cNvPr>
          <p:cNvSpPr/>
          <p:nvPr/>
        </p:nvSpPr>
        <p:spPr>
          <a:xfrm>
            <a:off x="3625111" y="371416"/>
            <a:ext cx="4519748" cy="70788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00B0F0"/>
                </a:solidFill>
              </a:rPr>
              <a:t>Course Outline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B2FE35-0CBA-C176-2EEA-A9C25F21D31F}"/>
              </a:ext>
            </a:extLst>
          </p:cNvPr>
          <p:cNvSpPr/>
          <p:nvPr/>
        </p:nvSpPr>
        <p:spPr>
          <a:xfrm>
            <a:off x="1490087" y="1656261"/>
            <a:ext cx="92118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Lecture 1:  Getting Started: Writing and Your Career.</a:t>
            </a:r>
          </a:p>
          <a:p>
            <a:pPr algn="just"/>
            <a:r>
              <a:rPr lang="en-US" sz="2400" b="1" dirty="0"/>
              <a:t>Lecture 2:  The Writing Process and Collaboration at Work.</a:t>
            </a:r>
          </a:p>
          <a:p>
            <a:pPr algn="just"/>
            <a:r>
              <a:rPr lang="en-US" sz="2400" b="1" dirty="0"/>
              <a:t>Lecture 3:  Writing Routine </a:t>
            </a:r>
            <a:r>
              <a:rPr lang="en-US" sz="2400" b="1"/>
              <a:t>Business Correspondence </a:t>
            </a:r>
            <a:r>
              <a:rPr lang="en-US" sz="2400" b="1">
                <a:cs typeface="Tajawal Medium" panose="00000600000000000000" pitchFamily="2" charset="-78"/>
              </a:rPr>
              <a:t>&amp;</a:t>
            </a:r>
            <a:r>
              <a:rPr lang="en-US" sz="2400" b="1"/>
              <a:t>Meeting</a:t>
            </a:r>
            <a:endParaRPr lang="en-US" sz="2400" b="1" dirty="0"/>
          </a:p>
          <a:p>
            <a:pPr algn="just"/>
            <a:r>
              <a:rPr lang="en-US" sz="2400" b="1" dirty="0"/>
              <a:t>Lecture 4:  Writing Letters: Some Basics for Communicating with Audiences Worldwide.</a:t>
            </a:r>
          </a:p>
          <a:p>
            <a:pPr algn="just"/>
            <a:r>
              <a:rPr lang="en-US" sz="2400" b="1" dirty="0"/>
              <a:t>Lecture 5:  </a:t>
            </a:r>
            <a:r>
              <a:rPr lang="en-US" sz="2400" b="1" dirty="0">
                <a:latin typeface="Alexandria" charset="0"/>
              </a:rPr>
              <a:t>E-Communications at Work Email, Blogs, Messaging, and Social Media</a:t>
            </a:r>
          </a:p>
          <a:p>
            <a:pPr algn="just"/>
            <a:r>
              <a:rPr lang="en-US" sz="2400" b="1" dirty="0"/>
              <a:t>Lecture 6:  </a:t>
            </a:r>
            <a:r>
              <a:rPr lang="en-US" sz="2400" b="1" dirty="0">
                <a:latin typeface="Alexandria" charset="0"/>
              </a:rPr>
              <a:t>Making Successful Presentations at Work </a:t>
            </a:r>
            <a:endParaRPr lang="en-US" sz="2400" b="1" dirty="0">
              <a:latin typeface="Alexandria" charset="0"/>
              <a:cs typeface="Alexandria" charset="0"/>
            </a:endParaRPr>
          </a:p>
          <a:p>
            <a:pPr algn="just"/>
            <a:r>
              <a:rPr lang="en-US" sz="2400" b="1" dirty="0"/>
              <a:t>Lecture 7:  Writing Instructions and Procedures.</a:t>
            </a:r>
          </a:p>
          <a:p>
            <a:pPr algn="just"/>
            <a:r>
              <a:rPr lang="en-US" sz="2400" b="1" dirty="0"/>
              <a:t>Lecture 8:  Writing Effective Short Reports.</a:t>
            </a:r>
          </a:p>
          <a:p>
            <a:r>
              <a:rPr lang="en-US" sz="2400" b="1" dirty="0"/>
              <a:t>Lecture 9:  Writing Careful Long Reports </a:t>
            </a:r>
            <a:br>
              <a:rPr lang="en-US" sz="2400" b="1" dirty="0"/>
            </a:br>
            <a:r>
              <a:rPr lang="en-US" sz="2400" b="1" dirty="0"/>
              <a:t>Lecture 10:  Designing Clear Visuals</a:t>
            </a:r>
            <a:endParaRPr lang="en-US" sz="2400" b="1" dirty="0">
              <a:solidFill>
                <a:srgbClr val="00B05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B4871C-3EF5-0D71-9321-D29811D063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165046"/>
            <a:ext cx="2562651" cy="119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8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761"/>
    </mc:Choice>
    <mc:Fallback xmlns="">
      <p:transition spd="slow" advTm="185761"/>
    </mc:Fallback>
  </mc:AlternateContent>
  <p:extLst>
    <p:ext uri="{3A86A75C-4F4B-4683-9AE1-C65F6400EC91}">
      <p14:laserTraceLst xmlns:p14="http://schemas.microsoft.com/office/powerpoint/2010/main">
        <p14:tracePtLst>
          <p14:tracePt t="1117" x="4394200" y="3216275"/>
          <p14:tracePt t="1125" x="4456113" y="3165475"/>
          <p14:tracePt t="1133" x="4556125" y="3090863"/>
          <p14:tracePt t="1146" x="4719638" y="2965450"/>
          <p14:tracePt t="1163" x="5345113" y="2465388"/>
          <p14:tracePt t="1179" x="6370638" y="1589088"/>
          <p14:tracePt t="1195" x="6946900" y="1125538"/>
          <p14:tracePt t="1212" x="7297738" y="850900"/>
          <p14:tracePt t="1228" x="7497763" y="663575"/>
          <p14:tracePt t="1246" x="7610475" y="563563"/>
          <p14:tracePt t="1262" x="7648575" y="538163"/>
          <p14:tracePt t="1263" x="7661275" y="525463"/>
          <p14:tracePt t="1279" x="7673975" y="500063"/>
          <p14:tracePt t="1548" x="7661275" y="500063"/>
          <p14:tracePt t="1556" x="7610475" y="500063"/>
          <p14:tracePt t="1563" x="7523163" y="512763"/>
          <p14:tracePt t="1579" x="7235825" y="550863"/>
          <p14:tracePt t="1596" x="6921500" y="588963"/>
          <p14:tracePt t="1612" x="6546850" y="650875"/>
          <p14:tracePt t="1629" x="6221413" y="725488"/>
          <p14:tracePt t="1645" x="5908675" y="776288"/>
          <p14:tracePt t="1662" x="5645150" y="838200"/>
          <p14:tracePt t="1663" x="5532438" y="889000"/>
          <p14:tracePt t="1679" x="5357813" y="925513"/>
          <p14:tracePt t="1696" x="5257800" y="963613"/>
          <p14:tracePt t="1712" x="5219700" y="976313"/>
          <p14:tracePt t="1732" x="5207000" y="976313"/>
          <p14:tracePt t="2062" x="5207000" y="989013"/>
          <p14:tracePt t="2071" x="5207000" y="1001713"/>
          <p14:tracePt t="2079" x="5194300" y="1014413"/>
          <p14:tracePt t="2096" x="5181600" y="1089025"/>
          <p14:tracePt t="2112" x="5157788" y="1227138"/>
          <p14:tracePt t="2129" x="5132388" y="1427163"/>
          <p14:tracePt t="2145" x="5106988" y="1614488"/>
          <p14:tracePt t="2147" x="5068888" y="1739900"/>
          <p14:tracePt t="2162" x="5032375" y="1927225"/>
          <p14:tracePt t="2179" x="4994275" y="2101850"/>
          <p14:tracePt t="2195" x="4968875" y="2239963"/>
          <p14:tracePt t="2212" x="4945063" y="2339975"/>
          <p14:tracePt t="2229" x="4932363" y="2414588"/>
          <p14:tracePt t="2247" x="4919663" y="2465388"/>
          <p14:tracePt t="2262" x="4919663" y="2490788"/>
          <p14:tracePt t="2501" x="4906963" y="2490788"/>
          <p14:tracePt t="2509" x="4894263" y="2490788"/>
          <p14:tracePt t="2516" x="4881563" y="2490788"/>
          <p14:tracePt t="2529" x="4832350" y="2503488"/>
          <p14:tracePt t="2545" x="4732338" y="2516188"/>
          <p14:tracePt t="2547" x="4681538" y="2527300"/>
          <p14:tracePt t="2562" x="4468813" y="2565400"/>
          <p14:tracePt t="2579" x="4256088" y="2590800"/>
          <p14:tracePt t="2595" x="3992563" y="2603500"/>
          <p14:tracePt t="2612" x="3779838" y="2640013"/>
          <p14:tracePt t="2628" x="3554413" y="2678113"/>
          <p14:tracePt t="2646" x="3279775" y="2728913"/>
          <p14:tracePt t="2662" x="3154363" y="2765425"/>
          <p14:tracePt t="2679" x="3079750" y="2790825"/>
          <p14:tracePt t="2695" x="3028950" y="2803525"/>
          <p14:tracePt t="8047" x="3067050" y="2803525"/>
          <p14:tracePt t="8054" x="3092450" y="2803525"/>
          <p14:tracePt t="8063" x="3154363" y="2790825"/>
          <p14:tracePt t="8079" x="3417888" y="2716213"/>
          <p14:tracePt t="8095" x="3856038" y="2590800"/>
          <p14:tracePt t="8112" x="4305300" y="2452688"/>
          <p14:tracePt t="8130" x="4681538" y="2339975"/>
          <p14:tracePt t="8131" x="4819650" y="2303463"/>
          <p14:tracePt t="8146" x="5057775" y="2265363"/>
          <p14:tracePt t="8162" x="5207000" y="2239963"/>
          <p14:tracePt t="8179" x="5281613" y="2227263"/>
          <p14:tracePt t="8196" x="5307013" y="2227263"/>
          <p14:tracePt t="8212" x="5332413" y="2227263"/>
          <p14:tracePt t="8253" x="5332413" y="2239963"/>
          <p14:tracePt t="8261" x="5307013" y="2252663"/>
          <p14:tracePt t="8269" x="5257800" y="2290763"/>
          <p14:tracePt t="8279" x="5219700" y="2314575"/>
          <p14:tracePt t="8295" x="5094288" y="2390775"/>
          <p14:tracePt t="8312" x="4919663" y="2490788"/>
          <p14:tracePt t="8329" x="4719638" y="2590800"/>
          <p14:tracePt t="8330" x="4643438" y="2627313"/>
          <p14:tracePt t="8346" x="4481513" y="2703513"/>
          <p14:tracePt t="8362" x="4406900" y="2752725"/>
          <p14:tracePt t="8379" x="4330700" y="2790825"/>
          <p14:tracePt t="8395" x="4281488" y="2828925"/>
          <p14:tracePt t="25133" x="4281488" y="2852738"/>
          <p14:tracePt t="25141" x="4281488" y="2890838"/>
          <p14:tracePt t="25148" x="4281488" y="2928938"/>
          <p14:tracePt t="25163" x="4281488" y="2965450"/>
          <p14:tracePt t="25179" x="4281488" y="3141663"/>
          <p14:tracePt t="25196" x="4281488" y="3303588"/>
          <p14:tracePt t="25212" x="4294188" y="3490913"/>
          <p14:tracePt t="25229" x="4305300" y="3679825"/>
          <p14:tracePt t="25249" x="4305300" y="3892550"/>
          <p14:tracePt t="25263" x="4305300" y="3992563"/>
          <p14:tracePt t="25279" x="4294188" y="4079875"/>
          <p14:tracePt t="25296" x="4281488" y="4154488"/>
          <p14:tracePt t="25312" x="4256088" y="4217988"/>
          <p14:tracePt t="25329" x="4243388" y="4279900"/>
          <p14:tracePt t="25346" x="4205288" y="4330700"/>
          <p14:tracePt t="25347" x="4205288" y="4354513"/>
          <p14:tracePt t="25363" x="4192588" y="4379913"/>
          <p14:tracePt t="25364" x="4181475" y="4392613"/>
          <p14:tracePt t="25379" x="4181475" y="4443413"/>
          <p14:tracePt t="25395" x="4156075" y="4454525"/>
          <p14:tracePt t="25412" x="4156075" y="4492625"/>
          <p14:tracePt t="25429" x="4130675" y="4518025"/>
          <p14:tracePt t="25446" x="4130675" y="4543425"/>
          <p14:tracePt t="31700" x="4143375" y="4543425"/>
          <p14:tracePt t="31707" x="4181475" y="4518025"/>
          <p14:tracePt t="31715" x="4243388" y="4467225"/>
          <p14:tracePt t="31730" x="4456113" y="4305300"/>
          <p14:tracePt t="31747" x="4743450" y="4105275"/>
          <p14:tracePt t="31763" x="5181600" y="3816350"/>
          <p14:tracePt t="31779" x="5570538" y="3579813"/>
          <p14:tracePt t="31796" x="5895975" y="3390900"/>
          <p14:tracePt t="31813" x="6096000" y="3290888"/>
          <p14:tracePt t="31829" x="6170613" y="3216275"/>
          <p14:tracePt t="31830" x="6208713" y="3203575"/>
          <p14:tracePt t="31846" x="6234113" y="3190875"/>
          <p14:tracePt t="31862" x="6234113" y="3165475"/>
          <p14:tracePt t="31892" x="6196013" y="3165475"/>
          <p14:tracePt t="31899" x="6146800" y="3165475"/>
          <p14:tracePt t="31912" x="6083300" y="3165475"/>
          <p14:tracePt t="31929" x="5908675" y="3190875"/>
          <p14:tracePt t="31946" x="5595938" y="3290888"/>
          <p14:tracePt t="31962" x="5394325" y="3354388"/>
          <p14:tracePt t="31979" x="5232400" y="3416300"/>
          <p14:tracePt t="31996" x="5106988" y="3467100"/>
          <p14:tracePt t="32012" x="5045075" y="3503613"/>
          <p14:tracePt t="32014" x="5019675" y="3516313"/>
          <p14:tracePt t="32029" x="5006975" y="3529013"/>
          <p14:tracePt t="32046" x="4981575" y="3529013"/>
          <p14:tracePt t="32607" x="4968875" y="3529013"/>
          <p14:tracePt t="32613" x="4956175" y="3529013"/>
          <p14:tracePt t="32621" x="4945063" y="3529013"/>
          <p14:tracePt t="32630" x="4919663" y="3529013"/>
          <p14:tracePt t="32646" x="4856163" y="3529013"/>
          <p14:tracePt t="32662" x="4732338" y="3516313"/>
          <p14:tracePt t="32679" x="4518025" y="3479800"/>
          <p14:tracePt t="32697" x="4305300" y="3403600"/>
          <p14:tracePt t="32698" x="4192588" y="3341688"/>
          <p14:tracePt t="32713" x="3956050" y="3241675"/>
          <p14:tracePt t="32729" x="3730625" y="3116263"/>
          <p14:tracePt t="32746" x="3530600" y="2990850"/>
          <p14:tracePt t="32763" x="3328988" y="2865438"/>
          <p14:tracePt t="32779" x="3167063" y="2765425"/>
          <p14:tracePt t="32796" x="3003550" y="2652713"/>
          <p14:tracePt t="32797" x="2928938" y="2603500"/>
          <p14:tracePt t="32813" x="2828925" y="2540000"/>
          <p14:tracePt t="32829" x="2778125" y="2516188"/>
          <p14:tracePt t="32851" x="2767013" y="2516188"/>
          <p14:tracePt t="33175" x="2754313" y="2516188"/>
          <p14:tracePt t="33182" x="2741613" y="2516188"/>
          <p14:tracePt t="33190" x="2728913" y="2516188"/>
          <p14:tracePt t="33197" x="2703513" y="2516188"/>
          <p14:tracePt t="33213" x="2654300" y="2503488"/>
          <p14:tracePt t="33229" x="2578100" y="2478088"/>
          <p14:tracePt t="33249" x="2490788" y="2452688"/>
          <p14:tracePt t="33262" x="2352675" y="2414588"/>
          <p14:tracePt t="33279" x="2265363" y="2378075"/>
          <p14:tracePt t="33296" x="2165350" y="2339975"/>
          <p14:tracePt t="33297" x="2139950" y="2327275"/>
          <p14:tracePt t="33313" x="2078038" y="2314575"/>
          <p14:tracePt t="33329" x="2003425" y="2290763"/>
          <p14:tracePt t="33346" x="1965325" y="2278063"/>
          <p14:tracePt t="33362" x="1914525" y="2265363"/>
          <p14:tracePt t="33380" x="1890713" y="2252663"/>
          <p14:tracePt t="33396" x="1852613" y="2252663"/>
          <p14:tracePt t="33412" x="1827213" y="2252663"/>
          <p14:tracePt t="33429" x="1790700" y="2252663"/>
          <p14:tracePt t="33446" x="1765300" y="2252663"/>
          <p14:tracePt t="33462" x="1752600" y="2252663"/>
          <p14:tracePt t="33489" x="1739900" y="2252663"/>
          <p14:tracePt t="33496" x="1739900" y="2265363"/>
          <p14:tracePt t="33519" x="1739900" y="2278063"/>
          <p14:tracePt t="33529" x="1727200" y="2278063"/>
          <p14:tracePt t="33546" x="1714500" y="2314575"/>
          <p14:tracePt t="33562" x="1714500" y="2352675"/>
          <p14:tracePt t="33579" x="1701800" y="2414588"/>
          <p14:tracePt t="33596" x="1689100" y="2465388"/>
          <p14:tracePt t="33612" x="1689100" y="2503488"/>
          <p14:tracePt t="33629" x="1689100" y="2527300"/>
          <p14:tracePt t="33646" x="1689100" y="2552700"/>
          <p14:tracePt t="33662" x="1689100" y="2616200"/>
          <p14:tracePt t="33679" x="1689100" y="2690813"/>
          <p14:tracePt t="33680" x="1689100" y="2728913"/>
          <p14:tracePt t="33696" x="1701800" y="2816225"/>
          <p14:tracePt t="33712" x="1727200" y="2903538"/>
          <p14:tracePt t="33729" x="1752600" y="2978150"/>
          <p14:tracePt t="33746" x="1778000" y="3041650"/>
          <p14:tracePt t="33762" x="1801813" y="3103563"/>
          <p14:tracePt t="33779" x="1839913" y="3165475"/>
          <p14:tracePt t="33780" x="1865313" y="3203575"/>
          <p14:tracePt t="33796" x="1890713" y="3241675"/>
          <p14:tracePt t="33812" x="1890713" y="3278188"/>
          <p14:tracePt t="33829" x="1903413" y="3278188"/>
          <p14:tracePt t="34081" x="1914525" y="3241675"/>
          <p14:tracePt t="34089" x="1927225" y="3190875"/>
          <p14:tracePt t="34097" x="1952625" y="3116263"/>
          <p14:tracePt t="34113" x="2027238" y="2928938"/>
          <p14:tracePt t="34129" x="2139950" y="2665413"/>
          <p14:tracePt t="34146" x="2228850" y="2414588"/>
          <p14:tracePt t="34163" x="2290763" y="2214563"/>
          <p14:tracePt t="34179" x="2316163" y="2089150"/>
          <p14:tracePt t="34180" x="2328863" y="2052638"/>
          <p14:tracePt t="34196" x="2328863" y="2001838"/>
          <p14:tracePt t="34213" x="2328863" y="1978025"/>
          <p14:tracePt t="34229" x="2328863" y="1965325"/>
          <p14:tracePt t="34246" x="2328863" y="1952625"/>
          <p14:tracePt t="34262" x="2328863" y="1939925"/>
          <p14:tracePt t="34280" x="2290763" y="1927225"/>
          <p14:tracePt t="34296" x="2228850" y="1927225"/>
          <p14:tracePt t="34312" x="2165350" y="1927225"/>
          <p14:tracePt t="34329" x="2090738" y="1927225"/>
          <p14:tracePt t="34346" x="2027238" y="1927225"/>
          <p14:tracePt t="34362" x="1965325" y="1939925"/>
          <p14:tracePt t="34379" x="1890713" y="1965325"/>
          <p14:tracePt t="34396" x="1827213" y="1978025"/>
          <p14:tracePt t="34412" x="1801813" y="1978025"/>
          <p14:tracePt t="34429" x="1790700" y="1978025"/>
          <p14:tracePt t="34734" x="1814513" y="1978025"/>
          <p14:tracePt t="34749" x="1839913" y="1978025"/>
          <p14:tracePt t="34757" x="1852613" y="1978025"/>
          <p14:tracePt t="34764" x="1878013" y="1978025"/>
          <p14:tracePt t="34780" x="1927225" y="1978025"/>
          <p14:tracePt t="34796" x="1978025" y="2001838"/>
          <p14:tracePt t="34813" x="2003425" y="2001838"/>
          <p14:tracePt t="34829" x="2027238" y="2014538"/>
          <p14:tracePt t="34846" x="2039938" y="2027238"/>
          <p14:tracePt t="34864" x="2052638" y="2027238"/>
          <p14:tracePt t="34880" x="2052638" y="2039938"/>
          <p14:tracePt t="34926" x="2052638" y="2052638"/>
          <p14:tracePt t="34941" x="2052638" y="2065338"/>
          <p14:tracePt t="34964" x="2039938" y="2078038"/>
          <p14:tracePt t="34972" x="2014538" y="2089150"/>
          <p14:tracePt t="34980" x="1990725" y="2089150"/>
          <p14:tracePt t="34996" x="1952625" y="2101850"/>
          <p14:tracePt t="35012" x="1914525" y="2114550"/>
          <p14:tracePt t="35029" x="1878013" y="2114550"/>
          <p14:tracePt t="35046" x="1865313" y="2114550"/>
          <p14:tracePt t="35063" x="1839913" y="2114550"/>
          <p14:tracePt t="35187" x="1852613" y="2114550"/>
          <p14:tracePt t="35194" x="1878013" y="2114550"/>
          <p14:tracePt t="35202" x="1903413" y="2114550"/>
          <p14:tracePt t="35213" x="1927225" y="2114550"/>
          <p14:tracePt t="35230" x="2027238" y="2114550"/>
          <p14:tracePt t="35249" x="2152650" y="2114550"/>
          <p14:tracePt t="35263" x="2228850" y="2127250"/>
          <p14:tracePt t="35279" x="2290763" y="2139950"/>
          <p14:tracePt t="35296" x="2339975" y="2165350"/>
          <p14:tracePt t="35313" x="2378075" y="2178050"/>
          <p14:tracePt t="35329" x="2390775" y="2178050"/>
          <p14:tracePt t="35347" x="2403475" y="2190750"/>
          <p14:tracePt t="35363" x="2416175" y="2190750"/>
          <p14:tracePt t="35462" x="2416175" y="2201863"/>
          <p14:tracePt t="35493" x="2403475" y="2214563"/>
          <p14:tracePt t="35501" x="2378075" y="2227263"/>
          <p14:tracePt t="35516" x="2365375" y="2227263"/>
          <p14:tracePt t="35529" x="2339975" y="2239963"/>
          <p14:tracePt t="35546" x="2303463" y="2265363"/>
          <p14:tracePt t="35547" x="2290763" y="2278063"/>
          <p14:tracePt t="35563" x="2239963" y="2290763"/>
          <p14:tracePt t="35579" x="2216150" y="2314575"/>
          <p14:tracePt t="35596" x="2178050" y="2327275"/>
          <p14:tracePt t="35612" x="2152650" y="2339975"/>
          <p14:tracePt t="35629" x="2127250" y="2352675"/>
          <p14:tracePt t="35646" x="2103438" y="2378075"/>
          <p14:tracePt t="35663" x="2052638" y="2427288"/>
          <p14:tracePt t="35679" x="2027238" y="2465388"/>
          <p14:tracePt t="35708" x="2027238" y="2478088"/>
          <p14:tracePt t="39588" x="2039938" y="2478088"/>
          <p14:tracePt t="39595" x="2065338" y="2478088"/>
          <p14:tracePt t="39603" x="2103438" y="2478088"/>
          <p14:tracePt t="39613" x="2152650" y="2478088"/>
          <p14:tracePt t="39629" x="2278063" y="2452688"/>
          <p14:tracePt t="39646" x="2503488" y="2427288"/>
          <p14:tracePt t="39662" x="2716213" y="2403475"/>
          <p14:tracePt t="39664" x="2816225" y="2403475"/>
          <p14:tracePt t="39679" x="3016250" y="2403475"/>
          <p14:tracePt t="39696" x="3192463" y="2403475"/>
          <p14:tracePt t="39712" x="3328988" y="2414588"/>
          <p14:tracePt t="39729" x="3454400" y="2439988"/>
          <p14:tracePt t="39746" x="3541713" y="2452688"/>
          <p14:tracePt t="39748" x="3579813" y="2465388"/>
          <p14:tracePt t="39763" x="3630613" y="2490788"/>
          <p14:tracePt t="39780" x="3679825" y="2516188"/>
          <p14:tracePt t="39796" x="3717925" y="2516188"/>
          <p14:tracePt t="39817" x="3730625" y="2516188"/>
          <p14:tracePt t="40103" x="3730625" y="2540000"/>
          <p14:tracePt t="40109" x="3730625" y="2552700"/>
          <p14:tracePt t="40117" x="3730625" y="2565400"/>
          <p14:tracePt t="40129" x="3730625" y="2590800"/>
          <p14:tracePt t="40147" x="3705225" y="2665413"/>
          <p14:tracePt t="40148" x="3705225" y="2703513"/>
          <p14:tracePt t="40163" x="3705225" y="2790825"/>
          <p14:tracePt t="40179" x="3705225" y="2903538"/>
          <p14:tracePt t="40196" x="3705225" y="3041650"/>
          <p14:tracePt t="40213" x="3717925" y="3190875"/>
          <p14:tracePt t="40229" x="3767138" y="3316288"/>
          <p14:tracePt t="40249" x="3792538" y="3403600"/>
          <p14:tracePt t="40263" x="3792538" y="3441700"/>
          <p14:tracePt t="40279" x="3805238" y="3441700"/>
          <p14:tracePt t="52683" x="3792538" y="3441700"/>
          <p14:tracePt t="52690" x="3767138" y="3441700"/>
          <p14:tracePt t="52698" x="3743325" y="3441700"/>
          <p14:tracePt t="52713" x="3667125" y="3441700"/>
          <p14:tracePt t="52730" x="3567113" y="3429000"/>
          <p14:tracePt t="52747" x="3429000" y="3367088"/>
          <p14:tracePt t="52763" x="3267075" y="3278188"/>
          <p14:tracePt t="52780" x="3116263" y="3190875"/>
          <p14:tracePt t="52796" x="2967038" y="3090863"/>
          <p14:tracePt t="52797" x="2928938" y="3054350"/>
          <p14:tracePt t="52813" x="2841625" y="3003550"/>
          <p14:tracePt t="52830" x="2790825" y="2965450"/>
          <p14:tracePt t="52846" x="2741613" y="2928938"/>
          <p14:tracePt t="52863" x="2716213" y="2903538"/>
          <p14:tracePt t="52879" x="2667000" y="2878138"/>
          <p14:tracePt t="52897" x="2603500" y="2828925"/>
          <p14:tracePt t="52913" x="2578100" y="2816225"/>
          <p14:tracePt t="52929" x="2554288" y="2803525"/>
          <p14:tracePt t="52946" x="2541588" y="2790825"/>
          <p14:tracePt t="53205" x="2528888" y="2790825"/>
          <p14:tracePt t="53213" x="2516188" y="2790825"/>
          <p14:tracePt t="53220" x="2503488" y="2790825"/>
          <p14:tracePt t="53230" x="2490788" y="2778125"/>
          <p14:tracePt t="53248" x="2428875" y="2752725"/>
          <p14:tracePt t="53263" x="2378075" y="2716213"/>
          <p14:tracePt t="53279" x="2290763" y="2678113"/>
          <p14:tracePt t="53296" x="2152650" y="2603500"/>
          <p14:tracePt t="53312" x="2065338" y="2565400"/>
          <p14:tracePt t="53329" x="2003425" y="2527300"/>
          <p14:tracePt t="53346" x="1952625" y="2503488"/>
          <p14:tracePt t="53363" x="1927225" y="2503488"/>
          <p14:tracePt t="53379" x="1914525" y="2490788"/>
          <p14:tracePt t="53396" x="1914525" y="2478088"/>
          <p14:tracePt t="53465" x="1952625" y="2465388"/>
          <p14:tracePt t="53473" x="1978025" y="2452688"/>
          <p14:tracePt t="53481" x="2003425" y="2452688"/>
          <p14:tracePt t="53496" x="2103438" y="2452688"/>
          <p14:tracePt t="53513" x="2265363" y="2439988"/>
          <p14:tracePt t="53529" x="2416175" y="2439988"/>
          <p14:tracePt t="53546" x="2565400" y="2439988"/>
          <p14:tracePt t="53563" x="2703513" y="2439988"/>
          <p14:tracePt t="53580" x="2816225" y="2439988"/>
          <p14:tracePt t="53580" x="2867025" y="2439988"/>
          <p14:tracePt t="53596" x="2954338" y="2439988"/>
          <p14:tracePt t="53613" x="2979738" y="2439988"/>
          <p14:tracePt t="53629" x="3003550" y="2439988"/>
          <p14:tracePt t="53897" x="3016250" y="2439988"/>
          <p14:tracePt t="53904" x="3028950" y="2439988"/>
          <p14:tracePt t="53913" x="3041650" y="2439988"/>
          <p14:tracePt t="53930" x="3128963" y="2439988"/>
          <p14:tracePt t="53946" x="3292475" y="2452688"/>
          <p14:tracePt t="53963" x="3505200" y="2478088"/>
          <p14:tracePt t="53980" x="3705225" y="2490788"/>
          <p14:tracePt t="53981" x="3805238" y="2503488"/>
          <p14:tracePt t="53996" x="4030663" y="2516188"/>
          <p14:tracePt t="54013" x="4181475" y="2540000"/>
          <p14:tracePt t="54029" x="4318000" y="2540000"/>
          <p14:tracePt t="54046" x="4394200" y="2540000"/>
          <p14:tracePt t="54064" x="4406900" y="2540000"/>
          <p14:tracePt t="54373" x="4418013" y="2540000"/>
          <p14:tracePt t="54380" x="4430713" y="2540000"/>
          <p14:tracePt t="54388" x="4443413" y="2540000"/>
          <p14:tracePt t="54396" x="4443413" y="2552700"/>
          <p14:tracePt t="54413" x="4494213" y="2565400"/>
          <p14:tracePt t="54430" x="4581525" y="2603500"/>
          <p14:tracePt t="54447" x="4681538" y="2640013"/>
          <p14:tracePt t="54463" x="4806950" y="2728913"/>
          <p14:tracePt t="54479" x="4894263" y="2790825"/>
          <p14:tracePt t="54496" x="4932363" y="2840038"/>
          <p14:tracePt t="54513" x="4994275" y="2890838"/>
          <p14:tracePt t="54529" x="5057775" y="2965450"/>
          <p14:tracePt t="54546" x="5119688" y="3041650"/>
          <p14:tracePt t="54563" x="5157788" y="3054350"/>
          <p14:tracePt t="62605" x="5132388" y="3054350"/>
          <p14:tracePt t="62613" x="5106988" y="3054350"/>
          <p14:tracePt t="62621" x="5081588" y="3054350"/>
          <p14:tracePt t="62630" x="5045075" y="3054350"/>
          <p14:tracePt t="62646" x="4956175" y="3054350"/>
          <p14:tracePt t="62663" x="4856163" y="3054350"/>
          <p14:tracePt t="62681" x="4594225" y="3041650"/>
          <p14:tracePt t="62697" x="4406900" y="3016250"/>
          <p14:tracePt t="62713" x="4217988" y="3003550"/>
          <p14:tracePt t="62730" x="4030663" y="2978150"/>
          <p14:tracePt t="62746" x="3867150" y="2978150"/>
          <p14:tracePt t="62763" x="3679825" y="2978150"/>
          <p14:tracePt t="62780" x="3541713" y="2978150"/>
          <p14:tracePt t="62781" x="3454400" y="2978150"/>
          <p14:tracePt t="62797" x="3341688" y="2978150"/>
          <p14:tracePt t="62813" x="3254375" y="2978150"/>
          <p14:tracePt t="62830" x="3167063" y="2978150"/>
          <p14:tracePt t="62846" x="3103563" y="2978150"/>
          <p14:tracePt t="62863" x="3054350" y="2978150"/>
          <p14:tracePt t="62879" x="3028950" y="2978150"/>
          <p14:tracePt t="62881" x="3016250" y="2978150"/>
          <p14:tracePt t="62896" x="3003550" y="2978150"/>
          <p14:tracePt t="63235" x="2979738" y="2978150"/>
          <p14:tracePt t="63251" x="2967038" y="2978150"/>
          <p14:tracePt t="63257" x="2928938" y="2978150"/>
          <p14:tracePt t="63266" x="2903538" y="2978150"/>
          <p14:tracePt t="63280" x="2867025" y="2978150"/>
          <p14:tracePt t="63281" x="2828925" y="2978150"/>
          <p14:tracePt t="63297" x="2728913" y="2978150"/>
          <p14:tracePt t="63313" x="2590800" y="2978150"/>
          <p14:tracePt t="63329" x="2465388" y="2978150"/>
          <p14:tracePt t="63346" x="2328863" y="2978150"/>
          <p14:tracePt t="63363" x="2203450" y="2978150"/>
          <p14:tracePt t="63380" x="2116138" y="2978150"/>
          <p14:tracePt t="63396" x="2078038" y="2978150"/>
          <p14:tracePt t="63413" x="2052638" y="2978150"/>
          <p14:tracePt t="63742" x="2078038" y="2978150"/>
          <p14:tracePt t="63750" x="2103438" y="2978150"/>
          <p14:tracePt t="63757" x="2127250" y="2978150"/>
          <p14:tracePt t="63765" x="2152650" y="2990850"/>
          <p14:tracePt t="63781" x="2252663" y="2990850"/>
          <p14:tracePt t="63797" x="2352675" y="3016250"/>
          <p14:tracePt t="63813" x="2452688" y="3028950"/>
          <p14:tracePt t="63830" x="2565400" y="3054350"/>
          <p14:tracePt t="63846" x="2678113" y="3065463"/>
          <p14:tracePt t="63863" x="2767013" y="3090863"/>
          <p14:tracePt t="63864" x="2803525" y="3090863"/>
          <p14:tracePt t="63880" x="2867025" y="3116263"/>
          <p14:tracePt t="63896" x="2903538" y="3128963"/>
          <p14:tracePt t="63917" x="2916238" y="3128963"/>
          <p14:tracePt t="64264" x="2928938" y="3128963"/>
          <p14:tracePt t="64272" x="2941638" y="3128963"/>
          <p14:tracePt t="64280" x="2967038" y="3128963"/>
          <p14:tracePt t="64296" x="3041650" y="3128963"/>
          <p14:tracePt t="64313" x="3167063" y="3141663"/>
          <p14:tracePt t="64329" x="3305175" y="3154363"/>
          <p14:tracePt t="64346" x="3441700" y="3178175"/>
          <p14:tracePt t="64364" x="3654425" y="3241675"/>
          <p14:tracePt t="64379" x="3743325" y="3267075"/>
          <p14:tracePt t="64396" x="3805238" y="3290888"/>
          <p14:tracePt t="64413" x="3856038" y="3303588"/>
          <p14:tracePt t="64430" x="3905250" y="3341688"/>
          <p14:tracePt t="64446" x="3956050" y="3354388"/>
          <p14:tracePt t="64448" x="3968750" y="3367088"/>
          <p14:tracePt t="64470" x="3979863" y="3367088"/>
          <p14:tracePt t="76307" x="3956050" y="3367088"/>
          <p14:tracePt t="76314" x="3892550" y="3367088"/>
          <p14:tracePt t="76322" x="3817938" y="3354388"/>
          <p14:tracePt t="76330" x="3730625" y="3341688"/>
          <p14:tracePt t="76346" x="3505200" y="3278188"/>
          <p14:tracePt t="76363" x="3305175" y="3203575"/>
          <p14:tracePt t="76380" x="3154363" y="3165475"/>
          <p14:tracePt t="76396" x="3003550" y="3128963"/>
          <p14:tracePt t="76397" x="2928938" y="3116263"/>
          <p14:tracePt t="76413" x="2816225" y="3090863"/>
          <p14:tracePt t="76430" x="2716213" y="3090863"/>
          <p14:tracePt t="76447" x="2654300" y="3090863"/>
          <p14:tracePt t="76463" x="2590800" y="3090863"/>
          <p14:tracePt t="76480" x="2541588" y="3090863"/>
          <p14:tracePt t="76498" x="2528888" y="3090863"/>
          <p14:tracePt t="76513" x="2503488" y="3090863"/>
          <p14:tracePt t="76551" x="2490788" y="3090863"/>
          <p14:tracePt t="76713" x="2503488" y="3090863"/>
          <p14:tracePt t="76721" x="2516188" y="3090863"/>
          <p14:tracePt t="76730" x="2541588" y="3090863"/>
          <p14:tracePt t="76747" x="2616200" y="3090863"/>
          <p14:tracePt t="76763" x="2703513" y="3090863"/>
          <p14:tracePt t="76780" x="2790825" y="3103563"/>
          <p14:tracePt t="76782" x="2828925" y="3103563"/>
          <p14:tracePt t="76797" x="2890838" y="3103563"/>
          <p14:tracePt t="76813" x="3041650" y="3103563"/>
          <p14:tracePt t="76830" x="3128963" y="3103563"/>
          <p14:tracePt t="76846" x="3192463" y="3116263"/>
          <p14:tracePt t="76863" x="3241675" y="3128963"/>
          <p14:tracePt t="76880" x="3279775" y="3128963"/>
          <p14:tracePt t="76884" x="3292475" y="3128963"/>
          <p14:tracePt t="76897" x="3317875" y="3128963"/>
          <p14:tracePt t="76913" x="3341688" y="3141663"/>
          <p14:tracePt t="76930" x="3367088" y="3141663"/>
          <p14:tracePt t="76947" x="3405188" y="3154363"/>
          <p14:tracePt t="76973" x="3417888" y="3154363"/>
          <p14:tracePt t="77267" x="3441700" y="3154363"/>
          <p14:tracePt t="77273" x="3454400" y="3154363"/>
          <p14:tracePt t="77281" x="3467100" y="3154363"/>
          <p14:tracePt t="77298" x="3530600" y="3154363"/>
          <p14:tracePt t="77313" x="3592513" y="3165475"/>
          <p14:tracePt t="77330" x="3692525" y="3178175"/>
          <p14:tracePt t="77347" x="3817938" y="3203575"/>
          <p14:tracePt t="77363" x="3943350" y="3228975"/>
          <p14:tracePt t="77380" x="4081463" y="3241675"/>
          <p14:tracePt t="77396" x="4143375" y="3267075"/>
          <p14:tracePt t="77413" x="4205288" y="3278188"/>
          <p14:tracePt t="77433" x="4230688" y="3278188"/>
          <p14:tracePt t="77453" x="4243388" y="3278188"/>
          <p14:tracePt t="77727" x="4256088" y="3278188"/>
          <p14:tracePt t="77734" x="4268788" y="3278188"/>
          <p14:tracePt t="77747" x="4294188" y="3278188"/>
          <p14:tracePt t="77764" x="4343400" y="3278188"/>
          <p14:tracePt t="77766" x="4394200" y="3278188"/>
          <p14:tracePt t="77780" x="4506913" y="3278188"/>
          <p14:tracePt t="77797" x="4643438" y="3278188"/>
          <p14:tracePt t="77813" x="4806950" y="3290888"/>
          <p14:tracePt t="77830" x="4919663" y="3316288"/>
          <p14:tracePt t="77847" x="5081588" y="3341688"/>
          <p14:tracePt t="77863" x="5207000" y="3378200"/>
          <p14:tracePt t="77864" x="5257800" y="3390900"/>
          <p14:tracePt t="77880" x="5332413" y="3390900"/>
          <p14:tracePt t="77897" x="5383213" y="3416300"/>
          <p14:tracePt t="77918" x="5394325" y="3416300"/>
          <p14:tracePt t="92403" x="5383213" y="3403600"/>
          <p14:tracePt t="92410" x="5357813" y="3390900"/>
          <p14:tracePt t="92417" x="5319713" y="3367088"/>
          <p14:tracePt t="92430" x="5270500" y="3341688"/>
          <p14:tracePt t="92447" x="5181600" y="3290888"/>
          <p14:tracePt t="92448" x="5119688" y="3278188"/>
          <p14:tracePt t="92464" x="4994275" y="3228975"/>
          <p14:tracePt t="92480" x="4843463" y="3190875"/>
          <p14:tracePt t="92497" x="4681538" y="3178175"/>
          <p14:tracePt t="92514" x="4456113" y="3178175"/>
          <p14:tracePt t="92530" x="4243388" y="3178175"/>
          <p14:tracePt t="92547" x="3943350" y="3216275"/>
          <p14:tracePt t="92563" x="3743325" y="3254375"/>
          <p14:tracePt t="92580" x="3605213" y="3290888"/>
          <p14:tracePt t="92597" x="3530600" y="3316288"/>
          <p14:tracePt t="92613" x="3441700" y="3341688"/>
          <p14:tracePt t="92630" x="3392488" y="3354388"/>
          <p14:tracePt t="92647" x="3354388" y="3367088"/>
          <p14:tracePt t="92648" x="3341688" y="3378200"/>
          <p14:tracePt t="92663" x="3328988" y="3378200"/>
          <p14:tracePt t="92680" x="3317875" y="3378200"/>
          <p14:tracePt t="93078" x="3305175" y="3378200"/>
          <p14:tracePt t="93086" x="3279775" y="3378200"/>
          <p14:tracePt t="93097" x="3254375" y="3390900"/>
          <p14:tracePt t="93114" x="3179763" y="3416300"/>
          <p14:tracePt t="93131" x="3054350" y="3454400"/>
          <p14:tracePt t="93132" x="2967038" y="3479800"/>
          <p14:tracePt t="93148" x="2767013" y="3554413"/>
          <p14:tracePt t="93164" x="2616200" y="3616325"/>
          <p14:tracePt t="93180" x="2478088" y="3667125"/>
          <p14:tracePt t="93197" x="2339975" y="3716338"/>
          <p14:tracePt t="93214" x="2265363" y="3754438"/>
          <p14:tracePt t="93230" x="2203450" y="3779838"/>
          <p14:tracePt t="93231" x="2190750" y="3779838"/>
          <p14:tracePt t="93247" x="2165350" y="3792538"/>
          <p14:tracePt t="93263" x="2165350" y="3803650"/>
          <p14:tracePt t="93716" x="2165350" y="3816350"/>
          <p14:tracePt t="93723" x="2178050" y="3816350"/>
          <p14:tracePt t="93731" x="2203450" y="3829050"/>
          <p14:tracePt t="93747" x="2239963" y="3867150"/>
          <p14:tracePt t="93763" x="2290763" y="3892550"/>
          <p14:tracePt t="93780" x="2328863" y="3929063"/>
          <p14:tracePt t="93797" x="2365375" y="3954463"/>
          <p14:tracePt t="93814" x="2390775" y="3979863"/>
          <p14:tracePt t="93815" x="2390775" y="3992563"/>
          <p14:tracePt t="93831" x="2416175" y="4017963"/>
          <p14:tracePt t="93847" x="2441575" y="4041775"/>
          <p14:tracePt t="93863" x="2465388" y="4067175"/>
          <p14:tracePt t="93880" x="2490788" y="4079875"/>
          <p14:tracePt t="93907" x="2503488" y="4079875"/>
          <p14:tracePt t="94883" x="2528888" y="4054475"/>
          <p14:tracePt t="94893" x="2554288" y="4029075"/>
          <p14:tracePt t="94898" x="2565400" y="4005263"/>
          <p14:tracePt t="94914" x="2678113" y="3879850"/>
          <p14:tracePt t="94930" x="2790825" y="3779838"/>
          <p14:tracePt t="94947" x="2928938" y="3679825"/>
          <p14:tracePt t="94963" x="3054350" y="3603625"/>
          <p14:tracePt t="94980" x="3154363" y="3541713"/>
          <p14:tracePt t="94982" x="3179763" y="3529013"/>
          <p14:tracePt t="94997" x="3228975" y="3503613"/>
          <p14:tracePt t="95013" x="3279775" y="3479800"/>
          <p14:tracePt t="95030" x="3292475" y="3479800"/>
          <p14:tracePt t="95047" x="3305175" y="3479800"/>
          <p14:tracePt t="95063" x="3305175" y="3467100"/>
          <p14:tracePt t="95143" x="3292475" y="3479800"/>
          <p14:tracePt t="95151" x="3267075" y="3490913"/>
          <p14:tracePt t="95159" x="3241675" y="3503613"/>
          <p14:tracePt t="95167" x="3216275" y="3516313"/>
          <p14:tracePt t="95180" x="3192463" y="3529013"/>
          <p14:tracePt t="95197" x="3128963" y="3541713"/>
          <p14:tracePt t="95213" x="3103563" y="3554413"/>
          <p14:tracePt t="95235" x="3092450" y="3554413"/>
          <p14:tracePt t="95246" x="3079750" y="3554413"/>
          <p14:tracePt t="95713" x="3079750" y="3567113"/>
          <p14:tracePt t="95728" x="3079750" y="3579813"/>
          <p14:tracePt t="95735" x="3079750" y="3590925"/>
          <p14:tracePt t="95747" x="3079750" y="3603625"/>
          <p14:tracePt t="95764" x="3103563" y="3641725"/>
          <p14:tracePt t="95780" x="3128963" y="3679825"/>
          <p14:tracePt t="95781" x="3154363" y="3692525"/>
          <p14:tracePt t="95798" x="3179763" y="3741738"/>
          <p14:tracePt t="95813" x="3216275" y="3816350"/>
          <p14:tracePt t="95830" x="3254375" y="3879850"/>
          <p14:tracePt t="95847" x="3279775" y="3929063"/>
          <p14:tracePt t="95863" x="3305175" y="3967163"/>
          <p14:tracePt t="95880" x="3328988" y="4005263"/>
          <p14:tracePt t="95897" x="3341688" y="4017963"/>
          <p14:tracePt t="95914" x="3341688" y="4041775"/>
          <p14:tracePt t="95930" x="3354388" y="4054475"/>
          <p14:tracePt t="96742" x="3379788" y="4054475"/>
          <p14:tracePt t="96749" x="3392488" y="4029075"/>
          <p14:tracePt t="96757" x="3417888" y="4017963"/>
          <p14:tracePt t="96764" x="3441700" y="3992563"/>
          <p14:tracePt t="96780" x="3492500" y="3941763"/>
          <p14:tracePt t="96797" x="3541713" y="3892550"/>
          <p14:tracePt t="96813" x="3592513" y="3854450"/>
          <p14:tracePt t="96830" x="3617913" y="3829050"/>
          <p14:tracePt t="96847" x="3630613" y="3803650"/>
          <p14:tracePt t="96863" x="3643313" y="3792538"/>
          <p14:tracePt t="96955" x="3630613" y="3792538"/>
          <p14:tracePt t="96963" x="3617913" y="3792538"/>
          <p14:tracePt t="96971" x="3592513" y="3792538"/>
          <p14:tracePt t="96981" x="3554413" y="3792538"/>
          <p14:tracePt t="96997" x="3492500" y="3792538"/>
          <p14:tracePt t="97013" x="3429000" y="3792538"/>
          <p14:tracePt t="97030" x="3392488" y="3803650"/>
          <p14:tracePt t="97047" x="3367088" y="3803650"/>
          <p14:tracePt t="97063" x="3354388" y="3803650"/>
          <p14:tracePt t="97379" x="3379788" y="3792538"/>
          <p14:tracePt t="97387" x="3392488" y="3779838"/>
          <p14:tracePt t="97397" x="3429000" y="3779838"/>
          <p14:tracePt t="97414" x="3530600" y="3729038"/>
          <p14:tracePt t="97431" x="3679825" y="3667125"/>
          <p14:tracePt t="97432" x="3767138" y="3641725"/>
          <p14:tracePt t="97448" x="3892550" y="3590925"/>
          <p14:tracePt t="97464" x="4005263" y="3554413"/>
          <p14:tracePt t="97480" x="4056063" y="3529013"/>
          <p14:tracePt t="97497" x="4092575" y="3529013"/>
          <p14:tracePt t="97513" x="4105275" y="3516313"/>
          <p14:tracePt t="97530" x="4117975" y="3516313"/>
          <p14:tracePt t="97617" x="4105275" y="3516313"/>
          <p14:tracePt t="97624" x="4081463" y="3529013"/>
          <p14:tracePt t="97632" x="4068763" y="3541713"/>
          <p14:tracePt t="97648" x="3992563" y="3567113"/>
          <p14:tracePt t="97664" x="3968750" y="3590925"/>
          <p14:tracePt t="97680" x="3917950" y="3603625"/>
          <p14:tracePt t="97697" x="3892550" y="3616325"/>
          <p14:tracePt t="97713" x="3879850" y="3629025"/>
          <p14:tracePt t="97730" x="3867150" y="3654425"/>
          <p14:tracePt t="97731" x="3856038" y="3654425"/>
          <p14:tracePt t="97747" x="3843338" y="3667125"/>
          <p14:tracePt t="97763" x="3830638" y="3692525"/>
          <p14:tracePt t="97785" x="3830638" y="3703638"/>
          <p14:tracePt t="100082" x="3817938" y="3703638"/>
          <p14:tracePt t="100098" x="3805238" y="3703638"/>
          <p14:tracePt t="100104" x="3792538" y="3703638"/>
          <p14:tracePt t="100120" x="3767138" y="3703638"/>
          <p14:tracePt t="100131" x="3743325" y="3716338"/>
          <p14:tracePt t="100147" x="3679825" y="3716338"/>
          <p14:tracePt t="100164" x="3592513" y="3729038"/>
          <p14:tracePt t="100181" x="3441700" y="3741738"/>
          <p14:tracePt t="100197" x="3328988" y="3754438"/>
          <p14:tracePt t="100213" x="3216275" y="3767138"/>
          <p14:tracePt t="100230" x="3128963" y="3779838"/>
          <p14:tracePt t="100247" x="3067050" y="3792538"/>
          <p14:tracePt t="100264" x="3003550" y="3803650"/>
          <p14:tracePt t="100266" x="2992438" y="3803650"/>
          <p14:tracePt t="100281" x="2954338" y="3816350"/>
          <p14:tracePt t="100297" x="2928938" y="3829050"/>
          <p14:tracePt t="100313" x="2903538" y="3829050"/>
          <p14:tracePt t="100330" x="2890838" y="3841750"/>
          <p14:tracePt t="100347" x="2879725" y="3841750"/>
          <p14:tracePt t="100363" x="2854325" y="3854450"/>
          <p14:tracePt t="100380" x="2816225" y="3867150"/>
          <p14:tracePt t="100397" x="2790825" y="3892550"/>
          <p14:tracePt t="100413" x="2754313" y="3916363"/>
          <p14:tracePt t="100430" x="2703513" y="3929063"/>
          <p14:tracePt t="100447" x="2678113" y="3967163"/>
          <p14:tracePt t="100463" x="2654300" y="3992563"/>
          <p14:tracePt t="100465" x="2628900" y="4005263"/>
          <p14:tracePt t="100480" x="2616200" y="4029075"/>
          <p14:tracePt t="100497" x="2603500" y="4041775"/>
          <p14:tracePt t="101234" x="2628900" y="4041775"/>
          <p14:tracePt t="101242" x="2654300" y="4041775"/>
          <p14:tracePt t="101249" x="2690813" y="4041775"/>
          <p14:tracePt t="101265" x="2778125" y="4041775"/>
          <p14:tracePt t="101282" x="2879725" y="4041775"/>
          <p14:tracePt t="101298" x="3003550" y="4041775"/>
          <p14:tracePt t="101314" x="3128963" y="4041775"/>
          <p14:tracePt t="101331" x="3228975" y="4041775"/>
          <p14:tracePt t="101347" x="3305175" y="4041775"/>
          <p14:tracePt t="101348" x="3328988" y="4041775"/>
          <p14:tracePt t="101364" x="3367088" y="4041775"/>
          <p14:tracePt t="101380" x="3405188" y="4041775"/>
          <p14:tracePt t="101397" x="3429000" y="4041775"/>
          <p14:tracePt t="101414" x="3441700" y="4041775"/>
          <p14:tracePt t="101430" x="3454400" y="4041775"/>
          <p14:tracePt t="101447" x="3479800" y="4041775"/>
          <p14:tracePt t="101471" x="3492500" y="4041775"/>
          <p14:tracePt t="102117" x="3505200" y="4041775"/>
          <p14:tracePt t="102125" x="3517900" y="4041775"/>
          <p14:tracePt t="102132" x="3530600" y="4041775"/>
          <p14:tracePt t="102147" x="3554413" y="4041775"/>
          <p14:tracePt t="102164" x="3667125" y="4054475"/>
          <p14:tracePt t="102181" x="3792538" y="4092575"/>
          <p14:tracePt t="102197" x="3943350" y="4129088"/>
          <p14:tracePt t="102214" x="4056063" y="4167188"/>
          <p14:tracePt t="102231" x="4156075" y="4205288"/>
          <p14:tracePt t="102247" x="4192588" y="4205288"/>
          <p14:tracePt t="102270" x="4205288" y="4217988"/>
          <p14:tracePt t="102300" x="4205288" y="4230688"/>
          <p14:tracePt t="102323" x="4205288" y="4241800"/>
          <p14:tracePt t="102331" x="4192588" y="4241800"/>
          <p14:tracePt t="102339" x="4168775" y="4254500"/>
          <p14:tracePt t="102347" x="4143375" y="4279900"/>
          <p14:tracePt t="102363" x="4056063" y="4292600"/>
          <p14:tracePt t="102380" x="3930650" y="4318000"/>
          <p14:tracePt t="102397" x="3805238" y="4354513"/>
          <p14:tracePt t="102414" x="3692525" y="4367213"/>
          <p14:tracePt t="102431" x="3592513" y="4405313"/>
          <p14:tracePt t="102447" x="3554413" y="4405313"/>
          <p14:tracePt t="102464" x="3530600" y="4430713"/>
          <p14:tracePt t="102492" x="3517900" y="4430713"/>
          <p14:tracePt t="102984" x="3505200" y="4430713"/>
          <p14:tracePt t="103000" x="3479800" y="4430713"/>
          <p14:tracePt t="103008" x="3467100" y="4430713"/>
          <p14:tracePt t="103015" x="3441700" y="4430713"/>
          <p14:tracePt t="103031" x="3341688" y="4430713"/>
          <p14:tracePt t="103048" x="3192463" y="4430713"/>
          <p14:tracePt t="103064" x="2954338" y="4379913"/>
          <p14:tracePt t="103080" x="2728913" y="4341813"/>
          <p14:tracePt t="103097" x="2554288" y="4292600"/>
          <p14:tracePt t="103114" x="2378075" y="4267200"/>
          <p14:tracePt t="103130" x="2316163" y="4241800"/>
          <p14:tracePt t="103147" x="2278063" y="4241800"/>
          <p14:tracePt t="103163" x="2239963" y="4230688"/>
          <p14:tracePt t="103180" x="2228850" y="4230688"/>
          <p14:tracePt t="104114" x="2252663" y="4230688"/>
          <p14:tracePt t="104121" x="2278063" y="4230688"/>
          <p14:tracePt t="104130" x="2316163" y="4230688"/>
          <p14:tracePt t="104147" x="2452688" y="4217988"/>
          <p14:tracePt t="104164" x="2641600" y="4205288"/>
          <p14:tracePt t="104181" x="2828925" y="4192588"/>
          <p14:tracePt t="104182" x="2941638" y="4192588"/>
          <p14:tracePt t="104197" x="3128963" y="4192588"/>
          <p14:tracePt t="104214" x="3241675" y="4192588"/>
          <p14:tracePt t="104231" x="3341688" y="4192588"/>
          <p14:tracePt t="104247" x="3417888" y="4192588"/>
          <p14:tracePt t="104268" x="3492500" y="4205288"/>
          <p14:tracePt t="104280" x="3517900" y="4205288"/>
          <p14:tracePt t="104297" x="3567113" y="4230688"/>
          <p14:tracePt t="104327" x="3579813" y="4230688"/>
          <p14:tracePt t="104659" x="3592513" y="4230688"/>
          <p14:tracePt t="104674" x="3605213" y="4230688"/>
          <p14:tracePt t="104681" x="3630613" y="4230688"/>
          <p14:tracePt t="104689" x="3667125" y="4230688"/>
          <p14:tracePt t="104697" x="3692525" y="4230688"/>
          <p14:tracePt t="104714" x="3805238" y="4230688"/>
          <p14:tracePt t="104730" x="3905250" y="4230688"/>
          <p14:tracePt t="104747" x="4017963" y="4230688"/>
          <p14:tracePt t="104763" x="4105275" y="4230688"/>
          <p14:tracePt t="104780" x="4230688" y="4230688"/>
          <p14:tracePt t="104797" x="4294188" y="4254500"/>
          <p14:tracePt t="104813" x="4330700" y="4254500"/>
          <p14:tracePt t="104830" x="4368800" y="4267200"/>
          <p14:tracePt t="104850" x="4381500" y="4267200"/>
          <p14:tracePt t="120490" x="4394200" y="4267200"/>
          <p14:tracePt t="120498" x="4406900" y="4267200"/>
          <p14:tracePt t="120505" x="4430713" y="4267200"/>
          <p14:tracePt t="120514" x="4468813" y="4267200"/>
          <p14:tracePt t="120531" x="4656138" y="4267200"/>
          <p14:tracePt t="120548" x="4968875" y="4267200"/>
          <p14:tracePt t="120564" x="5332413" y="4267200"/>
          <p14:tracePt t="120581" x="5745163" y="4267200"/>
          <p14:tracePt t="120583" x="5908675" y="4267200"/>
          <p14:tracePt t="120597" x="6259513" y="4267200"/>
          <p14:tracePt t="120614" x="6546850" y="4267200"/>
          <p14:tracePt t="120630" x="6759575" y="4267200"/>
          <p14:tracePt t="120647" x="6921500" y="4267200"/>
          <p14:tracePt t="120664" x="7046913" y="4267200"/>
          <p14:tracePt t="120681" x="7134225" y="4292600"/>
          <p14:tracePt t="120697" x="7172325" y="4305300"/>
          <p14:tracePt t="120714" x="7197725" y="4305300"/>
          <p14:tracePt t="120730" x="7210425" y="4318000"/>
          <p14:tracePt t="120747" x="7223125" y="4318000"/>
          <p14:tracePt t="120764" x="7235825" y="4330700"/>
          <p14:tracePt t="120781" x="7259638" y="4341813"/>
          <p14:tracePt t="120797" x="7272338" y="4354513"/>
          <p14:tracePt t="120814" x="7297738" y="4354513"/>
          <p14:tracePt t="120830" x="7310438" y="4367213"/>
          <p14:tracePt t="120847" x="7310438" y="4379913"/>
          <p14:tracePt t="121105" x="7323138" y="4379913"/>
          <p14:tracePt t="121112" x="7335838" y="4379913"/>
          <p14:tracePt t="121120" x="7359650" y="4354513"/>
          <p14:tracePt t="121131" x="7397750" y="4341813"/>
          <p14:tracePt t="121147" x="7497763" y="4292600"/>
          <p14:tracePt t="121164" x="7648575" y="4205288"/>
          <p14:tracePt t="121165" x="7723188" y="4179888"/>
          <p14:tracePt t="121181" x="7874000" y="4117975"/>
          <p14:tracePt t="121197" x="8035925" y="4067175"/>
          <p14:tracePt t="121214" x="8148638" y="4017963"/>
          <p14:tracePt t="121230" x="8212138" y="4005263"/>
          <p14:tracePt t="121248" x="8235950" y="3992563"/>
          <p14:tracePt t="124468" x="8261350" y="3992563"/>
          <p14:tracePt t="124475" x="8286750" y="3992563"/>
          <p14:tracePt t="124483" x="8312150" y="3992563"/>
          <p14:tracePt t="124499" x="8424863" y="3992563"/>
          <p14:tracePt t="124514" x="8650288" y="3979863"/>
          <p14:tracePt t="124531" x="8874125" y="3967163"/>
          <p14:tracePt t="124547" x="9150350" y="3954463"/>
          <p14:tracePt t="124564" x="9363075" y="3954463"/>
          <p14:tracePt t="124582" x="9537700" y="3954463"/>
          <p14:tracePt t="124598" x="9739313" y="3954463"/>
          <p14:tracePt t="124614" x="9813925" y="3954463"/>
          <p14:tracePt t="124630" x="9863138" y="3967163"/>
          <p14:tracePt t="124647" x="9875838" y="3967163"/>
          <p14:tracePt t="124664" x="9888538" y="3967163"/>
          <p14:tracePt t="124680" x="9901238" y="3967163"/>
          <p14:tracePt t="124697" x="9901238" y="3979863"/>
          <p14:tracePt t="124720" x="9901238" y="3992563"/>
          <p14:tracePt t="124731" x="9875838" y="3992563"/>
          <p14:tracePt t="124747" x="9788525" y="4017963"/>
          <p14:tracePt t="124764" x="9588500" y="4054475"/>
          <p14:tracePt t="124780" x="9312275" y="4079875"/>
          <p14:tracePt t="124781" x="9175750" y="4079875"/>
          <p14:tracePt t="124797" x="8863013" y="4079875"/>
          <p14:tracePt t="124814" x="8574088" y="4079875"/>
          <p14:tracePt t="124830" x="8312150" y="4079875"/>
          <p14:tracePt t="124847" x="8074025" y="4067175"/>
          <p14:tracePt t="124864" x="7874000" y="4067175"/>
          <p14:tracePt t="124880" x="7723188" y="4067175"/>
          <p14:tracePt t="124897" x="7685088" y="4067175"/>
          <p14:tracePt t="124914" x="7673975" y="4067175"/>
          <p14:tracePt t="125270" x="7648575" y="4067175"/>
          <p14:tracePt t="125274" x="7623175" y="4067175"/>
          <p14:tracePt t="125281" x="7572375" y="4067175"/>
          <p14:tracePt t="125298" x="7435850" y="4067175"/>
          <p14:tracePt t="125314" x="7172325" y="4067175"/>
          <p14:tracePt t="125330" x="6846888" y="4054475"/>
          <p14:tracePt t="125347" x="6421438" y="4041775"/>
          <p14:tracePt t="125364" x="6021388" y="4041775"/>
          <p14:tracePt t="125381" x="5432425" y="4067175"/>
          <p14:tracePt t="125397" x="5132388" y="4092575"/>
          <p14:tracePt t="125414" x="4945063" y="4129088"/>
          <p14:tracePt t="125430" x="4843463" y="4141788"/>
          <p14:tracePt t="125447" x="4806950" y="4154488"/>
          <p14:tracePt t="126502" x="4794250" y="4167188"/>
          <p14:tracePt t="126510" x="4781550" y="4167188"/>
          <p14:tracePt t="126518" x="4756150" y="4167188"/>
          <p14:tracePt t="126531" x="4732338" y="4167188"/>
          <p14:tracePt t="126547" x="4619625" y="4179888"/>
          <p14:tracePt t="126548" x="4556125" y="4179888"/>
          <p14:tracePt t="126565" x="4418013" y="4192588"/>
          <p14:tracePt t="126580" x="4230688" y="4217988"/>
          <p14:tracePt t="126597" x="4043363" y="4241800"/>
          <p14:tracePt t="126614" x="3867150" y="4279900"/>
          <p14:tracePt t="126630" x="3717925" y="4318000"/>
          <p14:tracePt t="126648" x="3605213" y="4367213"/>
          <p14:tracePt t="126664" x="3554413" y="4379913"/>
          <p14:tracePt t="126681" x="3517900" y="4405313"/>
          <p14:tracePt t="126697" x="3505200" y="4405313"/>
          <p14:tracePt t="128100" x="3492500" y="4405313"/>
          <p14:tracePt t="128115" x="3479800" y="4405313"/>
          <p14:tracePt t="128123" x="3454400" y="4405313"/>
          <p14:tracePt t="128131" x="3417888" y="4405313"/>
          <p14:tracePt t="128147" x="3367088" y="4405313"/>
          <p14:tracePt t="128164" x="3305175" y="4418013"/>
          <p14:tracePt t="128180" x="3205163" y="4430713"/>
          <p14:tracePt t="128198" x="3054350" y="4467225"/>
          <p14:tracePt t="128214" x="2867025" y="4518025"/>
          <p14:tracePt t="128230" x="2767013" y="4543425"/>
          <p14:tracePt t="128247" x="2667000" y="4579938"/>
          <p14:tracePt t="128264" x="2616200" y="4605338"/>
          <p14:tracePt t="128280" x="2578100" y="4643438"/>
          <p14:tracePt t="128297" x="2565400" y="4643438"/>
          <p14:tracePt t="128683" x="2565400" y="4656138"/>
          <p14:tracePt t="128698" x="2565400" y="4667250"/>
          <p14:tracePt t="128707" x="2578100" y="4667250"/>
          <p14:tracePt t="128714" x="2590800" y="4692650"/>
          <p14:tracePt t="128731" x="2628900" y="4718050"/>
          <p14:tracePt t="128747" x="2667000" y="4779963"/>
          <p14:tracePt t="128764" x="2716213" y="4843463"/>
          <p14:tracePt t="128781" x="2754313" y="4905375"/>
          <p14:tracePt t="128798" x="2790825" y="4956175"/>
          <p14:tracePt t="128799" x="2803525" y="4968875"/>
          <p14:tracePt t="128814" x="2828925" y="5005388"/>
          <p14:tracePt t="128831" x="2841625" y="5030788"/>
          <p14:tracePt t="128847" x="2854325" y="5056188"/>
          <p14:tracePt t="128864" x="2879725" y="5068888"/>
          <p14:tracePt t="128881" x="2879725" y="5092700"/>
          <p14:tracePt t="128882" x="2890838" y="5105400"/>
          <p14:tracePt t="128898" x="2890838" y="5118100"/>
          <p14:tracePt t="128914" x="2903538" y="5143500"/>
          <p14:tracePt t="129290" x="2890838" y="5143500"/>
          <p14:tracePt t="129298" x="2879725" y="5143500"/>
          <p14:tracePt t="129305" x="2854325" y="5130800"/>
          <p14:tracePt t="129314" x="2828925" y="5118100"/>
          <p14:tracePt t="129330" x="2741613" y="5081588"/>
          <p14:tracePt t="129347" x="2641600" y="5018088"/>
          <p14:tracePt t="129364" x="2565400" y="4981575"/>
          <p14:tracePt t="129380" x="2478088" y="4930775"/>
          <p14:tracePt t="129381" x="2441575" y="4918075"/>
          <p14:tracePt t="129397" x="2352675" y="4868863"/>
          <p14:tracePt t="129414" x="2252663" y="4805363"/>
          <p14:tracePt t="129431" x="2203450" y="4779963"/>
          <p14:tracePt t="129447" x="2152650" y="4743450"/>
          <p14:tracePt t="129464" x="2139950" y="4743450"/>
          <p14:tracePt t="129481" x="2127250" y="4730750"/>
          <p14:tracePt t="129497" x="2103438" y="4718050"/>
          <p14:tracePt t="129535" x="2090738" y="4718050"/>
          <p14:tracePt t="130242" x="2103438" y="4718050"/>
          <p14:tracePt t="130250" x="2116138" y="4718050"/>
          <p14:tracePt t="130258" x="2139950" y="4718050"/>
          <p14:tracePt t="130265" x="2178050" y="4718050"/>
          <p14:tracePt t="130281" x="2303463" y="4705350"/>
          <p14:tracePt t="130298" x="2441575" y="4705350"/>
          <p14:tracePt t="130314" x="2641600" y="4705350"/>
          <p14:tracePt t="130331" x="2816225" y="4705350"/>
          <p14:tracePt t="130348" x="3028950" y="4756150"/>
          <p14:tracePt t="130349" x="3103563" y="4779963"/>
          <p14:tracePt t="130364" x="3216275" y="4805363"/>
          <p14:tracePt t="130381" x="3292475" y="4843463"/>
          <p14:tracePt t="130397" x="3367088" y="4879975"/>
          <p14:tracePt t="130414" x="3405188" y="4892675"/>
          <p14:tracePt t="130431" x="3429000" y="4918075"/>
          <p14:tracePt t="130448" x="3441700" y="4918075"/>
          <p14:tracePt t="130742" x="3429000" y="4930775"/>
          <p14:tracePt t="130749" x="3405188" y="4943475"/>
          <p14:tracePt t="130757" x="3392488" y="4943475"/>
          <p14:tracePt t="130765" x="3354388" y="4968875"/>
          <p14:tracePt t="130780" x="3292475" y="4981575"/>
          <p14:tracePt t="130797" x="3228975" y="5018088"/>
          <p14:tracePt t="130814" x="3167063" y="5043488"/>
          <p14:tracePt t="130830" x="3116263" y="5056188"/>
          <p14:tracePt t="130848" x="3054350" y="5081588"/>
          <p14:tracePt t="130864" x="3028950" y="5105400"/>
          <p14:tracePt t="130881" x="3028950" y="5118100"/>
          <p14:tracePt t="130902" x="3016250" y="5118100"/>
          <p14:tracePt t="131273" x="3028950" y="5118100"/>
          <p14:tracePt t="131279" x="3041650" y="5118100"/>
          <p14:tracePt t="131286" x="3054350" y="5118100"/>
          <p14:tracePt t="131298" x="3079750" y="5105400"/>
          <p14:tracePt t="131314" x="3154363" y="5081588"/>
          <p14:tracePt t="131331" x="3241675" y="5068888"/>
          <p14:tracePt t="131333" x="3279775" y="5056188"/>
          <p14:tracePt t="131347" x="3354388" y="5056188"/>
          <p14:tracePt t="131364" x="3505200" y="5030788"/>
          <p14:tracePt t="131381" x="3630613" y="5030788"/>
          <p14:tracePt t="131397" x="3767138" y="5030788"/>
          <p14:tracePt t="131414" x="3867150" y="5030788"/>
          <p14:tracePt t="131431" x="3979863" y="5030788"/>
          <p14:tracePt t="131447" x="4043363" y="5043488"/>
          <p14:tracePt t="131464" x="4068763" y="5056188"/>
          <p14:tracePt t="131493" x="4081463" y="5056188"/>
          <p14:tracePt t="131763" x="4092575" y="5056188"/>
          <p14:tracePt t="131778" x="4105275" y="5056188"/>
          <p14:tracePt t="131785" x="4143375" y="5056188"/>
          <p14:tracePt t="131798" x="4168775" y="5056188"/>
          <p14:tracePt t="131815" x="4268788" y="5056188"/>
          <p14:tracePt t="131816" x="4343400" y="5056188"/>
          <p14:tracePt t="131831" x="4568825" y="5056188"/>
          <p14:tracePt t="131848" x="4806950" y="5081588"/>
          <p14:tracePt t="131864" x="5057775" y="5130800"/>
          <p14:tracePt t="131880" x="5257800" y="5181600"/>
          <p14:tracePt t="131897" x="5445125" y="5218113"/>
          <p14:tracePt t="131901" x="5495925" y="5243513"/>
          <p14:tracePt t="131914" x="5570538" y="5256213"/>
          <p14:tracePt t="131915" x="5607050" y="5268913"/>
          <p14:tracePt t="131932" x="5683250" y="5281613"/>
          <p14:tracePt t="131954" x="5695950" y="5281613"/>
          <p14:tracePt t="141561" x="5683250" y="5281613"/>
          <p14:tracePt t="141568" x="5670550" y="5281613"/>
          <p14:tracePt t="141581" x="5645150" y="5281613"/>
          <p14:tracePt t="141598" x="5557838" y="5281613"/>
          <p14:tracePt t="141600" x="5495925" y="5281613"/>
          <p14:tracePt t="141615" x="5294313" y="5281613"/>
          <p14:tracePt t="141631" x="5045075" y="5281613"/>
          <p14:tracePt t="141648" x="4756150" y="5281613"/>
          <p14:tracePt t="141664" x="4443413" y="5243513"/>
          <p14:tracePt t="141681" x="4143375" y="5230813"/>
          <p14:tracePt t="141698" x="3843338" y="5218113"/>
          <p14:tracePt t="141699" x="3679825" y="5205413"/>
          <p14:tracePt t="141714" x="3429000" y="5194300"/>
          <p14:tracePt t="141731" x="3179763" y="5194300"/>
          <p14:tracePt t="141747" x="2979738" y="5194300"/>
          <p14:tracePt t="141764" x="2816225" y="5194300"/>
          <p14:tracePt t="141780" x="2716213" y="5194300"/>
          <p14:tracePt t="141798" x="2641600" y="5194300"/>
          <p14:tracePt t="141814" x="2628900" y="5194300"/>
          <p14:tracePt t="142098" x="2616200" y="5194300"/>
          <p14:tracePt t="142106" x="2603500" y="5194300"/>
          <p14:tracePt t="142114" x="2590800" y="5194300"/>
          <p14:tracePt t="142131" x="2528888" y="5194300"/>
          <p14:tracePt t="142148" x="2452688" y="5181600"/>
          <p14:tracePt t="142164" x="2352675" y="5168900"/>
          <p14:tracePt t="142181" x="2228850" y="5156200"/>
          <p14:tracePt t="142183" x="2178050" y="5143500"/>
          <p14:tracePt t="142198" x="2052638" y="5130800"/>
          <p14:tracePt t="142214" x="1939925" y="5130800"/>
          <p14:tracePt t="142231" x="1865313" y="5118100"/>
          <p14:tracePt t="142248" x="1814513" y="5118100"/>
          <p14:tracePt t="142264" x="1790700" y="5118100"/>
          <p14:tracePt t="142281" x="1790700" y="5105400"/>
          <p14:tracePt t="142598" x="1827213" y="5105400"/>
          <p14:tracePt t="142605" x="1865313" y="5105400"/>
          <p14:tracePt t="142614" x="1914525" y="5105400"/>
          <p14:tracePt t="142631" x="2027238" y="5105400"/>
          <p14:tracePt t="142648" x="2228850" y="5105400"/>
          <p14:tracePt t="142664" x="2428875" y="5105400"/>
          <p14:tracePt t="142681" x="2703513" y="5156200"/>
          <p14:tracePt t="142697" x="2867025" y="5194300"/>
          <p14:tracePt t="142714" x="2992438" y="5230813"/>
          <p14:tracePt t="142731" x="3092450" y="5268913"/>
          <p14:tracePt t="142748" x="3167063" y="5268913"/>
          <p14:tracePt t="142764" x="3216275" y="5281613"/>
          <p14:tracePt t="142781" x="3228975" y="5281613"/>
          <p14:tracePt t="143058" x="3241675" y="5281613"/>
          <p14:tracePt t="143065" x="3254375" y="5281613"/>
          <p14:tracePt t="143073" x="3267075" y="5281613"/>
          <p14:tracePt t="143081" x="3305175" y="5281613"/>
          <p14:tracePt t="143097" x="3405188" y="5268913"/>
          <p14:tracePt t="143114" x="3530600" y="5243513"/>
          <p14:tracePt t="143131" x="3705225" y="5230813"/>
          <p14:tracePt t="143147" x="3879850" y="5218113"/>
          <p14:tracePt t="143164" x="4081463" y="5218113"/>
          <p14:tracePt t="143181" x="4205288" y="5218113"/>
          <p14:tracePt t="143197" x="4305300" y="5218113"/>
          <p14:tracePt t="143214" x="4394200" y="5218113"/>
          <p14:tracePt t="143231" x="4468813" y="5230813"/>
          <p14:tracePt t="143248" x="4481513" y="5230813"/>
          <p14:tracePt t="143264" x="4494213" y="5230813"/>
          <p14:tracePt t="143503" x="4506913" y="5230813"/>
          <p14:tracePt t="143511" x="4518025" y="5230813"/>
          <p14:tracePt t="143518" x="4530725" y="5230813"/>
          <p14:tracePt t="143531" x="4556125" y="5230813"/>
          <p14:tracePt t="143548" x="4619625" y="5230813"/>
          <p14:tracePt t="143549" x="4681538" y="5230813"/>
          <p14:tracePt t="143565" x="4806950" y="5230813"/>
          <p14:tracePt t="143581" x="4945063" y="5230813"/>
          <p14:tracePt t="143598" x="5045075" y="5230813"/>
          <p14:tracePt t="143614" x="5145088" y="5230813"/>
          <p14:tracePt t="143631" x="5232400" y="5230813"/>
          <p14:tracePt t="143648" x="5319713" y="5243513"/>
          <p14:tracePt t="143649" x="5345113" y="5256213"/>
          <p14:tracePt t="143664" x="5370513" y="5268913"/>
          <p14:tracePt t="143680" x="5383213" y="5268913"/>
          <p14:tracePt t="150529" x="5370513" y="5268913"/>
          <p14:tracePt t="150537" x="5357813" y="5268913"/>
          <p14:tracePt t="150548" x="5332413" y="5268913"/>
          <p14:tracePt t="150565" x="5257800" y="5281613"/>
          <p14:tracePt t="150581" x="5106988" y="5281613"/>
          <p14:tracePt t="150583" x="5006975" y="5281613"/>
          <p14:tracePt t="150598" x="4768850" y="5281613"/>
          <p14:tracePt t="150615" x="4518025" y="5268913"/>
          <p14:tracePt t="150631" x="4281488" y="5243513"/>
          <p14:tracePt t="150648" x="4081463" y="5230813"/>
          <p14:tracePt t="150664" x="3867150" y="5218113"/>
          <p14:tracePt t="150681" x="3692525" y="5218113"/>
          <p14:tracePt t="150682" x="3592513" y="5218113"/>
          <p14:tracePt t="150698" x="3441700" y="5218113"/>
          <p14:tracePt t="150714" x="3305175" y="5218113"/>
          <p14:tracePt t="150731" x="3179763" y="5230813"/>
          <p14:tracePt t="150747" x="3092450" y="5230813"/>
          <p14:tracePt t="150764" x="3016250" y="5243513"/>
          <p14:tracePt t="150782" x="2941638" y="5243513"/>
          <p14:tracePt t="150798" x="2890838" y="5243513"/>
          <p14:tracePt t="150828" x="2879725" y="5243513"/>
          <p14:tracePt t="151090" x="2867025" y="5243513"/>
          <p14:tracePt t="151098" x="2854325" y="5243513"/>
          <p14:tracePt t="151105" x="2828925" y="5256213"/>
          <p14:tracePt t="151114" x="2803525" y="5256213"/>
          <p14:tracePt t="151131" x="2741613" y="5268913"/>
          <p14:tracePt t="151148" x="2667000" y="5268913"/>
          <p14:tracePt t="151164" x="2578100" y="5268913"/>
          <p14:tracePt t="151166" x="2541588" y="5268913"/>
          <p14:tracePt t="151181" x="2441575" y="5281613"/>
          <p14:tracePt t="151197" x="2328863" y="5294313"/>
          <p14:tracePt t="151214" x="2239963" y="5305425"/>
          <p14:tracePt t="151231" x="2203450" y="5305425"/>
          <p14:tracePt t="151248" x="2165350" y="5305425"/>
          <p14:tracePt t="151268" x="2139950" y="5305425"/>
          <p14:tracePt t="151281" x="2127250" y="5305425"/>
          <p14:tracePt t="151597" x="2139950" y="5305425"/>
          <p14:tracePt t="151605" x="2165350" y="5305425"/>
          <p14:tracePt t="151614" x="2203450" y="5305425"/>
          <p14:tracePt t="151631" x="2265363" y="5318125"/>
          <p14:tracePt t="151648" x="2352675" y="5343525"/>
          <p14:tracePt t="151665" x="2503488" y="5381625"/>
          <p14:tracePt t="151682" x="2690813" y="5430838"/>
          <p14:tracePt t="151697" x="2803525" y="5468938"/>
          <p14:tracePt t="151714" x="2879725" y="5494338"/>
          <p14:tracePt t="151731" x="2916238" y="5518150"/>
          <p14:tracePt t="151747" x="2967038" y="5543550"/>
          <p14:tracePt t="151765" x="2992438" y="5543550"/>
          <p14:tracePt t="151781" x="3003550" y="5556250"/>
          <p14:tracePt t="151797" x="3016250" y="5568950"/>
          <p14:tracePt t="152518" x="2992438" y="5568950"/>
          <p14:tracePt t="152526" x="2979738" y="5568950"/>
          <p14:tracePt t="152533" x="2954338" y="5568950"/>
          <p14:tracePt t="152549" x="2890838" y="5568950"/>
          <p14:tracePt t="152565" x="2816225" y="5568950"/>
          <p14:tracePt t="152581" x="2728913" y="5568950"/>
          <p14:tracePt t="152598" x="2628900" y="5568950"/>
          <p14:tracePt t="152615" x="2528888" y="5568950"/>
          <p14:tracePt t="152632" x="2465388" y="5581650"/>
          <p14:tracePt t="152633" x="2441575" y="5581650"/>
          <p14:tracePt t="152649" x="2428875" y="5581650"/>
          <p14:tracePt t="152664" x="2416175" y="5581650"/>
          <p14:tracePt t="152681" x="2403475" y="5581650"/>
          <p14:tracePt t="153240" x="2428875" y="5581650"/>
          <p14:tracePt t="153248" x="2452688" y="5581650"/>
          <p14:tracePt t="153255" x="2490788" y="5581650"/>
          <p14:tracePt t="153265" x="2541588" y="5568950"/>
          <p14:tracePt t="153281" x="2678113" y="5568950"/>
          <p14:tracePt t="153298" x="2867025" y="5568950"/>
          <p14:tracePt t="153315" x="3003550" y="5568950"/>
          <p14:tracePt t="153316" x="3092450" y="5581650"/>
          <p14:tracePt t="153331" x="3228975" y="5594350"/>
          <p14:tracePt t="153347" x="3328988" y="5619750"/>
          <p14:tracePt t="153364" x="3429000" y="5643563"/>
          <p14:tracePt t="153381" x="3479800" y="5643563"/>
          <p14:tracePt t="153398" x="3505200" y="5656263"/>
          <p14:tracePt t="153414" x="3541713" y="5668963"/>
          <p14:tracePt t="153801" x="3567113" y="5668963"/>
          <p14:tracePt t="153808" x="3579813" y="5668963"/>
          <p14:tracePt t="153815" x="3617913" y="5668963"/>
          <p14:tracePt t="153832" x="3717925" y="5668963"/>
          <p14:tracePt t="153848" x="3879850" y="5668963"/>
          <p14:tracePt t="153864" x="4056063" y="5668963"/>
          <p14:tracePt t="153881" x="4243388" y="5668963"/>
          <p14:tracePt t="153898" x="4430713" y="5681663"/>
          <p14:tracePt t="153900" x="4506913" y="5707063"/>
          <p14:tracePt t="153914" x="4568825" y="5707063"/>
          <p14:tracePt t="153916" x="4643438" y="5707063"/>
          <p14:tracePt t="153931" x="4743450" y="5719763"/>
          <p14:tracePt t="153947" x="4843463" y="5732463"/>
          <p14:tracePt t="153964" x="4919663" y="5756275"/>
          <p14:tracePt t="153981" x="4932363" y="5756275"/>
          <p14:tracePt t="153998" x="4945063" y="5756275"/>
          <p14:tracePt t="154308" x="4968875" y="5756275"/>
          <p14:tracePt t="154315" x="5006975" y="5756275"/>
          <p14:tracePt t="154323" x="5057775" y="5743575"/>
          <p14:tracePt t="154331" x="5132388" y="5732463"/>
          <p14:tracePt t="154348" x="5281613" y="5719763"/>
          <p14:tracePt t="154364" x="5470525" y="5707063"/>
          <p14:tracePt t="154381" x="5645150" y="5707063"/>
          <p14:tracePt t="154399" x="5795963" y="5707063"/>
          <p14:tracePt t="154400" x="5845175" y="5707063"/>
          <p14:tracePt t="154414" x="5983288" y="5707063"/>
          <p14:tracePt t="154431" x="6108700" y="5732463"/>
          <p14:tracePt t="154447" x="6196013" y="5756275"/>
          <p14:tracePt t="154464" x="6296025" y="5768975"/>
          <p14:tracePt t="154481" x="6308725" y="5768975"/>
          <p14:tracePt t="154498" x="6321425" y="5768975"/>
          <p14:tracePt t="154753" x="6334125" y="5768975"/>
          <p14:tracePt t="154760" x="6346825" y="5768975"/>
          <p14:tracePt t="154768" x="6370638" y="5768975"/>
          <p14:tracePt t="154782" x="6408738" y="5768975"/>
          <p14:tracePt t="154783" x="6459538" y="5768975"/>
          <p14:tracePt t="154798" x="6621463" y="5768975"/>
          <p14:tracePt t="154814" x="6846888" y="5768975"/>
          <p14:tracePt t="154831" x="7034213" y="5768975"/>
          <p14:tracePt t="154847" x="7235825" y="5768975"/>
          <p14:tracePt t="154864" x="7423150" y="5781675"/>
          <p14:tracePt t="154881" x="7572375" y="5807075"/>
          <p14:tracePt t="154882" x="7635875" y="5807075"/>
          <p14:tracePt t="154898" x="7748588" y="5832475"/>
          <p14:tracePt t="154915" x="7761288" y="5832475"/>
          <p14:tracePt t="154931" x="7773988" y="5832475"/>
          <p14:tracePt t="159506" x="7748588" y="5832475"/>
          <p14:tracePt t="159513" x="7723188" y="5832475"/>
          <p14:tracePt t="159521" x="7685088" y="5832475"/>
          <p14:tracePt t="159532" x="7635875" y="5832475"/>
          <p14:tracePt t="159548" x="7485063" y="5832475"/>
          <p14:tracePt t="159565" x="7246938" y="5794375"/>
          <p14:tracePt t="159582" x="6872288" y="5694363"/>
          <p14:tracePt t="159598" x="6634163" y="5630863"/>
          <p14:tracePt t="159614" x="6383338" y="5568950"/>
          <p14:tracePt t="159631" x="6157913" y="5494338"/>
          <p14:tracePt t="159648" x="5945188" y="5443538"/>
          <p14:tracePt t="159664" x="5745163" y="5407025"/>
          <p14:tracePt t="159666" x="5683250" y="5394325"/>
          <p14:tracePt t="159681" x="5519738" y="5368925"/>
          <p14:tracePt t="159698" x="5419725" y="5368925"/>
          <p14:tracePt t="159714" x="5357813" y="5368925"/>
          <p14:tracePt t="159731" x="5307013" y="5356225"/>
          <p14:tracePt t="159748" x="5281613" y="5356225"/>
          <p14:tracePt t="160265" x="5270500" y="5356225"/>
          <p14:tracePt t="160281" x="5245100" y="5356225"/>
          <p14:tracePt t="160288" x="5219700" y="5356225"/>
          <p14:tracePt t="160298" x="5170488" y="5356225"/>
          <p14:tracePt t="160314" x="5045075" y="5368925"/>
          <p14:tracePt t="160331" x="4832350" y="5394325"/>
          <p14:tracePt t="160348" x="4581525" y="5407025"/>
          <p14:tracePt t="160349" x="4456113" y="5407025"/>
          <p14:tracePt t="160365" x="4330700" y="5407025"/>
          <p14:tracePt t="160365" x="4217988" y="5407025"/>
          <p14:tracePt t="160381" x="4005263" y="5407025"/>
          <p14:tracePt t="160398" x="3830638" y="5407025"/>
          <p14:tracePt t="160414" x="3692525" y="5418138"/>
          <p14:tracePt t="160431" x="3592513" y="5418138"/>
          <p14:tracePt t="160448" x="3517900" y="5418138"/>
          <p14:tracePt t="160449" x="3492500" y="5430838"/>
          <p14:tracePt t="160465" x="3454400" y="5443538"/>
          <p14:tracePt t="160481" x="3429000" y="5443538"/>
          <p14:tracePt t="160498" x="3417888" y="5456238"/>
          <p14:tracePt t="160880" x="3405188" y="5456238"/>
          <p14:tracePt t="160895" x="3379788" y="5456238"/>
          <p14:tracePt t="160903" x="3367088" y="5456238"/>
          <p14:tracePt t="160914" x="3341688" y="5456238"/>
          <p14:tracePt t="160932" x="3279775" y="5456238"/>
          <p14:tracePt t="160933" x="3216275" y="5456238"/>
          <p14:tracePt t="160949" x="3079750" y="5456238"/>
          <p14:tracePt t="160965" x="2879725" y="5456238"/>
          <p14:tracePt t="160981" x="2690813" y="5481638"/>
          <p14:tracePt t="160998" x="2516188" y="5507038"/>
          <p14:tracePt t="161014" x="2390775" y="5530850"/>
          <p14:tracePt t="161031" x="2316163" y="5543550"/>
          <p14:tracePt t="161032" x="2290763" y="5543550"/>
          <p14:tracePt t="161048" x="2239963" y="5543550"/>
          <p14:tracePt t="161064" x="2216150" y="5556250"/>
          <p14:tracePt t="161081" x="2190750" y="5556250"/>
          <p14:tracePt t="161363" x="2190750" y="5568950"/>
          <p14:tracePt t="161371" x="2216150" y="5568950"/>
          <p14:tracePt t="161381" x="2228850" y="5568950"/>
          <p14:tracePt t="161399" x="2265363" y="5581650"/>
          <p14:tracePt t="161415" x="2328863" y="5594350"/>
          <p14:tracePt t="161432" x="2416175" y="5630863"/>
          <p14:tracePt t="161433" x="2478088" y="5656263"/>
          <p14:tracePt t="161448" x="2578100" y="5681663"/>
          <p14:tracePt t="161464" x="2667000" y="5707063"/>
          <p14:tracePt t="161481" x="2754313" y="5732463"/>
          <p14:tracePt t="161498" x="2828925" y="5756275"/>
          <p14:tracePt t="161514" x="2879725" y="5768975"/>
          <p14:tracePt t="161531" x="2916238" y="5794375"/>
          <p14:tracePt t="161548" x="2941638" y="5794375"/>
          <p14:tracePt t="161564" x="2954338" y="5807075"/>
          <p14:tracePt t="161581" x="2967038" y="5807075"/>
          <p14:tracePt t="162469" x="2979738" y="5807075"/>
          <p14:tracePt t="162477" x="2992438" y="5807075"/>
          <p14:tracePt t="162484" x="3003550" y="5807075"/>
          <p14:tracePt t="162499" x="3041650" y="5807075"/>
          <p14:tracePt t="162515" x="3092450" y="5807075"/>
          <p14:tracePt t="162531" x="3154363" y="5819775"/>
          <p14:tracePt t="162548" x="3192463" y="5843588"/>
          <p14:tracePt t="162564" x="3241675" y="5856288"/>
          <p14:tracePt t="162581" x="3279775" y="5868988"/>
          <p14:tracePt t="162598" x="3317875" y="5907088"/>
          <p14:tracePt t="162599" x="3341688" y="5907088"/>
          <p14:tracePt t="162615" x="3379788" y="5932488"/>
          <p14:tracePt t="162631" x="3417888" y="5956300"/>
          <p14:tracePt t="162648" x="3454400" y="5969000"/>
          <p14:tracePt t="162664" x="3467100" y="5981700"/>
          <p14:tracePt t="162683" x="3479800" y="5981700"/>
          <p14:tracePt t="162699" x="3492500" y="5981700"/>
          <p14:tracePt t="162976" x="3505200" y="5981700"/>
          <p14:tracePt t="162983" x="3517900" y="5981700"/>
          <p14:tracePt t="162991" x="3541713" y="5981700"/>
          <p14:tracePt t="162999" x="3579813" y="5969000"/>
          <p14:tracePt t="163014" x="3679825" y="5969000"/>
          <p14:tracePt t="163031" x="3805238" y="5969000"/>
          <p14:tracePt t="163048" x="3968750" y="5969000"/>
          <p14:tracePt t="163065" x="4156075" y="5969000"/>
          <p14:tracePt t="163082" x="4330700" y="5969000"/>
          <p14:tracePt t="163083" x="4406900" y="5969000"/>
          <p14:tracePt t="163098" x="4468813" y="5969000"/>
          <p14:tracePt t="163114" x="4643438" y="5981700"/>
          <p14:tracePt t="163131" x="4743450" y="6007100"/>
          <p14:tracePt t="163148" x="4819650" y="6019800"/>
          <p14:tracePt t="163165" x="4868863" y="6019800"/>
          <p14:tracePt t="163190" x="4881563" y="6019800"/>
          <p14:tracePt t="163437" x="4894263" y="6019800"/>
          <p14:tracePt t="163444" x="4919663" y="6019800"/>
          <p14:tracePt t="163451" x="4956175" y="6019800"/>
          <p14:tracePt t="163465" x="4981575" y="6019800"/>
          <p14:tracePt t="163481" x="5081588" y="6019800"/>
          <p14:tracePt t="163483" x="5170488" y="6007100"/>
          <p14:tracePt t="163499" x="5345113" y="5994400"/>
          <p14:tracePt t="163514" x="5532438" y="5994400"/>
          <p14:tracePt t="163531" x="5695950" y="5994400"/>
          <p14:tracePt t="163548" x="5832475" y="5994400"/>
          <p14:tracePt t="163564" x="5957888" y="5994400"/>
          <p14:tracePt t="163582" x="6134100" y="5994400"/>
          <p14:tracePt t="163598" x="6246813" y="5994400"/>
          <p14:tracePt t="163614" x="6308725" y="5994400"/>
          <p14:tracePt t="163631" x="6321425" y="5994400"/>
          <p14:tracePt t="163648" x="6334125" y="5994400"/>
          <p14:tracePt t="164020" x="6296025" y="5994400"/>
          <p14:tracePt t="164028" x="6246813" y="5994400"/>
          <p14:tracePt t="164035" x="6157913" y="5994400"/>
          <p14:tracePt t="164048" x="6070600" y="5969000"/>
          <p14:tracePt t="164065" x="5795963" y="5932488"/>
          <p14:tracePt t="164082" x="5294313" y="5868988"/>
          <p14:tracePt t="164098" x="5045075" y="5856288"/>
          <p14:tracePt t="164115" x="4832350" y="5832475"/>
          <p14:tracePt t="164131" x="4656138" y="5832475"/>
          <p14:tracePt t="164148" x="4518025" y="5832475"/>
          <p14:tracePt t="164165" x="4456113" y="5832475"/>
          <p14:tracePt t="164181" x="4430713" y="5832475"/>
          <p14:tracePt t="164619" x="4443413" y="5832475"/>
          <p14:tracePt t="164627" x="4456113" y="5832475"/>
          <p14:tracePt t="164635" x="4468813" y="5832475"/>
          <p14:tracePt t="164649" x="4543425" y="5832475"/>
          <p14:tracePt t="164665" x="4706938" y="5807075"/>
          <p14:tracePt t="164681" x="4919663" y="5781675"/>
          <p14:tracePt t="164698" x="5119688" y="5781675"/>
          <p14:tracePt t="164714" x="5357813" y="5781675"/>
          <p14:tracePt t="164731" x="5607050" y="5781675"/>
          <p14:tracePt t="164748" x="5770563" y="5781675"/>
          <p14:tracePt t="164749" x="5821363" y="5781675"/>
          <p14:tracePt t="164765" x="5908675" y="5781675"/>
          <p14:tracePt t="164781" x="5983288" y="5781675"/>
          <p14:tracePt t="164798" x="6045200" y="5781675"/>
          <p14:tracePt t="164814" x="6083300" y="5781675"/>
          <p14:tracePt t="164831" x="6134100" y="5781675"/>
          <p14:tracePt t="164848" x="6183313" y="5781675"/>
          <p14:tracePt t="164864" x="6234113" y="5781675"/>
          <p14:tracePt t="164881" x="6246813" y="5781675"/>
          <p14:tracePt t="164898" x="6259513" y="5781675"/>
          <p14:tracePt t="164914" x="6283325" y="5781675"/>
          <p14:tracePt t="164933" x="6296025" y="5781675"/>
          <p14:tracePt t="164957" x="6308725" y="5781675"/>
          <p14:tracePt t="164987" x="6321425" y="5781675"/>
          <p14:tracePt t="164995" x="6334125" y="5781675"/>
          <p14:tracePt t="165018" x="6346825" y="5781675"/>
          <p14:tracePt t="165025" x="6359525" y="5781675"/>
          <p14:tracePt t="165041" x="6383338" y="5768975"/>
          <p14:tracePt t="165049" x="6396038" y="5768975"/>
          <p14:tracePt t="165064" x="6434138" y="5756275"/>
          <p14:tracePt t="165081" x="6483350" y="5743575"/>
          <p14:tracePt t="165098" x="6546850" y="5719763"/>
          <p14:tracePt t="165114" x="6596063" y="5707063"/>
          <p14:tracePt t="165131" x="6646863" y="5681663"/>
          <p14:tracePt t="165149" x="6708775" y="5668963"/>
          <p14:tracePt t="165164" x="6746875" y="5668963"/>
          <p14:tracePt t="165181" x="6772275" y="5668963"/>
          <p14:tracePt t="165198" x="6797675" y="5656263"/>
          <p14:tracePt t="165215" x="6808788" y="5656263"/>
          <p14:tracePt t="169979" x="6797675" y="5656263"/>
          <p14:tracePt t="169987" x="6772275" y="5656263"/>
          <p14:tracePt t="169998" x="6734175" y="5668963"/>
          <p14:tracePt t="170015" x="6634163" y="5681663"/>
          <p14:tracePt t="170032" x="6408738" y="5694363"/>
          <p14:tracePt t="170033" x="6270625" y="5694363"/>
          <p14:tracePt t="170048" x="5983288" y="5694363"/>
          <p14:tracePt t="170065" x="5683250" y="5694363"/>
          <p14:tracePt t="170081" x="5370513" y="5681663"/>
          <p14:tracePt t="170098" x="5057775" y="5681663"/>
          <p14:tracePt t="170114" x="4781550" y="5681663"/>
          <p14:tracePt t="170132" x="4394200" y="5719763"/>
          <p14:tracePt t="170148" x="4156075" y="5743575"/>
          <p14:tracePt t="170164" x="3992563" y="5781675"/>
          <p14:tracePt t="170181" x="3867150" y="5807075"/>
          <p14:tracePt t="170198" x="3767138" y="5843588"/>
          <p14:tracePt t="170214" x="3679825" y="5856288"/>
          <p14:tracePt t="170231" x="3643313" y="5868988"/>
          <p14:tracePt t="170248" x="3630613" y="5868988"/>
          <p14:tracePt t="170540" x="3605213" y="5881688"/>
          <p14:tracePt t="170548" x="3579813" y="5881688"/>
          <p14:tracePt t="170555" x="3554413" y="5881688"/>
          <p14:tracePt t="170565" x="3541713" y="5881688"/>
          <p14:tracePt t="170581" x="3479800" y="5881688"/>
          <p14:tracePt t="170599" x="3392488" y="5881688"/>
          <p14:tracePt t="170616" x="3292475" y="5881688"/>
          <p14:tracePt t="170618" x="3216275" y="5894388"/>
          <p14:tracePt t="170632" x="3092450" y="5894388"/>
          <p14:tracePt t="170648" x="3016250" y="5907088"/>
          <p14:tracePt t="170664" x="2967038" y="5919788"/>
          <p14:tracePt t="170681" x="2928938" y="5919788"/>
          <p14:tracePt t="170698" x="2903538" y="5919788"/>
          <p14:tracePt t="171024" x="2903538" y="5932488"/>
          <p14:tracePt t="171031" x="2928938" y="5932488"/>
          <p14:tracePt t="171039" x="2941638" y="5945188"/>
          <p14:tracePt t="171048" x="2967038" y="5945188"/>
          <p14:tracePt t="171065" x="3041650" y="5969000"/>
          <p14:tracePt t="171081" x="3167063" y="5994400"/>
          <p14:tracePt t="171098" x="3341688" y="6032500"/>
          <p14:tracePt t="171100" x="3429000" y="6045200"/>
          <p14:tracePt t="171115" x="3605213" y="6069013"/>
          <p14:tracePt t="171132" x="3779838" y="6107113"/>
          <p14:tracePt t="171149" x="3943350" y="6132513"/>
          <p14:tracePt t="171165" x="4081463" y="6157913"/>
          <p14:tracePt t="171181" x="4192588" y="6194425"/>
          <p14:tracePt t="171198" x="4217988" y="6194425"/>
          <p14:tracePt t="171199" x="4230688" y="6194425"/>
          <p14:tracePt t="171215" x="4256088" y="6194425"/>
          <p14:tracePt t="171468" x="4268788" y="6194425"/>
          <p14:tracePt t="171476" x="4281488" y="6194425"/>
          <p14:tracePt t="171483" x="4305300" y="6194425"/>
          <p14:tracePt t="171499" x="4368800" y="6194425"/>
          <p14:tracePt t="171515" x="4481513" y="6194425"/>
          <p14:tracePt t="171531" x="4630738" y="6194425"/>
          <p14:tracePt t="171548" x="4781550" y="6194425"/>
          <p14:tracePt t="171564" x="4956175" y="6181725"/>
          <p14:tracePt t="171581" x="5119688" y="6181725"/>
          <p14:tracePt t="171598" x="5345113" y="6181725"/>
          <p14:tracePt t="171614" x="5457825" y="6181725"/>
          <p14:tracePt t="171631" x="5545138" y="6181725"/>
          <p14:tracePt t="171648" x="5570538" y="6181725"/>
          <p14:tracePt t="171665" x="5595938" y="6181725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272629" y="371060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2074010" y="284632"/>
            <a:ext cx="78157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/>
              <a:t>Writing and Your Career</a:t>
            </a:r>
            <a:endParaRPr lang="en-US" sz="3200" b="1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59716" y="44897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359716" y="631324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653C5CC-1F24-829C-6433-43B455CBF0A0}"/>
              </a:ext>
            </a:extLst>
          </p:cNvPr>
          <p:cNvSpPr/>
          <p:nvPr/>
        </p:nvSpPr>
        <p:spPr>
          <a:xfrm>
            <a:off x="619760" y="1722585"/>
            <a:ext cx="11074400" cy="43549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Writing—An Essential Job Skill.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Writing for the Global Marketplace.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Four Keys to Effective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Characteristics of Job-Related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Ethical Writing in the Workplace.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Successful Employees Are Successful Writers.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804DB37-7748-B77D-34D2-C0846981FC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39422" y="162533"/>
            <a:ext cx="2612300" cy="1219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23"/>
    </mc:Choice>
    <mc:Fallback xmlns="">
      <p:transition spd="slow" advTm="171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7251" x="5583238" y="6181725"/>
          <p14:tracePt t="7267" x="5570538" y="6181725"/>
          <p14:tracePt t="7274" x="5557838" y="6181725"/>
          <p14:tracePt t="7285" x="5545138" y="6169025"/>
          <p14:tracePt t="7302" x="5507038" y="6145213"/>
          <p14:tracePt t="7319" x="5457825" y="6094413"/>
          <p14:tracePt t="7320" x="5445125" y="6069013"/>
          <p14:tracePt t="7336" x="5394325" y="6032500"/>
          <p14:tracePt t="7351" x="5345113" y="5969000"/>
          <p14:tracePt t="7368" x="5294313" y="5919788"/>
          <p14:tracePt t="7385" x="5270500" y="5832475"/>
          <p14:tracePt t="7401" x="5219700" y="5719763"/>
          <p14:tracePt t="7418" x="5219700" y="5568950"/>
          <p14:tracePt t="7420" x="5194300" y="5468938"/>
          <p14:tracePt t="7436" x="5194300" y="5268913"/>
          <p14:tracePt t="7451" x="5194300" y="5081588"/>
          <p14:tracePt t="7468" x="5207000" y="4943475"/>
          <p14:tracePt t="7485" x="5232400" y="4868863"/>
          <p14:tracePt t="7501" x="5232400" y="4818063"/>
          <p14:tracePt t="7519" x="5257800" y="4768850"/>
          <p14:tracePt t="7535" x="5270500" y="4743450"/>
          <p14:tracePt t="7565" x="5270500" y="4718050"/>
          <p14:tracePt t="7865" x="5257800" y="4718050"/>
          <p14:tracePt t="7873" x="5232400" y="4718050"/>
          <p14:tracePt t="7888" x="5194300" y="4718050"/>
          <p14:tracePt t="7889" x="5157788" y="4705350"/>
          <p14:tracePt t="7902" x="5106988" y="4692650"/>
          <p14:tracePt t="7903" x="5045075" y="4667250"/>
          <p14:tracePt t="7919" x="4843463" y="4605338"/>
          <p14:tracePt t="7936" x="4619625" y="4505325"/>
          <p14:tracePt t="7952" x="4356100" y="4418013"/>
          <p14:tracePt t="7968" x="4130675" y="4341813"/>
          <p14:tracePt t="7985" x="3930650" y="4254500"/>
          <p14:tracePt t="8002" x="3756025" y="4192588"/>
          <p14:tracePt t="8003" x="3667125" y="4154488"/>
          <p14:tracePt t="8019" x="3541713" y="4092575"/>
          <p14:tracePt t="8035" x="3441700" y="4054475"/>
          <p14:tracePt t="8052" x="3367088" y="4017963"/>
          <p14:tracePt t="8079" x="3354388" y="4017963"/>
          <p14:tracePt t="8419" x="3341688" y="4017963"/>
          <p14:tracePt t="8435" x="3328988" y="4017963"/>
          <p14:tracePt t="8442" x="3317875" y="4017963"/>
          <p14:tracePt t="8452" x="3305175" y="4017963"/>
          <p14:tracePt t="8468" x="3254375" y="4017963"/>
          <p14:tracePt t="8485" x="3192463" y="4017963"/>
          <p14:tracePt t="8487" x="3141663" y="4005263"/>
          <p14:tracePt t="8502" x="3003550" y="3979863"/>
          <p14:tracePt t="8518" x="2828925" y="3929063"/>
          <p14:tracePt t="8535" x="2667000" y="3867150"/>
          <p14:tracePt t="8554" x="2490788" y="3803650"/>
          <p14:tracePt t="8568" x="2339975" y="3741738"/>
          <p14:tracePt t="8585" x="2228850" y="3703638"/>
          <p14:tracePt t="8586" x="2190750" y="3692525"/>
          <p14:tracePt t="8602" x="2127250" y="3667125"/>
          <p14:tracePt t="8618" x="2090738" y="3641725"/>
          <p14:tracePt t="8635" x="2078038" y="3641725"/>
          <p14:tracePt t="8948" x="2078038" y="3629025"/>
          <p14:tracePt t="8956" x="2078038" y="3616325"/>
          <p14:tracePt t="8968" x="2103438" y="3590925"/>
          <p14:tracePt t="8986" x="2228850" y="3441700"/>
          <p14:tracePt t="9002" x="2378075" y="3290888"/>
          <p14:tracePt t="9019" x="2565400" y="3141663"/>
          <p14:tracePt t="9035" x="2690813" y="3016250"/>
          <p14:tracePt t="9051" x="2754313" y="2952750"/>
          <p14:tracePt t="9068" x="2790825" y="2916238"/>
          <p14:tracePt t="9085" x="2816225" y="2903538"/>
          <p14:tracePt t="9101" x="2828925" y="2890838"/>
          <p14:tracePt t="9162" x="2803525" y="2890838"/>
          <p14:tracePt t="9170" x="2778125" y="2890838"/>
          <p14:tracePt t="9186" x="2728913" y="2878138"/>
          <p14:tracePt t="9201" x="2641600" y="2865438"/>
          <p14:tracePt t="9218" x="2554288" y="2865438"/>
          <p14:tracePt t="9235" x="2428875" y="2865438"/>
          <p14:tracePt t="9252" x="2316163" y="2865438"/>
          <p14:tracePt t="9268" x="2239963" y="2852738"/>
          <p14:tracePt t="9269" x="2203450" y="2852738"/>
          <p14:tracePt t="9286" x="2152650" y="2840038"/>
          <p14:tracePt t="9301" x="2127250" y="2840038"/>
          <p14:tracePt t="9318" x="2116138" y="2840038"/>
          <p14:tracePt t="9593" x="2127250" y="2840038"/>
          <p14:tracePt t="9600" x="2152650" y="2840038"/>
          <p14:tracePt t="9608" x="2190750" y="2840038"/>
          <p14:tracePt t="9618" x="2216150" y="2865438"/>
          <p14:tracePt t="9635" x="2339975" y="2903538"/>
          <p14:tracePt t="9652" x="2490788" y="2978150"/>
          <p14:tracePt t="9668" x="2678113" y="3078163"/>
          <p14:tracePt t="9669" x="2778125" y="3128963"/>
          <p14:tracePt t="9685" x="2928938" y="3228975"/>
          <p14:tracePt t="9702" x="3041650" y="3290888"/>
          <p14:tracePt t="9718" x="3103563" y="3341688"/>
          <p14:tracePt t="9735" x="3154363" y="3378200"/>
          <p14:tracePt t="9752" x="3179763" y="3403600"/>
          <p14:tracePt t="9769" x="3205163" y="3416300"/>
          <p14:tracePt t="9785" x="3216275" y="3416300"/>
          <p14:tracePt t="9802" x="3216275" y="3429000"/>
          <p14:tracePt t="10637" x="3205163" y="3429000"/>
          <p14:tracePt t="10644" x="3192463" y="3429000"/>
          <p14:tracePt t="10652" x="3154363" y="3441700"/>
          <p14:tracePt t="10668" x="3116263" y="3467100"/>
          <p14:tracePt t="10685" x="3028950" y="3503613"/>
          <p14:tracePt t="10701" x="2928938" y="3567113"/>
          <p14:tracePt t="10718" x="2803525" y="3641725"/>
          <p14:tracePt t="10735" x="2678113" y="3729038"/>
          <p14:tracePt t="10736" x="2616200" y="3779838"/>
          <p14:tracePt t="10752" x="2516188" y="3854450"/>
          <p14:tracePt t="10768" x="2428875" y="3954463"/>
          <p14:tracePt t="10785" x="2352675" y="4005263"/>
          <p14:tracePt t="10801" x="2303463" y="4054475"/>
          <p14:tracePt t="10819" x="2252663" y="4105275"/>
          <p14:tracePt t="10835" x="2228850" y="4141788"/>
          <p14:tracePt t="10836" x="2203450" y="4154488"/>
          <p14:tracePt t="10852" x="2190750" y="4179888"/>
          <p14:tracePt t="10868" x="2190750" y="4192588"/>
          <p14:tracePt t="10884" x="2190750" y="4205288"/>
          <p14:tracePt t="11106" x="2178050" y="4217988"/>
          <p14:tracePt t="11120" x="2178050" y="4230688"/>
          <p14:tracePt t="11128" x="2165350" y="4230688"/>
          <p14:tracePt t="11136" x="2165350" y="4241800"/>
          <p14:tracePt t="11152" x="2165350" y="4267200"/>
          <p14:tracePt t="11168" x="2152650" y="4305300"/>
          <p14:tracePt t="11185" x="2139950" y="4341813"/>
          <p14:tracePt t="11201" x="2139950" y="4379913"/>
          <p14:tracePt t="11218" x="2127250" y="4418013"/>
          <p14:tracePt t="11220" x="2127250" y="4430713"/>
          <p14:tracePt t="11236" x="2116138" y="4467225"/>
          <p14:tracePt t="11252" x="2103438" y="4505325"/>
          <p14:tracePt t="11269" x="2103438" y="4543425"/>
          <p14:tracePt t="11285" x="2090738" y="4592638"/>
          <p14:tracePt t="11301" x="2078038" y="4630738"/>
          <p14:tracePt t="11318" x="2078038" y="4679950"/>
          <p14:tracePt t="11336" x="2065338" y="4718050"/>
          <p14:tracePt t="11351" x="2052638" y="4743450"/>
          <p14:tracePt t="11368" x="2052638" y="4768850"/>
          <p14:tracePt t="11385" x="2039938" y="4779963"/>
          <p14:tracePt t="11412" x="2039938" y="4792663"/>
          <p14:tracePt t="12611" x="2027238" y="4792663"/>
          <p14:tracePt t="12618" x="2014538" y="4779963"/>
          <p14:tracePt t="12625" x="1990725" y="4756150"/>
          <p14:tracePt t="12635" x="1978025" y="4743450"/>
          <p14:tracePt t="12651" x="1903413" y="4656138"/>
          <p14:tracePt t="12668" x="1801813" y="4492625"/>
          <p14:tracePt t="12685" x="1727200" y="4230688"/>
          <p14:tracePt t="12702" x="1627188" y="3754438"/>
          <p14:tracePt t="12718" x="1627188" y="3467100"/>
          <p14:tracePt t="12735" x="1639888" y="3203575"/>
          <p14:tracePt t="12751" x="1689100" y="2990850"/>
          <p14:tracePt t="12768" x="1752600" y="2790825"/>
          <p14:tracePt t="12785" x="1801813" y="2665413"/>
          <p14:tracePt t="12787" x="1827213" y="2603500"/>
          <p14:tracePt t="12802" x="1852613" y="2565400"/>
          <p14:tracePt t="12803" x="1865313" y="2540000"/>
          <p14:tracePt t="12818" x="1865313" y="2516188"/>
          <p14:tracePt t="13156" x="1852613" y="2516188"/>
          <p14:tracePt t="13163" x="1827213" y="2516188"/>
          <p14:tracePt t="13171" x="1814513" y="2516188"/>
          <p14:tracePt t="13185" x="1801813" y="2527300"/>
          <p14:tracePt t="13187" x="1778000" y="2527300"/>
          <p14:tracePt t="13203" x="1701800" y="2540000"/>
          <p14:tracePt t="13219" x="1589088" y="2540000"/>
          <p14:tracePt t="13235" x="1501775" y="2552700"/>
          <p14:tracePt t="13251" x="1427163" y="2565400"/>
          <p14:tracePt t="13268" x="1376363" y="2578100"/>
          <p14:tracePt t="13285" x="1352550" y="2578100"/>
          <p14:tracePt t="13286" x="1339850" y="2578100"/>
          <p14:tracePt t="13301" x="1314450" y="2578100"/>
          <p14:tracePt t="13639" x="1327150" y="2578100"/>
          <p14:tracePt t="13655" x="1339850" y="2578100"/>
          <p14:tracePt t="13670" x="1352550" y="2578100"/>
          <p14:tracePt t="13685" x="1363663" y="2578100"/>
          <p14:tracePt t="13693" x="1376363" y="2578100"/>
          <p14:tracePt t="13709" x="1389063" y="2578100"/>
          <p14:tracePt t="13719" x="1401763" y="2578100"/>
          <p14:tracePt t="13735" x="1427163" y="2578100"/>
          <p14:tracePt t="13752" x="1476375" y="2578100"/>
          <p14:tracePt t="13768" x="1514475" y="2590800"/>
          <p14:tracePt t="13770" x="1552575" y="2603500"/>
          <p14:tracePt t="13786" x="1627188" y="2640013"/>
          <p14:tracePt t="13802" x="1714500" y="2690813"/>
          <p14:tracePt t="13818" x="1827213" y="2765425"/>
          <p14:tracePt t="13835" x="1939925" y="2828925"/>
          <p14:tracePt t="13852" x="2039938" y="2890838"/>
          <p14:tracePt t="13868" x="2116138" y="2928938"/>
          <p14:tracePt t="13885" x="2216150" y="2990850"/>
          <p14:tracePt t="13901" x="2265363" y="3016250"/>
          <p14:tracePt t="13919" x="2316163" y="3041650"/>
          <p14:tracePt t="13935" x="2390775" y="3090863"/>
          <p14:tracePt t="13952" x="2416175" y="3090863"/>
          <p14:tracePt t="13969" x="2452688" y="3090863"/>
          <p14:tracePt t="14761" x="2465388" y="3090863"/>
          <p14:tracePt t="14776" x="2478088" y="3090863"/>
          <p14:tracePt t="14783" x="2516188" y="3090863"/>
          <p14:tracePt t="14791" x="2554288" y="3090863"/>
          <p14:tracePt t="14802" x="2603500" y="3090863"/>
          <p14:tracePt t="14818" x="2741613" y="3078163"/>
          <p14:tracePt t="14835" x="2979738" y="3065463"/>
          <p14:tracePt t="14852" x="3341688" y="3065463"/>
          <p14:tracePt t="14868" x="3567113" y="3090863"/>
          <p14:tracePt t="14885" x="3717925" y="3128963"/>
          <p14:tracePt t="14901" x="3867150" y="3178175"/>
          <p14:tracePt t="14918" x="3979863" y="3203575"/>
          <p14:tracePt t="14935" x="4030663" y="3228975"/>
          <p14:tracePt t="14952" x="4056063" y="3228975"/>
          <p14:tracePt t="14968" x="4068763" y="3228975"/>
          <p14:tracePt t="15176" x="4068763" y="3241675"/>
          <p14:tracePt t="15191" x="4043363" y="3241675"/>
          <p14:tracePt t="15198" x="4030663" y="3254375"/>
          <p14:tracePt t="15206" x="3992563" y="3254375"/>
          <p14:tracePt t="15218" x="3968750" y="3267075"/>
          <p14:tracePt t="15236" x="3843338" y="3278188"/>
          <p14:tracePt t="15252" x="3730625" y="3303588"/>
          <p14:tracePt t="15268" x="3592513" y="3316288"/>
          <p14:tracePt t="15285" x="3454400" y="3328988"/>
          <p14:tracePt t="15302" x="3328988" y="3354388"/>
          <p14:tracePt t="15318" x="3216275" y="3378200"/>
          <p14:tracePt t="15335" x="3179763" y="3390900"/>
          <p14:tracePt t="15337" x="3141663" y="3390900"/>
          <p14:tracePt t="15667" x="3154363" y="3390900"/>
          <p14:tracePt t="15674" x="3179763" y="3390900"/>
          <p14:tracePt t="15685" x="3216275" y="3390900"/>
          <p14:tracePt t="15702" x="3305175" y="3390900"/>
          <p14:tracePt t="15719" x="3454400" y="3390900"/>
          <p14:tracePt t="15720" x="3554413" y="3390900"/>
          <p14:tracePt t="15736" x="3756025" y="3390900"/>
          <p14:tracePt t="15751" x="4005263" y="3416300"/>
          <p14:tracePt t="15769" x="4243388" y="3454400"/>
          <p14:tracePt t="15785" x="4518025" y="3490913"/>
          <p14:tracePt t="15802" x="4768850" y="3567113"/>
          <p14:tracePt t="15818" x="4994275" y="3616325"/>
          <p14:tracePt t="15819" x="5132388" y="3641725"/>
          <p14:tracePt t="15836" x="5319713" y="3692525"/>
          <p14:tracePt t="15852" x="5407025" y="3703638"/>
          <p14:tracePt t="15868" x="5470525" y="3703638"/>
          <p14:tracePt t="16220" x="5483225" y="3703638"/>
          <p14:tracePt t="16227" x="5495925" y="3703638"/>
          <p14:tracePt t="16235" x="5519738" y="3703638"/>
          <p14:tracePt t="16253" x="5583238" y="3692525"/>
          <p14:tracePt t="16269" x="5745163" y="3654425"/>
          <p14:tracePt t="16286" x="5970588" y="3629025"/>
          <p14:tracePt t="16302" x="6196013" y="3629025"/>
          <p14:tracePt t="16319" x="6584950" y="3629025"/>
          <p14:tracePt t="16335" x="6772275" y="3629025"/>
          <p14:tracePt t="16352" x="6946900" y="3629025"/>
          <p14:tracePt t="16368" x="7085013" y="3629025"/>
          <p14:tracePt t="16385" x="7223125" y="3654425"/>
          <p14:tracePt t="16402" x="7323138" y="3667125"/>
          <p14:tracePt t="16403" x="7359650" y="3679825"/>
          <p14:tracePt t="16419" x="7372350" y="3679825"/>
          <p14:tracePt t="16435" x="7397750" y="3679825"/>
          <p14:tracePt t="20359" x="7397750" y="3692525"/>
          <p14:tracePt t="20365" x="7385050" y="3692525"/>
          <p14:tracePt t="20373" x="7348538" y="3692525"/>
          <p14:tracePt t="20385" x="7310438" y="3703638"/>
          <p14:tracePt t="20402" x="7246938" y="3703638"/>
          <p14:tracePt t="20419" x="7159625" y="3703638"/>
          <p14:tracePt t="20420" x="7097713" y="3703638"/>
          <p14:tracePt t="20435" x="6921500" y="3679825"/>
          <p14:tracePt t="20452" x="6708775" y="3579813"/>
          <p14:tracePt t="20468" x="6508750" y="3490913"/>
          <p14:tracePt t="20485" x="6246813" y="3378200"/>
          <p14:tracePt t="20502" x="5983288" y="3267075"/>
          <p14:tracePt t="20519" x="5757863" y="3190875"/>
          <p14:tracePt t="20520" x="5632450" y="3154363"/>
          <p14:tracePt t="20536" x="5457825" y="3090863"/>
          <p14:tracePt t="20553" x="5281613" y="3003550"/>
          <p14:tracePt t="20568" x="5119688" y="2965450"/>
          <p14:tracePt t="20585" x="5032375" y="2928938"/>
          <p14:tracePt t="20602" x="4968875" y="2916238"/>
          <p14:tracePt t="20603" x="4956175" y="2916238"/>
          <p14:tracePt t="20634" x="4945063" y="2916238"/>
          <p14:tracePt t="20935" x="4932363" y="2916238"/>
          <p14:tracePt t="20942" x="4919663" y="2916238"/>
          <p14:tracePt t="20952" x="4906963" y="2916238"/>
          <p14:tracePt t="20969" x="4832350" y="2916238"/>
          <p14:tracePt t="20986" x="4743450" y="2916238"/>
          <p14:tracePt t="20988" x="4681538" y="2916238"/>
          <p14:tracePt t="21002" x="4619625" y="2916238"/>
          <p14:tracePt t="21003" x="4543425" y="2916238"/>
          <p14:tracePt t="21020" x="4406900" y="2916238"/>
          <p14:tracePt t="21036" x="4256088" y="2916238"/>
          <p14:tracePt t="21052" x="4092575" y="2916238"/>
          <p14:tracePt t="21068" x="3968750" y="2916238"/>
          <p14:tracePt t="21085" x="3879850" y="2916238"/>
          <p14:tracePt t="21102" x="3792538" y="2916238"/>
          <p14:tracePt t="21119" x="3756025" y="2916238"/>
          <p14:tracePt t="21135" x="3743325" y="2916238"/>
          <p14:tracePt t="21595" x="3756025" y="2916238"/>
          <p14:tracePt t="21604" x="3779838" y="2916238"/>
          <p14:tracePt t="21619" x="3843338" y="2916238"/>
          <p14:tracePt t="21635" x="3943350" y="2916238"/>
          <p14:tracePt t="21652" x="4130675" y="2916238"/>
          <p14:tracePt t="21669" x="4305300" y="2928938"/>
          <p14:tracePt t="21686" x="4556125" y="2952750"/>
          <p14:tracePt t="21702" x="4681538" y="2965450"/>
          <p14:tracePt t="21719" x="4768850" y="2978150"/>
          <p14:tracePt t="21735" x="4832350" y="2990850"/>
          <p14:tracePt t="21752" x="4881563" y="2990850"/>
          <p14:tracePt t="21768" x="4906963" y="2990850"/>
          <p14:tracePt t="31507" x="4894263" y="2990850"/>
          <p14:tracePt t="31514" x="4856163" y="2990850"/>
          <p14:tracePt t="31523" x="4832350" y="2990850"/>
          <p14:tracePt t="31535" x="4794250" y="2990850"/>
          <p14:tracePt t="31555" x="4656138" y="2990850"/>
          <p14:tracePt t="31569" x="4506913" y="2990850"/>
          <p14:tracePt t="31585" x="4343400" y="2952750"/>
          <p14:tracePt t="31602" x="4205288" y="2941638"/>
          <p14:tracePt t="31618" x="4081463" y="2916238"/>
          <p14:tracePt t="31635" x="3992563" y="2903538"/>
          <p14:tracePt t="31652" x="3892550" y="2890838"/>
          <p14:tracePt t="31669" x="3856038" y="2878138"/>
          <p14:tracePt t="31685" x="3830638" y="2878138"/>
          <p14:tracePt t="31823" x="3843338" y="2878138"/>
          <p14:tracePt t="31829" x="3867150" y="2878138"/>
          <p14:tracePt t="31837" x="3892550" y="2878138"/>
          <p14:tracePt t="31853" x="3968750" y="2865438"/>
          <p14:tracePt t="31869" x="4081463" y="2852738"/>
          <p14:tracePt t="31885" x="4181475" y="2840038"/>
          <p14:tracePt t="31902" x="4268788" y="2840038"/>
          <p14:tracePt t="31919" x="4330700" y="2828925"/>
          <p14:tracePt t="31935" x="4368800" y="2828925"/>
          <p14:tracePt t="31937" x="4394200" y="2828925"/>
          <p14:tracePt t="31953" x="4406900" y="2816225"/>
          <p14:tracePt t="31968" x="4430713" y="2816225"/>
          <p14:tracePt t="31990" x="4443413" y="2816225"/>
          <p14:tracePt t="32506" x="4468813" y="2816225"/>
          <p14:tracePt t="32513" x="4481513" y="2816225"/>
          <p14:tracePt t="32520" x="4506913" y="2816225"/>
          <p14:tracePt t="32536" x="4530725" y="2816225"/>
          <p14:tracePt t="32537" x="4568825" y="2816225"/>
          <p14:tracePt t="32555" x="4668838" y="2816225"/>
          <p14:tracePt t="32569" x="4781550" y="2816225"/>
          <p14:tracePt t="32585" x="4919663" y="2816225"/>
          <p14:tracePt t="32602" x="5057775" y="2828925"/>
          <p14:tracePt t="32619" x="5145088" y="2828925"/>
          <p14:tracePt t="32620" x="5181600" y="2828925"/>
          <p14:tracePt t="32636" x="5232400" y="2840038"/>
          <p14:tracePt t="32652" x="5270500" y="2840038"/>
          <p14:tracePt t="32669" x="5294313" y="2840038"/>
          <p14:tracePt t="32685" x="5319713" y="2852738"/>
          <p14:tracePt t="32702" x="5332413" y="2852738"/>
          <p14:tracePt t="37489" x="5319713" y="2865438"/>
          <p14:tracePt t="37496" x="5307013" y="2865438"/>
          <p14:tracePt t="37504" x="5294313" y="2865438"/>
          <p14:tracePt t="37520" x="5232400" y="2890838"/>
          <p14:tracePt t="37536" x="5181600" y="2890838"/>
          <p14:tracePt t="37555" x="5094288" y="2903538"/>
          <p14:tracePt t="37569" x="4981575" y="2903538"/>
          <p14:tracePt t="37585" x="4881563" y="2903538"/>
          <p14:tracePt t="37602" x="4768850" y="2903538"/>
          <p14:tracePt t="37603" x="4732338" y="2916238"/>
          <p14:tracePt t="37620" x="4606925" y="2916238"/>
          <p14:tracePt t="37635" x="4481513" y="2928938"/>
          <p14:tracePt t="37652" x="4394200" y="2928938"/>
          <p14:tracePt t="37669" x="4318000" y="2941638"/>
          <p14:tracePt t="37686" x="4268788" y="2952750"/>
          <p14:tracePt t="37702" x="4243388" y="2952750"/>
          <p14:tracePt t="37725" x="4230688" y="2952750"/>
          <p14:tracePt t="38026" x="4243388" y="2952750"/>
          <p14:tracePt t="38033" x="4256088" y="2952750"/>
          <p14:tracePt t="38041" x="4281488" y="2952750"/>
          <p14:tracePt t="38053" x="4318000" y="2965450"/>
          <p14:tracePt t="38069" x="4381500" y="3003550"/>
          <p14:tracePt t="38086" x="4481513" y="3054350"/>
          <p14:tracePt t="38087" x="4530725" y="3078163"/>
          <p14:tracePt t="38102" x="4643438" y="3178175"/>
          <p14:tracePt t="38119" x="4756150" y="3278188"/>
          <p14:tracePt t="38135" x="4843463" y="3367088"/>
          <p14:tracePt t="38152" x="4894263" y="3416300"/>
          <p14:tracePt t="38169" x="4932363" y="3454400"/>
          <p14:tracePt t="38185" x="4968875" y="3479800"/>
          <p14:tracePt t="38187" x="4981575" y="3490913"/>
          <p14:tracePt t="38202" x="4981575" y="3516313"/>
          <p14:tracePt t="38219" x="4981575" y="3529013"/>
          <p14:tracePt t="38236" x="4981575" y="3554413"/>
          <p14:tracePt t="38252" x="4981575" y="3567113"/>
          <p14:tracePt t="38269" x="4981575" y="3616325"/>
          <p14:tracePt t="38286" x="4968875" y="3654425"/>
          <p14:tracePt t="38287" x="4956175" y="3679825"/>
          <p14:tracePt t="38302" x="4919663" y="3716338"/>
          <p14:tracePt t="38319" x="4894263" y="3741738"/>
          <p14:tracePt t="38340" x="4868863" y="3741738"/>
          <p14:tracePt t="47118" x="4856163" y="3741738"/>
          <p14:tracePt t="47124" x="4832350" y="3741738"/>
          <p14:tracePt t="47135" x="4819650" y="3741738"/>
          <p14:tracePt t="47152" x="4781550" y="3741738"/>
          <p14:tracePt t="47170" x="4694238" y="3729038"/>
          <p14:tracePt t="47171" x="4643438" y="3703638"/>
          <p14:tracePt t="47186" x="4568825" y="3692525"/>
          <p14:tracePt t="47187" x="4494213" y="3667125"/>
          <p14:tracePt t="47202" x="4318000" y="3616325"/>
          <p14:tracePt t="47219" x="4130675" y="3554413"/>
          <p14:tracePt t="47235" x="3943350" y="3503613"/>
          <p14:tracePt t="47252" x="3767138" y="3441700"/>
          <p14:tracePt t="47269" x="3530600" y="3390900"/>
          <p14:tracePt t="47286" x="3417888" y="3367088"/>
          <p14:tracePt t="47302" x="3292475" y="3328988"/>
          <p14:tracePt t="47319" x="3192463" y="3316288"/>
          <p14:tracePt t="47335" x="3079750" y="3290888"/>
          <p14:tracePt t="47352" x="3016250" y="3278188"/>
          <p14:tracePt t="47369" x="2979738" y="3267075"/>
          <p14:tracePt t="47386" x="2954338" y="3267075"/>
          <p14:tracePt t="47662" x="2941638" y="3267075"/>
          <p14:tracePt t="47669" x="2928938" y="3267075"/>
          <p14:tracePt t="47677" x="2903538" y="3267075"/>
          <p14:tracePt t="47686" x="2879725" y="3267075"/>
          <p14:tracePt t="47702" x="2790825" y="3267075"/>
          <p14:tracePt t="47719" x="2654300" y="3267075"/>
          <p14:tracePt t="47736" x="2452688" y="3267075"/>
          <p14:tracePt t="47752" x="2265363" y="3254375"/>
          <p14:tracePt t="47753" x="2152650" y="3216275"/>
          <p14:tracePt t="47769" x="1965325" y="3190875"/>
          <p14:tracePt t="47786" x="1790700" y="3190875"/>
          <p14:tracePt t="47802" x="1665288" y="3178175"/>
          <p14:tracePt t="47819" x="1589088" y="3178175"/>
          <p14:tracePt t="47835" x="1552575" y="3178175"/>
          <p14:tracePt t="47852" x="1527175" y="3178175"/>
          <p14:tracePt t="48200" x="1539875" y="3178175"/>
          <p14:tracePt t="48207" x="1565275" y="3203575"/>
          <p14:tracePt t="48219" x="1577975" y="3216275"/>
          <p14:tracePt t="48236" x="1639888" y="3254375"/>
          <p14:tracePt t="48252" x="1752600" y="3328988"/>
          <p14:tracePt t="48253" x="1814513" y="3354388"/>
          <p14:tracePt t="48269" x="1939925" y="3416300"/>
          <p14:tracePt t="48285" x="2065338" y="3503613"/>
          <p14:tracePt t="48302" x="2152650" y="3529013"/>
          <p14:tracePt t="48319" x="2203450" y="3567113"/>
          <p14:tracePt t="48335" x="2252663" y="3603625"/>
          <p14:tracePt t="48353" x="2316163" y="3641725"/>
          <p14:tracePt t="48369" x="2316163" y="3654425"/>
          <p14:tracePt t="48390" x="2328863" y="3654425"/>
          <p14:tracePt t="49697" x="2316163" y="3654425"/>
          <p14:tracePt t="49705" x="2303463" y="3654425"/>
          <p14:tracePt t="49719" x="2278063" y="3654425"/>
          <p14:tracePt t="49720" x="2252663" y="3654425"/>
          <p14:tracePt t="49736" x="2178050" y="3654425"/>
          <p14:tracePt t="49752" x="2103438" y="3654425"/>
          <p14:tracePt t="49769" x="2027238" y="3654425"/>
          <p14:tracePt t="49785" x="1990725" y="3654425"/>
          <p14:tracePt t="49802" x="1978025" y="3654425"/>
          <p14:tracePt t="49803" x="1952625" y="3654425"/>
          <p14:tracePt t="50143" x="1965325" y="3654425"/>
          <p14:tracePt t="50149" x="1978025" y="3654425"/>
          <p14:tracePt t="50157" x="1990725" y="3654425"/>
          <p14:tracePt t="50169" x="2014538" y="3654425"/>
          <p14:tracePt t="50186" x="2078038" y="3654425"/>
          <p14:tracePt t="50202" x="2203450" y="3692525"/>
          <p14:tracePt t="50203" x="2265363" y="3703638"/>
          <p14:tracePt t="50219" x="2441575" y="3741738"/>
          <p14:tracePt t="50235" x="2578100" y="3767138"/>
          <p14:tracePt t="50252" x="2690813" y="3792538"/>
          <p14:tracePt t="50269" x="2790825" y="3816350"/>
          <p14:tracePt t="50285" x="2890838" y="3841750"/>
          <p14:tracePt t="50302" x="2928938" y="3854450"/>
          <p14:tracePt t="50319" x="2954338" y="3854450"/>
          <p14:tracePt t="50641" x="2979738" y="3854450"/>
          <p14:tracePt t="50648" x="3003550" y="3867150"/>
          <p14:tracePt t="50656" x="3028950" y="3879850"/>
          <p14:tracePt t="50669" x="3079750" y="3892550"/>
          <p14:tracePt t="50686" x="3216275" y="3916363"/>
          <p14:tracePt t="50687" x="3341688" y="3941763"/>
          <p14:tracePt t="50703" x="3567113" y="3992563"/>
          <p14:tracePt t="50719" x="3817938" y="4041775"/>
          <p14:tracePt t="50736" x="4056063" y="4079875"/>
          <p14:tracePt t="50752" x="4243388" y="4117975"/>
          <p14:tracePt t="50769" x="4406900" y="4154488"/>
          <p14:tracePt t="50786" x="4443413" y="4154488"/>
          <p14:tracePt t="50802" x="4456113" y="4154488"/>
          <p14:tracePt t="51095" x="4468813" y="4154488"/>
          <p14:tracePt t="51102" x="4481513" y="4154488"/>
          <p14:tracePt t="51109" x="4506913" y="4154488"/>
          <p14:tracePt t="51119" x="4530725" y="4154488"/>
          <p14:tracePt t="51136" x="4630738" y="4154488"/>
          <p14:tracePt t="51153" x="4832350" y="4154488"/>
          <p14:tracePt t="51169" x="5032375" y="4154488"/>
          <p14:tracePt t="51170" x="5157788" y="4154488"/>
          <p14:tracePt t="51186" x="5257800" y="4154488"/>
          <p14:tracePt t="51202" x="5557838" y="4154488"/>
          <p14:tracePt t="51219" x="5695950" y="4154488"/>
          <p14:tracePt t="51235" x="5783263" y="4154488"/>
          <p14:tracePt t="51252" x="5870575" y="4154488"/>
          <p14:tracePt t="51269" x="5908675" y="4154488"/>
          <p14:tracePt t="51286" x="5921375" y="4154488"/>
          <p14:tracePt t="53551" x="5908675" y="4154488"/>
          <p14:tracePt t="53560" x="5883275" y="4154488"/>
          <p14:tracePt t="53569" x="5845175" y="4154488"/>
          <p14:tracePt t="53586" x="5708650" y="4154488"/>
          <p14:tracePt t="53602" x="5519738" y="4105275"/>
          <p14:tracePt t="53619" x="5270500" y="4017963"/>
          <p14:tracePt t="53620" x="5132388" y="3967163"/>
          <p14:tracePt t="53636" x="4894263" y="3867150"/>
          <p14:tracePt t="53653" x="4694238" y="3792538"/>
          <p14:tracePt t="53669" x="4518025" y="3729038"/>
          <p14:tracePt t="53685" x="4368800" y="3692525"/>
          <p14:tracePt t="53702" x="4205288" y="3692525"/>
          <p14:tracePt t="53720" x="4092575" y="3692525"/>
          <p14:tracePt t="53720" x="4043363" y="3692525"/>
          <p14:tracePt t="53736" x="3979863" y="3692525"/>
          <p14:tracePt t="53752" x="3930650" y="3692525"/>
          <p14:tracePt t="54128" x="3956050" y="3692525"/>
          <p14:tracePt t="54135" x="3979863" y="3667125"/>
          <p14:tracePt t="54143" x="4030663" y="3654425"/>
          <p14:tracePt t="54153" x="4105275" y="3616325"/>
          <p14:tracePt t="54169" x="4318000" y="3541713"/>
          <p14:tracePt t="54186" x="4556125" y="3467100"/>
          <p14:tracePt t="54203" x="4832350" y="3403600"/>
          <p14:tracePt t="54205" x="4945063" y="3378200"/>
          <p14:tracePt t="54219" x="5181600" y="3354388"/>
          <p14:tracePt t="54236" x="5370513" y="3354388"/>
          <p14:tracePt t="54252" x="5519738" y="3354388"/>
          <p14:tracePt t="54269" x="5619750" y="3354388"/>
          <p14:tracePt t="54285" x="5708650" y="3367088"/>
          <p14:tracePt t="54302" x="5745163" y="3367088"/>
          <p14:tracePt t="54304" x="5770563" y="3367088"/>
          <p14:tracePt t="54319" x="5783263" y="3378200"/>
          <p14:tracePt t="54336" x="5795963" y="3378200"/>
          <p14:tracePt t="54352" x="5808663" y="3378200"/>
          <p14:tracePt t="54857" x="5795963" y="3378200"/>
          <p14:tracePt t="54864" x="5770563" y="3390900"/>
          <p14:tracePt t="54872" x="5732463" y="3390900"/>
          <p14:tracePt t="54886" x="5695950" y="3390900"/>
          <p14:tracePt t="54887" x="5645150" y="3390900"/>
          <p14:tracePt t="54903" x="5519738" y="3403600"/>
          <p14:tracePt t="54919" x="5319713" y="3403600"/>
          <p14:tracePt t="54936" x="5119688" y="3416300"/>
          <p14:tracePt t="54952" x="4894263" y="3416300"/>
          <p14:tracePt t="54969" x="4706938" y="3429000"/>
          <p14:tracePt t="54985" x="4568825" y="3429000"/>
          <p14:tracePt t="54987" x="4506913" y="3441700"/>
          <p14:tracePt t="55002" x="4418013" y="3441700"/>
          <p14:tracePt t="55019" x="4368800" y="3441700"/>
          <p14:tracePt t="55035" x="4330700" y="3441700"/>
          <p14:tracePt t="55425" x="4305300" y="3441700"/>
          <p14:tracePt t="55432" x="4294188" y="3454400"/>
          <p14:tracePt t="55440" x="4281488" y="3454400"/>
          <p14:tracePt t="55453" x="4243388" y="3454400"/>
          <p14:tracePt t="55469" x="4181475" y="3467100"/>
          <p14:tracePt t="55470" x="4130675" y="3479800"/>
          <p14:tracePt t="55486" x="4005263" y="3490913"/>
          <p14:tracePt t="55502" x="3856038" y="3516313"/>
          <p14:tracePt t="55519" x="3717925" y="3529013"/>
          <p14:tracePt t="55536" x="3579813" y="3529013"/>
          <p14:tracePt t="55555" x="3479800" y="3541713"/>
          <p14:tracePt t="55556" x="3441700" y="3541713"/>
          <p14:tracePt t="55569" x="3405188" y="3541713"/>
          <p14:tracePt t="55570" x="3379788" y="3541713"/>
          <p14:tracePt t="55586" x="3367088" y="3541713"/>
          <p14:tracePt t="55602" x="3341688" y="3541713"/>
          <p14:tracePt t="56055" x="3354388" y="3541713"/>
          <p14:tracePt t="56062" x="3379788" y="3541713"/>
          <p14:tracePt t="56069" x="3405188" y="3541713"/>
          <p14:tracePt t="56086" x="3505200" y="3541713"/>
          <p14:tracePt t="56103" x="3643313" y="3541713"/>
          <p14:tracePt t="56119" x="3843338" y="3554413"/>
          <p14:tracePt t="56136" x="4030663" y="3579813"/>
          <p14:tracePt t="56153" x="4217988" y="3590925"/>
          <p14:tracePt t="56154" x="4294188" y="3603625"/>
          <p14:tracePt t="56169" x="4418013" y="3603625"/>
          <p14:tracePt t="56186" x="4494213" y="3603625"/>
          <p14:tracePt t="56202" x="4581525" y="3603625"/>
          <p14:tracePt t="56219" x="4630738" y="3603625"/>
          <p14:tracePt t="56236" x="4681538" y="3603625"/>
          <p14:tracePt t="56253" x="4719638" y="3616325"/>
          <p14:tracePt t="56253" x="4732338" y="3616325"/>
          <p14:tracePt t="56284" x="4743450" y="3616325"/>
          <p14:tracePt t="68324" x="4732338" y="3616325"/>
          <p14:tracePt t="68331" x="4668838" y="3590925"/>
          <p14:tracePt t="68339" x="4606925" y="3567113"/>
          <p14:tracePt t="68353" x="4481513" y="3516313"/>
          <p14:tracePt t="68354" x="4381500" y="3479800"/>
          <p14:tracePt t="68370" x="4043363" y="3378200"/>
          <p14:tracePt t="68386" x="3717925" y="3278188"/>
          <p14:tracePt t="68403" x="3367088" y="3203575"/>
          <p14:tracePt t="68419" x="3079750" y="3154363"/>
          <p14:tracePt t="68436" x="2790825" y="3103563"/>
          <p14:tracePt t="68453" x="2390775" y="3078163"/>
          <p14:tracePt t="68469" x="2139950" y="3078163"/>
          <p14:tracePt t="68486" x="1939925" y="3078163"/>
          <p14:tracePt t="68502" x="1714500" y="3078163"/>
          <p14:tracePt t="68519" x="1501775" y="3103563"/>
          <p14:tracePt t="68536" x="1301750" y="3141663"/>
          <p14:tracePt t="68553" x="1101725" y="3178175"/>
          <p14:tracePt t="68569" x="1014413" y="3190875"/>
          <p14:tracePt t="68599" x="1001713" y="3190875"/>
          <p14:tracePt t="68815" x="989013" y="3190875"/>
          <p14:tracePt t="68822" x="976313" y="3203575"/>
          <p14:tracePt t="68836" x="950913" y="3216275"/>
          <p14:tracePt t="68837" x="925513" y="3228975"/>
          <p14:tracePt t="68853" x="876300" y="3278188"/>
          <p14:tracePt t="68869" x="801688" y="3341688"/>
          <p14:tracePt t="68886" x="725488" y="3429000"/>
          <p14:tracePt t="68902" x="625475" y="3529013"/>
          <p14:tracePt t="68919" x="576263" y="3629025"/>
          <p14:tracePt t="68936" x="525463" y="3716338"/>
          <p14:tracePt t="68937" x="500063" y="3754438"/>
          <p14:tracePt t="68953" x="488950" y="3816350"/>
          <p14:tracePt t="68969" x="476250" y="3854450"/>
          <p14:tracePt t="68986" x="476250" y="3892550"/>
          <p14:tracePt t="69003" x="476250" y="3905250"/>
          <p14:tracePt t="69238" x="500063" y="3905250"/>
          <p14:tracePt t="69245" x="512763" y="3905250"/>
          <p14:tracePt t="69253" x="538163" y="3905250"/>
          <p14:tracePt t="69269" x="600075" y="3905250"/>
          <p14:tracePt t="69286" x="712788" y="3879850"/>
          <p14:tracePt t="69303" x="850900" y="3829050"/>
          <p14:tracePt t="69319" x="1027113" y="3792538"/>
          <p14:tracePt t="69337" x="1239838" y="3741738"/>
          <p14:tracePt t="69352" x="1339850" y="3729038"/>
          <p14:tracePt t="69369" x="1389063" y="3716338"/>
          <p14:tracePt t="69386" x="1427163" y="3703638"/>
          <p14:tracePt t="69402" x="1439863" y="3703638"/>
          <p14:tracePt t="69419" x="1452563" y="3703638"/>
          <p14:tracePt t="69421" x="1465263" y="3703638"/>
          <p14:tracePt t="69437" x="1476375" y="3703638"/>
          <p14:tracePt t="69459" x="1489075" y="3703638"/>
          <p14:tracePt t="69469" x="1501775" y="3703638"/>
          <p14:tracePt t="69775" x="1527175" y="3703638"/>
          <p14:tracePt t="69782" x="1539875" y="3729038"/>
          <p14:tracePt t="69790" x="1552575" y="3741738"/>
          <p14:tracePt t="69803" x="1601788" y="3754438"/>
          <p14:tracePt t="69820" x="1739900" y="3816350"/>
          <p14:tracePt t="69836" x="1852613" y="3867150"/>
          <p14:tracePt t="69853" x="1990725" y="3916363"/>
          <p14:tracePt t="69869" x="2116138" y="3929063"/>
          <p14:tracePt t="69886" x="2228850" y="3954463"/>
          <p14:tracePt t="69890" x="2278063" y="3967163"/>
          <p14:tracePt t="69902" x="2328863" y="3967163"/>
          <p14:tracePt t="69920" x="2428875" y="3979863"/>
          <p14:tracePt t="69936" x="2452688" y="3979863"/>
          <p14:tracePt t="69952" x="2478088" y="3979863"/>
          <p14:tracePt t="69969" x="2490788" y="3979863"/>
          <p14:tracePt t="70243" x="2465388" y="3979863"/>
          <p14:tracePt t="70250" x="2441575" y="3979863"/>
          <p14:tracePt t="70258" x="2416175" y="3979863"/>
          <p14:tracePt t="70269" x="2390775" y="3979863"/>
          <p14:tracePt t="70287" x="2328863" y="3992563"/>
          <p14:tracePt t="70304" x="2203450" y="3992563"/>
          <p14:tracePt t="70305" x="2127250" y="3992563"/>
          <p14:tracePt t="70320" x="1990725" y="4005263"/>
          <p14:tracePt t="70336" x="1865313" y="4017963"/>
          <p14:tracePt t="70352" x="1765300" y="4029075"/>
          <p14:tracePt t="70369" x="1701800" y="4041775"/>
          <p14:tracePt t="70386" x="1639888" y="4041775"/>
          <p14:tracePt t="70402" x="1577975" y="4054475"/>
          <p14:tracePt t="70404" x="1552575" y="4054475"/>
          <p14:tracePt t="70419" x="1527175" y="4067175"/>
          <p14:tracePt t="70436" x="1501775" y="4067175"/>
          <p14:tracePt t="70452" x="1489075" y="4067175"/>
          <p14:tracePt t="70719" x="1501775" y="4067175"/>
          <p14:tracePt t="70726" x="1527175" y="4067175"/>
          <p14:tracePt t="70736" x="1552575" y="4067175"/>
          <p14:tracePt t="70753" x="1689100" y="4054475"/>
          <p14:tracePt t="70769" x="1903413" y="4017963"/>
          <p14:tracePt t="70786" x="2165350" y="4005263"/>
          <p14:tracePt t="70787" x="2328863" y="4005263"/>
          <p14:tracePt t="70804" x="2616200" y="4005263"/>
          <p14:tracePt t="70819" x="2867025" y="3992563"/>
          <p14:tracePt t="70836" x="3079750" y="3979863"/>
          <p14:tracePt t="70852" x="3216275" y="3979863"/>
          <p14:tracePt t="70869" x="3317875" y="3979863"/>
          <p14:tracePt t="70886" x="3392488" y="3979863"/>
          <p14:tracePt t="70887" x="3429000" y="3979863"/>
          <p14:tracePt t="70903" x="3479800" y="3979863"/>
          <p14:tracePt t="70919" x="3505200" y="3979863"/>
          <p14:tracePt t="70937" x="3554413" y="3979863"/>
          <p14:tracePt t="70952" x="3567113" y="3979863"/>
          <p14:tracePt t="70969" x="3605213" y="3979863"/>
          <p14:tracePt t="71372" x="3592513" y="3979863"/>
          <p14:tracePt t="71379" x="3579813" y="3979863"/>
          <p14:tracePt t="71387" x="3567113" y="3979863"/>
          <p14:tracePt t="71403" x="3517900" y="3992563"/>
          <p14:tracePt t="71419" x="3454400" y="3992563"/>
          <p14:tracePt t="71436" x="3328988" y="3992563"/>
          <p14:tracePt t="71453" x="3192463" y="4005263"/>
          <p14:tracePt t="71470" x="3028950" y="4005263"/>
          <p14:tracePt t="71472" x="2954338" y="4017963"/>
          <p14:tracePt t="71487" x="2767013" y="4017963"/>
          <p14:tracePt t="71502" x="2565400" y="4017963"/>
          <p14:tracePt t="71519" x="2378075" y="4041775"/>
          <p14:tracePt t="71536" x="2178050" y="4041775"/>
          <p14:tracePt t="71553" x="2003425" y="4054475"/>
          <p14:tracePt t="71569" x="1903413" y="4067175"/>
          <p14:tracePt t="71570" x="1865313" y="4067175"/>
          <p14:tracePt t="71586" x="1814513" y="4079875"/>
          <p14:tracePt t="71609" x="1801813" y="4079875"/>
          <p14:tracePt t="71902" x="1827213" y="4079875"/>
          <p14:tracePt t="71909" x="1852613" y="4079875"/>
          <p14:tracePt t="71919" x="1903413" y="4067175"/>
          <p14:tracePt t="71936" x="2052638" y="4067175"/>
          <p14:tracePt t="71953" x="2316163" y="4067175"/>
          <p14:tracePt t="71969" x="2603500" y="4067175"/>
          <p14:tracePt t="71970" x="2716213" y="4067175"/>
          <p14:tracePt t="71987" x="2967038" y="4105275"/>
          <p14:tracePt t="72002" x="3167063" y="4141788"/>
          <p14:tracePt t="72019" x="3341688" y="4179888"/>
          <p14:tracePt t="72036" x="3492500" y="4205288"/>
          <p14:tracePt t="72053" x="3643313" y="4254500"/>
          <p14:tracePt t="72070" x="3756025" y="4279900"/>
          <p14:tracePt t="72086" x="3779838" y="4292600"/>
          <p14:tracePt t="72103" x="3792538" y="4292600"/>
          <p14:tracePt t="77921" x="3805238" y="4292600"/>
          <p14:tracePt t="77929" x="3817938" y="4292600"/>
          <p14:tracePt t="77937" x="3843338" y="4292600"/>
          <p14:tracePt t="77953" x="3930650" y="4292600"/>
          <p14:tracePt t="77970" x="4130675" y="4241800"/>
          <p14:tracePt t="77986" x="4443413" y="4179888"/>
          <p14:tracePt t="78002" x="4756150" y="4154488"/>
          <p14:tracePt t="78020" x="5119688" y="4154488"/>
          <p14:tracePt t="78021" x="5257800" y="4154488"/>
          <p14:tracePt t="78036" x="5532438" y="4167188"/>
          <p14:tracePt t="78052" x="5719763" y="4192588"/>
          <p14:tracePt t="78069" x="5845175" y="4205288"/>
          <p14:tracePt t="78086" x="5908675" y="4217988"/>
          <p14:tracePt t="78102" x="5932488" y="4217988"/>
          <p14:tracePt t="78151" x="5932488" y="4230688"/>
          <p14:tracePt t="78174" x="5921375" y="4230688"/>
          <p14:tracePt t="78181" x="5883275" y="4241800"/>
          <p14:tracePt t="78189" x="5845175" y="4241800"/>
          <p14:tracePt t="78203" x="5795963" y="4254500"/>
          <p14:tracePt t="78220" x="5507038" y="4267200"/>
          <p14:tracePt t="78236" x="5307013" y="4267200"/>
          <p14:tracePt t="78253" x="5068888" y="4267200"/>
          <p14:tracePt t="78269" x="4868863" y="4267200"/>
          <p14:tracePt t="78286" x="4732338" y="4267200"/>
          <p14:tracePt t="78302" x="4630738" y="4267200"/>
          <p14:tracePt t="78320" x="4518025" y="4267200"/>
          <p14:tracePt t="78350" x="4506913" y="4267200"/>
          <p14:tracePt t="79119" x="4518025" y="4267200"/>
          <p14:tracePt t="79126" x="4543425" y="4254500"/>
          <p14:tracePt t="79137" x="4581525" y="4241800"/>
          <p14:tracePt t="79153" x="4719638" y="4179888"/>
          <p14:tracePt t="79170" x="4945063" y="4117975"/>
          <p14:tracePt t="79173" x="5068888" y="4092575"/>
          <p14:tracePt t="79187" x="5219700" y="4054475"/>
          <p14:tracePt t="79188" x="5345113" y="4029075"/>
          <p14:tracePt t="79203" x="5595938" y="4005263"/>
          <p14:tracePt t="79219" x="5832475" y="4005263"/>
          <p14:tracePt t="79236" x="6034088" y="4005263"/>
          <p14:tracePt t="79252" x="6183313" y="4005263"/>
          <p14:tracePt t="79269" x="6283325" y="4017963"/>
          <p14:tracePt t="79286" x="6346825" y="4029075"/>
          <p14:tracePt t="79287" x="6370638" y="4029075"/>
          <p14:tracePt t="79303" x="6383338" y="4029075"/>
          <p14:tracePt t="79319" x="6396038" y="4029075"/>
          <p14:tracePt t="79336" x="6408738" y="4029075"/>
          <p14:tracePt t="79352" x="6421438" y="4029075"/>
          <p14:tracePt t="79786" x="6408738" y="4029075"/>
          <p14:tracePt t="79794" x="6396038" y="4029075"/>
          <p14:tracePt t="79803" x="6370638" y="4029075"/>
          <p14:tracePt t="79819" x="6283325" y="4029075"/>
          <p14:tracePt t="79836" x="6108700" y="4029075"/>
          <p14:tracePt t="79853" x="5908675" y="4017963"/>
          <p14:tracePt t="79869" x="5695950" y="3992563"/>
          <p14:tracePt t="79870" x="5583238" y="3979863"/>
          <p14:tracePt t="79886" x="5357813" y="3979863"/>
          <p14:tracePt t="79903" x="5132388" y="3979863"/>
          <p14:tracePt t="79920" x="4881563" y="3979863"/>
          <p14:tracePt t="79936" x="4630738" y="3979863"/>
          <p14:tracePt t="79953" x="4443413" y="3992563"/>
          <p14:tracePt t="79970" x="4217988" y="4041775"/>
          <p14:tracePt t="79986" x="4117975" y="4054475"/>
          <p14:tracePt t="80003" x="4043363" y="4079875"/>
          <p14:tracePt t="80019" x="4030663" y="4079875"/>
          <p14:tracePt t="80039" x="4017963" y="4079875"/>
          <p14:tracePt t="80578" x="4005263" y="4079875"/>
          <p14:tracePt t="80593" x="3979863" y="4079875"/>
          <p14:tracePt t="80600" x="3943350" y="4092575"/>
          <p14:tracePt t="80607" x="3917950" y="4092575"/>
          <p14:tracePt t="80619" x="3879850" y="4092575"/>
          <p14:tracePt t="80636" x="3743325" y="4117975"/>
          <p14:tracePt t="80653" x="3541713" y="4129088"/>
          <p14:tracePt t="80654" x="3405188" y="4154488"/>
          <p14:tracePt t="80670" x="3154363" y="4179888"/>
          <p14:tracePt t="80686" x="2867025" y="4241800"/>
          <p14:tracePt t="80703" x="2565400" y="4292600"/>
          <p14:tracePt t="80719" x="2328863" y="4341813"/>
          <p14:tracePt t="80736" x="2103438" y="4392613"/>
          <p14:tracePt t="80753" x="1952625" y="4430713"/>
          <p14:tracePt t="80770" x="1778000" y="4467225"/>
          <p14:tracePt t="80786" x="1714500" y="4479925"/>
          <p14:tracePt t="81077" x="1689100" y="4479925"/>
          <p14:tracePt t="81091" x="1677988" y="4479925"/>
          <p14:tracePt t="81099" x="1652588" y="4479925"/>
          <p14:tracePt t="81107" x="1627188" y="4492625"/>
          <p14:tracePt t="81119" x="1601788" y="4492625"/>
          <p14:tracePt t="81136" x="1552575" y="4492625"/>
          <p14:tracePt t="81138" x="1527175" y="4492625"/>
          <p14:tracePt t="81153" x="1452563" y="4492625"/>
          <p14:tracePt t="81170" x="1389063" y="4492625"/>
          <p14:tracePt t="81187" x="1327150" y="4492625"/>
          <p14:tracePt t="81203" x="1263650" y="4492625"/>
          <p14:tracePt t="81219" x="1227138" y="4492625"/>
          <p14:tracePt t="81236" x="1189038" y="4492625"/>
          <p14:tracePt t="81237" x="1176338" y="4492625"/>
          <p14:tracePt t="81253" x="1163638" y="4492625"/>
          <p14:tracePt t="81306" x="1150938" y="4492625"/>
          <p14:tracePt t="81538" x="1163638" y="4479925"/>
          <p14:tracePt t="81554" x="1189038" y="4467225"/>
          <p14:tracePt t="81564" x="1201738" y="4467225"/>
          <p14:tracePt t="81572" x="1214438" y="4467225"/>
          <p14:tracePt t="81587" x="1276350" y="4467225"/>
          <p14:tracePt t="81603" x="1363663" y="4467225"/>
          <p14:tracePt t="81620" x="1452563" y="4467225"/>
          <p14:tracePt t="81637" x="1627188" y="4467225"/>
          <p14:tracePt t="81653" x="1765300" y="4467225"/>
          <p14:tracePt t="81670" x="1903413" y="4467225"/>
          <p14:tracePt t="81686" x="2078038" y="4479925"/>
          <p14:tracePt t="81703" x="2139950" y="4492625"/>
          <p14:tracePt t="81719" x="2203450" y="4492625"/>
          <p14:tracePt t="81990" x="2216150" y="4492625"/>
          <p14:tracePt t="81998" x="2228850" y="4492625"/>
          <p14:tracePt t="82005" x="2252663" y="4492625"/>
          <p14:tracePt t="82019" x="2278063" y="4492625"/>
          <p14:tracePt t="82021" x="2328863" y="4492625"/>
          <p14:tracePt t="82037" x="2465388" y="4492625"/>
          <p14:tracePt t="82053" x="2703513" y="4530725"/>
          <p14:tracePt t="82069" x="2954338" y="4543425"/>
          <p14:tracePt t="82086" x="3228975" y="4579938"/>
          <p14:tracePt t="82103" x="3441700" y="4605338"/>
          <p14:tracePt t="82120" x="3756025" y="4656138"/>
          <p14:tracePt t="82136" x="3943350" y="4679950"/>
          <p14:tracePt t="82153" x="4068763" y="4705350"/>
          <p14:tracePt t="82169" x="4143375" y="4718050"/>
          <p14:tracePt t="82186" x="4192588" y="4730750"/>
          <p14:tracePt t="82203" x="4217988" y="4730750"/>
          <p14:tracePt t="82205" x="4217988" y="4743450"/>
          <p14:tracePt t="90682" x="4230688" y="4730750"/>
          <p14:tracePt t="90690" x="4243388" y="4730750"/>
          <p14:tracePt t="90704" x="4318000" y="4692650"/>
          <p14:tracePt t="90720" x="4468813" y="4605338"/>
          <p14:tracePt t="90736" x="4719638" y="4505325"/>
          <p14:tracePt t="90753" x="5019675" y="4430713"/>
          <p14:tracePt t="90769" x="5370513" y="4318000"/>
          <p14:tracePt t="90786" x="5670550" y="4305300"/>
          <p14:tracePt t="90803" x="5895975" y="4292600"/>
          <p14:tracePt t="90804" x="5995988" y="4292600"/>
          <p14:tracePt t="90820" x="6108700" y="4292600"/>
          <p14:tracePt t="90836" x="6170613" y="4292600"/>
          <p14:tracePt t="90853" x="6208713" y="4292600"/>
          <p14:tracePt t="90869" x="6221413" y="4292600"/>
          <p14:tracePt t="90889" x="6221413" y="4305300"/>
          <p14:tracePt t="90904" x="6221413" y="4318000"/>
          <p14:tracePt t="90920" x="6121400" y="4341813"/>
          <p14:tracePt t="90936" x="5957888" y="4367213"/>
          <p14:tracePt t="90953" x="5683250" y="4379913"/>
          <p14:tracePt t="90970" x="5383213" y="4379913"/>
          <p14:tracePt t="90987" x="5032375" y="4379913"/>
          <p14:tracePt t="90988" x="4881563" y="4379913"/>
          <p14:tracePt t="91003" x="4706938" y="4379913"/>
          <p14:tracePt t="91004" x="4581525" y="4367213"/>
          <p14:tracePt t="91019" x="4330700" y="4341813"/>
          <p14:tracePt t="91036" x="4181475" y="4330700"/>
          <p14:tracePt t="91053" x="4043363" y="4305300"/>
          <p14:tracePt t="91069" x="3968750" y="4305300"/>
          <p14:tracePt t="91086" x="3943350" y="4305300"/>
          <p14:tracePt t="91103" x="3930650" y="4305300"/>
          <p14:tracePt t="91442" x="3956050" y="4305300"/>
          <p14:tracePt t="91449" x="3979863" y="4305300"/>
          <p14:tracePt t="91457" x="4017963" y="4305300"/>
          <p14:tracePt t="91469" x="4081463" y="4318000"/>
          <p14:tracePt t="91486" x="4205288" y="4330700"/>
          <p14:tracePt t="91488" x="4294188" y="4354513"/>
          <p14:tracePt t="91503" x="4468813" y="4392613"/>
          <p14:tracePt t="91519" x="4619625" y="4443413"/>
          <p14:tracePt t="91537" x="4719638" y="4479925"/>
          <p14:tracePt t="91553" x="4832350" y="4505325"/>
          <p14:tracePt t="91570" x="4881563" y="4530725"/>
          <p14:tracePt t="91572" x="4919663" y="4543425"/>
          <p14:tracePt t="91586" x="4945063" y="4543425"/>
          <p14:tracePt t="91587" x="4956175" y="4554538"/>
          <p14:tracePt t="91603" x="4994275" y="4567238"/>
          <p14:tracePt t="91619" x="5019675" y="4592638"/>
          <p14:tracePt t="91636" x="5045075" y="4605338"/>
          <p14:tracePt t="91656" x="5057775" y="4605338"/>
          <p14:tracePt t="95996" x="5045075" y="4605338"/>
          <p14:tracePt t="96002" x="5019675" y="4618038"/>
          <p14:tracePt t="96009" x="4994275" y="4618038"/>
          <p14:tracePt t="96020" x="4956175" y="4618038"/>
          <p14:tracePt t="96037" x="4881563" y="4618038"/>
          <p14:tracePt t="96053" x="4756150" y="4618038"/>
          <p14:tracePt t="96071" x="4456113" y="4630738"/>
          <p14:tracePt t="96087" x="4205288" y="4656138"/>
          <p14:tracePt t="96103" x="3968750" y="4656138"/>
          <p14:tracePt t="96119" x="3767138" y="4667250"/>
          <p14:tracePt t="96136" x="3592513" y="4667250"/>
          <p14:tracePt t="96153" x="3441700" y="4667250"/>
          <p14:tracePt t="96169" x="3341688" y="4679950"/>
          <p14:tracePt t="96170" x="3292475" y="4679950"/>
          <p14:tracePt t="96187" x="3216275" y="4679950"/>
          <p14:tracePt t="96203" x="3141663" y="4692650"/>
          <p14:tracePt t="96220" x="3116263" y="4705350"/>
          <p14:tracePt t="96247" x="3103563" y="4705350"/>
          <p14:tracePt t="96602" x="3128963" y="4705350"/>
          <p14:tracePt t="96609" x="3154363" y="4705350"/>
          <p14:tracePt t="96619" x="3179763" y="4705350"/>
          <p14:tracePt t="96636" x="3267075" y="4705350"/>
          <p14:tracePt t="96653" x="3405188" y="4718050"/>
          <p14:tracePt t="96654" x="3492500" y="4730750"/>
          <p14:tracePt t="96670" x="3654425" y="4743450"/>
          <p14:tracePt t="96687" x="3779838" y="4756150"/>
          <p14:tracePt t="96703" x="3905250" y="4768850"/>
          <p14:tracePt t="96719" x="4030663" y="4779963"/>
          <p14:tracePt t="96736" x="4105275" y="4805363"/>
          <p14:tracePt t="96753" x="4156075" y="4818063"/>
          <p14:tracePt t="96754" x="4181475" y="4818063"/>
          <p14:tracePt t="96770" x="4217988" y="4830763"/>
          <p14:tracePt t="96792" x="4230688" y="4830763"/>
          <p14:tracePt t="97177" x="4243388" y="4830763"/>
          <p14:tracePt t="97184" x="4256088" y="4830763"/>
          <p14:tracePt t="97192" x="4281488" y="4830763"/>
          <p14:tracePt t="97203" x="4305300" y="4830763"/>
          <p14:tracePt t="97219" x="4394200" y="4830763"/>
          <p14:tracePt t="97236" x="4543425" y="4818063"/>
          <p14:tracePt t="97253" x="4819650" y="4792663"/>
          <p14:tracePt t="97269" x="4956175" y="4792663"/>
          <p14:tracePt t="97286" x="5068888" y="4792663"/>
          <p14:tracePt t="97303" x="5157788" y="4792663"/>
          <p14:tracePt t="97320" x="5219700" y="4792663"/>
          <p14:tracePt t="97336" x="5281613" y="4792663"/>
          <p14:tracePt t="97337" x="5294313" y="4792663"/>
          <p14:tracePt t="97353" x="5332413" y="4805363"/>
          <p14:tracePt t="97370" x="5345113" y="4805363"/>
          <p14:tracePt t="97386" x="5370513" y="4805363"/>
          <p14:tracePt t="97738" x="5383213" y="4805363"/>
          <p14:tracePt t="97745" x="5407025" y="4805363"/>
          <p14:tracePt t="97753" x="5419725" y="4805363"/>
          <p14:tracePt t="97770" x="5457825" y="4805363"/>
          <p14:tracePt t="97786" x="5519738" y="4805363"/>
          <p14:tracePt t="97803" x="5583238" y="4805363"/>
          <p14:tracePt t="97819" x="5645150" y="4805363"/>
          <p14:tracePt t="97836" x="5695950" y="4805363"/>
          <p14:tracePt t="97853" x="5757863" y="4805363"/>
          <p14:tracePt t="97870" x="5770563" y="4805363"/>
          <p14:tracePt t="97886" x="5783263" y="4792663"/>
          <p14:tracePt t="97903" x="5795963" y="4792663"/>
          <p14:tracePt t="97929" x="5808663" y="4792663"/>
          <p14:tracePt t="97975" x="5821363" y="4792663"/>
          <p14:tracePt t="97983" x="5832475" y="4792663"/>
          <p14:tracePt t="97998" x="5845175" y="4792663"/>
          <p14:tracePt t="98006" x="5870575" y="4792663"/>
          <p14:tracePt t="98020" x="5883275" y="4792663"/>
          <p14:tracePt t="98021" x="5895975" y="4792663"/>
          <p14:tracePt t="98037" x="5945188" y="4792663"/>
          <p14:tracePt t="98053" x="5983288" y="4792663"/>
          <p14:tracePt t="98069" x="6021388" y="4792663"/>
          <p14:tracePt t="98086" x="6070600" y="4792663"/>
          <p14:tracePt t="98103" x="6108700" y="4792663"/>
          <p14:tracePt t="98119" x="6157913" y="4792663"/>
          <p14:tracePt t="98121" x="6183313" y="4792663"/>
          <p14:tracePt t="98136" x="6221413" y="4792663"/>
          <p14:tracePt t="98153" x="6259513" y="4792663"/>
          <p14:tracePt t="98170" x="6283325" y="4792663"/>
          <p14:tracePt t="98186" x="6308725" y="4792663"/>
          <p14:tracePt t="98203" x="6334125" y="4792663"/>
          <p14:tracePt t="98220" x="6346825" y="4792663"/>
          <p14:tracePt t="98236" x="6370638" y="4792663"/>
          <p14:tracePt t="98253" x="6383338" y="4779963"/>
          <p14:tracePt t="98270" x="6396038" y="4779963"/>
          <p14:tracePt t="98297" x="6408738" y="4779963"/>
          <p14:tracePt t="98321" x="6421438" y="4779963"/>
          <p14:tracePt t="98437" x="6434138" y="4779963"/>
          <p14:tracePt t="98482" x="6434138" y="4768850"/>
          <p14:tracePt t="98498" x="6421438" y="4756150"/>
          <p14:tracePt t="98505" x="6396038" y="4756150"/>
          <p14:tracePt t="98520" x="6321425" y="4718050"/>
          <p14:tracePt t="98536" x="6146800" y="4667250"/>
          <p14:tracePt t="98556" x="5908675" y="4630738"/>
          <p14:tracePt t="98570" x="5657850" y="4579938"/>
          <p14:tracePt t="98586" x="5394325" y="4554538"/>
          <p14:tracePt t="98603" x="5181600" y="4530725"/>
          <p14:tracePt t="98620" x="4856163" y="4518025"/>
          <p14:tracePt t="98636" x="4743450" y="4518025"/>
          <p14:tracePt t="98653" x="4668838" y="4518025"/>
          <p14:tracePt t="98669" x="4619625" y="4518025"/>
          <p14:tracePt t="98687" x="4568825" y="4518025"/>
          <p14:tracePt t="98703" x="4556125" y="4518025"/>
          <p14:tracePt t="98720" x="4530725" y="4518025"/>
          <p14:tracePt t="101123" x="4518025" y="4518025"/>
          <p14:tracePt t="101131" x="4506913" y="4518025"/>
          <p14:tracePt t="101138" x="4494213" y="4518025"/>
          <p14:tracePt t="101153" x="4468813" y="4530725"/>
          <p14:tracePt t="101155" x="4456113" y="4530725"/>
          <p14:tracePt t="101170" x="4406900" y="4554538"/>
          <p14:tracePt t="101186" x="4318000" y="4567238"/>
          <p14:tracePt t="101203" x="4192588" y="4592638"/>
          <p14:tracePt t="101220" x="4005263" y="4618038"/>
          <p14:tracePt t="101236" x="3805238" y="4630738"/>
          <p14:tracePt t="101254" x="3441700" y="4630738"/>
          <p14:tracePt t="101269" x="3141663" y="4630738"/>
          <p14:tracePt t="101286" x="2890838" y="4630738"/>
          <p14:tracePt t="101303" x="2628900" y="4605338"/>
          <p14:tracePt t="101320" x="2403475" y="4592638"/>
          <p14:tracePt t="101336" x="2278063" y="4567238"/>
          <p14:tracePt t="101354" x="2165350" y="4554538"/>
          <p14:tracePt t="101369" x="2103438" y="4554538"/>
          <p14:tracePt t="101386" x="2052638" y="4554538"/>
          <p14:tracePt t="101403" x="2014538" y="4554538"/>
          <p14:tracePt t="101422" x="2003425" y="4554538"/>
          <p14:tracePt t="103719" x="2027238" y="4554538"/>
          <p14:tracePt t="103726" x="2039938" y="4554538"/>
          <p14:tracePt t="103736" x="2065338" y="4554538"/>
          <p14:tracePt t="103753" x="2103438" y="4543425"/>
          <p14:tracePt t="103770" x="2165350" y="4530725"/>
          <p14:tracePt t="103787" x="2265363" y="4518025"/>
          <p14:tracePt t="103803" x="2316163" y="4505325"/>
          <p14:tracePt t="103820" x="2339975" y="4492625"/>
          <p14:tracePt t="103836" x="2352675" y="4492625"/>
          <p14:tracePt t="103853" x="2365375" y="4492625"/>
          <p14:tracePt t="103933" x="2339975" y="4479925"/>
          <p14:tracePt t="103941" x="2316163" y="4479925"/>
          <p14:tracePt t="103953" x="2290763" y="4479925"/>
          <p14:tracePt t="103969" x="2216150" y="4479925"/>
          <p14:tracePt t="103987" x="2065338" y="4467225"/>
          <p14:tracePt t="104003" x="2003425" y="4467225"/>
          <p14:tracePt t="104020" x="1952625" y="4467225"/>
          <p14:tracePt t="104036" x="1927225" y="4467225"/>
          <p14:tracePt t="104053" x="1927225" y="4454525"/>
          <p14:tracePt t="104070" x="1914525" y="4454525"/>
          <p14:tracePt t="104372" x="1927225" y="4454525"/>
          <p14:tracePt t="104379" x="1939925" y="4454525"/>
          <p14:tracePt t="104388" x="1965325" y="4454525"/>
          <p14:tracePt t="104403" x="2027238" y="4443413"/>
          <p14:tracePt t="104420" x="2139950" y="4430713"/>
          <p14:tracePt t="104436" x="2316163" y="4418013"/>
          <p14:tracePt t="104453" x="2516188" y="4418013"/>
          <p14:tracePt t="104470" x="2741613" y="4418013"/>
          <p14:tracePt t="104471" x="2867025" y="4418013"/>
          <p14:tracePt t="104487" x="3079750" y="4418013"/>
          <p14:tracePt t="104503" x="3305175" y="4443413"/>
          <p14:tracePt t="104520" x="3492500" y="4467225"/>
          <p14:tracePt t="104536" x="3630613" y="4492625"/>
          <p14:tracePt t="104556" x="3792538" y="4518025"/>
          <p14:tracePt t="104570" x="3817938" y="4530725"/>
          <p14:tracePt t="104571" x="3830638" y="4530725"/>
          <p14:tracePt t="104586" x="3867150" y="4530725"/>
          <p14:tracePt t="104886" x="3879850" y="4530725"/>
          <p14:tracePt t="104893" x="3905250" y="4530725"/>
          <p14:tracePt t="104904" x="3943350" y="4530725"/>
          <p14:tracePt t="104920" x="4030663" y="4530725"/>
          <p14:tracePt t="104936" x="4143375" y="4518025"/>
          <p14:tracePt t="104953" x="4256088" y="4505325"/>
          <p14:tracePt t="104955" x="4318000" y="4505325"/>
          <p14:tracePt t="104970" x="4430713" y="4505325"/>
          <p14:tracePt t="104987" x="4530725" y="4505325"/>
          <p14:tracePt t="105003" x="4619625" y="4505325"/>
          <p14:tracePt t="105019" x="4694238" y="4505325"/>
          <p14:tracePt t="105036" x="4743450" y="4505325"/>
          <p14:tracePt t="105053" x="4768850" y="4505325"/>
          <p14:tracePt t="105054" x="4806950" y="4505325"/>
          <p14:tracePt t="105070" x="4819650" y="4505325"/>
          <p14:tracePt t="105086" x="4832350" y="4505325"/>
          <p14:tracePt t="105103" x="4856163" y="4505325"/>
          <p14:tracePt t="105123" x="4868863" y="4505325"/>
          <p14:tracePt t="105493" x="4881563" y="4505325"/>
          <p14:tracePt t="105500" x="4894263" y="4505325"/>
          <p14:tracePt t="105507" x="4919663" y="4505325"/>
          <p14:tracePt t="105520" x="4945063" y="4505325"/>
          <p14:tracePt t="105537" x="5019675" y="4505325"/>
          <p14:tracePt t="105559" x="5257800" y="4492625"/>
          <p14:tracePt t="105561" x="5357813" y="4492625"/>
          <p14:tracePt t="105570" x="5432425" y="4492625"/>
          <p14:tracePt t="105586" x="5583238" y="4492625"/>
          <p14:tracePt t="105603" x="5719763" y="4492625"/>
          <p14:tracePt t="105620" x="5857875" y="4492625"/>
          <p14:tracePt t="105637" x="5957888" y="4492625"/>
          <p14:tracePt t="105638" x="6021388" y="4492625"/>
          <p14:tracePt t="105653" x="6083300" y="4492625"/>
          <p14:tracePt t="105670" x="6121400" y="4492625"/>
          <p14:tracePt t="105687" x="6146800" y="4492625"/>
          <p14:tracePt t="105703" x="6157913" y="4492625"/>
          <p14:tracePt t="105720" x="6170613" y="4492625"/>
          <p14:tracePt t="106153" x="6183313" y="4492625"/>
          <p14:tracePt t="106169" x="6196013" y="4492625"/>
          <p14:tracePt t="106176" x="6208713" y="4492625"/>
          <p14:tracePt t="106187" x="6221413" y="4492625"/>
          <p14:tracePt t="106203" x="6296025" y="4492625"/>
          <p14:tracePt t="106220" x="6396038" y="4492625"/>
          <p14:tracePt t="106222" x="6459538" y="4492625"/>
          <p14:tracePt t="106237" x="6634163" y="4492625"/>
          <p14:tracePt t="106253" x="6746875" y="4492625"/>
          <p14:tracePt t="106270" x="6846888" y="4492625"/>
          <p14:tracePt t="106287" x="6934200" y="4492625"/>
          <p14:tracePt t="106303" x="7010400" y="4492625"/>
          <p14:tracePt t="106320" x="7046913" y="4492625"/>
          <p14:tracePt t="106321" x="7072313" y="4492625"/>
          <p14:tracePt t="106337" x="7097713" y="4492625"/>
          <p14:tracePt t="106353" x="7110413" y="4492625"/>
          <p14:tracePt t="106375" x="7123113" y="4492625"/>
          <p14:tracePt t="106521" x="7110413" y="4492625"/>
          <p14:tracePt t="106528" x="7085013" y="4492625"/>
          <p14:tracePt t="106537" x="7059613" y="4492625"/>
          <p14:tracePt t="106553" x="6959600" y="4492625"/>
          <p14:tracePt t="106570" x="6784975" y="4492625"/>
          <p14:tracePt t="106588" x="6584950" y="4492625"/>
          <p14:tracePt t="106591" x="6496050" y="4479925"/>
          <p14:tracePt t="106603" x="6396038" y="4467225"/>
          <p14:tracePt t="106606" x="6296025" y="4454525"/>
          <p14:tracePt t="106620" x="6121400" y="4430713"/>
          <p14:tracePt t="106636" x="5983288" y="4418013"/>
          <p14:tracePt t="106653" x="5895975" y="4418013"/>
          <p14:tracePt t="106670" x="5821363" y="4405313"/>
          <p14:tracePt t="106686" x="5757863" y="4392613"/>
          <p14:tracePt t="106703" x="5708650" y="4392613"/>
          <p14:tracePt t="106720" x="5683250" y="4379913"/>
          <p14:tracePt t="107120" x="5670550" y="4341813"/>
          <p14:tracePt t="107127" x="5670550" y="4279900"/>
          <p14:tracePt t="107136" x="5657850" y="4205288"/>
          <p14:tracePt t="107153" x="5657850" y="3892550"/>
          <p14:tracePt t="107170" x="5657850" y="3554413"/>
          <p14:tracePt t="107186" x="5683250" y="3216275"/>
          <p14:tracePt t="107204" x="5745163" y="2878138"/>
          <p14:tracePt t="107220" x="5783263" y="2728913"/>
          <p14:tracePt t="107237" x="5808663" y="2627313"/>
          <p14:tracePt t="107253" x="5845175" y="2527300"/>
          <p14:tracePt t="107270" x="5870575" y="2427288"/>
          <p14:tracePt t="107286" x="5921375" y="2352675"/>
          <p14:tracePt t="107304" x="5945188" y="2290763"/>
          <p14:tracePt t="107320" x="5945188" y="2278063"/>
          <p14:tracePt t="107336" x="5957888" y="2265363"/>
          <p14:tracePt t="107353" x="5970588" y="2239963"/>
          <p14:tracePt t="107369" x="5970588" y="2227263"/>
          <p14:tracePt t="107386" x="6008688" y="2190750"/>
          <p14:tracePt t="107404" x="6057900" y="2114550"/>
          <p14:tracePt t="107420" x="6083300" y="2052638"/>
          <p14:tracePt t="107436" x="6108700" y="2014538"/>
          <p14:tracePt t="107453" x="6121400" y="1989138"/>
          <p14:tracePt t="107470" x="6134100" y="1978025"/>
          <p14:tracePt t="107487" x="6134100" y="1965325"/>
          <p14:tracePt t="107488" x="6134100" y="1952625"/>
          <p14:tracePt t="107503" x="6134100" y="1927225"/>
          <p14:tracePt t="107520" x="6096000" y="1876425"/>
          <p14:tracePt t="107537" x="6034088" y="1839913"/>
          <p14:tracePt t="107556" x="5932488" y="1765300"/>
          <p14:tracePt t="107557" x="5832475" y="1714500"/>
          <p14:tracePt t="107570" x="5708650" y="1652588"/>
          <p14:tracePt t="107587" x="5470525" y="1576388"/>
          <p14:tracePt t="107588" x="5307013" y="1539875"/>
          <p14:tracePt t="107603" x="5094288" y="1501775"/>
          <p14:tracePt t="107620" x="4868863" y="1450975"/>
          <p14:tracePt t="107636" x="4694238" y="1450975"/>
          <p14:tracePt t="107653" x="4568825" y="1427163"/>
          <p14:tracePt t="107670" x="4530725" y="1427163"/>
          <p14:tracePt t="108034" x="4543425" y="1427163"/>
          <p14:tracePt t="108041" x="4556125" y="1427163"/>
          <p14:tracePt t="108053" x="4581525" y="1414463"/>
          <p14:tracePt t="108070" x="4606925" y="1401763"/>
          <p14:tracePt t="108088" x="4732338" y="1401763"/>
          <p14:tracePt t="108103" x="4832350" y="1401763"/>
          <p14:tracePt t="108120" x="4945063" y="1401763"/>
          <p14:tracePt t="108136" x="5068888" y="1401763"/>
          <p14:tracePt t="108153" x="5219700" y="1427163"/>
          <p14:tracePt t="108170" x="5307013" y="1439863"/>
          <p14:tracePt t="108187" x="5370513" y="1450975"/>
          <p14:tracePt t="108203" x="5432425" y="1463675"/>
          <p14:tracePt t="108219" x="5445125" y="1476375"/>
          <p14:tracePt t="108236" x="5457825" y="1476375"/>
          <p14:tracePt t="108264" x="5457825" y="1489075"/>
          <p14:tracePt t="108286" x="5457825" y="1501775"/>
          <p14:tracePt t="108302" x="5457825" y="1527175"/>
          <p14:tracePt t="108310" x="5432425" y="1539875"/>
          <p14:tracePt t="108319" x="5419725" y="1563688"/>
          <p14:tracePt t="108336" x="5357813" y="1627188"/>
          <p14:tracePt t="108353" x="5257800" y="1727200"/>
          <p14:tracePt t="108369" x="5132388" y="1839913"/>
          <p14:tracePt t="108371" x="5057775" y="1901825"/>
          <p14:tracePt t="108387" x="4932363" y="1978025"/>
          <p14:tracePt t="108403" x="4806950" y="2052638"/>
          <p14:tracePt t="108420" x="4732338" y="2089150"/>
          <p14:tracePt t="108436" x="4681538" y="2127250"/>
          <p14:tracePt t="108455" x="4668838" y="2139950"/>
          <p14:tracePt t="108470" x="4656138" y="2139950"/>
          <p14:tracePt t="108678" x="4656138" y="2152650"/>
          <p14:tracePt t="108686" x="4656138" y="2165350"/>
          <p14:tracePt t="108693" x="4643438" y="2178050"/>
          <p14:tracePt t="108703" x="4643438" y="2190750"/>
          <p14:tracePt t="108720" x="4606925" y="2252663"/>
          <p14:tracePt t="108736" x="4556125" y="2365375"/>
          <p14:tracePt t="108753" x="4494213" y="2490788"/>
          <p14:tracePt t="108770" x="4406900" y="2740025"/>
          <p14:tracePt t="108787" x="4381500" y="2903538"/>
          <p14:tracePt t="108803" x="4356100" y="3003550"/>
          <p14:tracePt t="108820" x="4318000" y="3103563"/>
          <p14:tracePt t="108837" x="4294188" y="3228975"/>
          <p14:tracePt t="108853" x="4281488" y="3316288"/>
          <p14:tracePt t="108854" x="4268788" y="3354388"/>
          <p14:tracePt t="108870" x="4256088" y="3403600"/>
          <p14:tracePt t="108871" x="4256088" y="3429000"/>
          <p14:tracePt t="108887" x="4243388" y="3479800"/>
          <p14:tracePt t="108903" x="4243388" y="3503613"/>
          <p14:tracePt t="108923" x="4243388" y="3516313"/>
          <p14:tracePt t="109132" x="4230688" y="3541713"/>
          <p14:tracePt t="109139" x="4217988" y="3554413"/>
          <p14:tracePt t="109153" x="4192588" y="3590925"/>
          <p14:tracePt t="109154" x="4181475" y="3616325"/>
          <p14:tracePt t="109170" x="4092575" y="3767138"/>
          <p14:tracePt t="109186" x="3992563" y="3967163"/>
          <p14:tracePt t="109203" x="3867150" y="4154488"/>
          <p14:tracePt t="109220" x="3743325" y="4354513"/>
          <p14:tracePt t="109236" x="3592513" y="4543425"/>
          <p14:tracePt t="109254" x="3454400" y="4679950"/>
          <p14:tracePt t="109256" x="3405188" y="4743450"/>
          <p14:tracePt t="109270" x="3292475" y="4856163"/>
          <p14:tracePt t="109287" x="3228975" y="4930775"/>
          <p14:tracePt t="109303" x="3167063" y="4992688"/>
          <p14:tracePt t="109320" x="3116263" y="5043488"/>
          <p14:tracePt t="109336" x="3079750" y="5068888"/>
          <p14:tracePt t="109369" x="3067050" y="5068888"/>
          <p14:tracePt t="109646" x="3054350" y="5068888"/>
          <p14:tracePt t="109669" x="3041650" y="5068888"/>
          <p14:tracePt t="109677" x="3028950" y="5068888"/>
          <p14:tracePt t="109686" x="3003550" y="5081588"/>
          <p14:tracePt t="109703" x="2928938" y="5081588"/>
          <p14:tracePt t="109720" x="2767013" y="5092700"/>
          <p14:tracePt t="109737" x="2578100" y="5118100"/>
          <p14:tracePt t="109738" x="2465388" y="5130800"/>
          <p14:tracePt t="109753" x="2278063" y="5130800"/>
          <p14:tracePt t="109770" x="2090738" y="5143500"/>
          <p14:tracePt t="109786" x="1939925" y="5156200"/>
          <p14:tracePt t="109803" x="1827213" y="5168900"/>
          <p14:tracePt t="109820" x="1677988" y="5181600"/>
          <p14:tracePt t="109837" x="1565275" y="5205413"/>
          <p14:tracePt t="109838" x="1527175" y="5205413"/>
          <p14:tracePt t="109853" x="1465263" y="5218113"/>
          <p14:tracePt t="109870" x="1427163" y="5230813"/>
          <p14:tracePt t="109887" x="1401763" y="5230813"/>
          <p14:tracePt t="109903" x="1389063" y="5230813"/>
          <p14:tracePt t="109920" x="1376363" y="5230813"/>
          <p14:tracePt t="110268" x="1389063" y="5230813"/>
          <p14:tracePt t="110275" x="1414463" y="5218113"/>
          <p14:tracePt t="110286" x="1427163" y="5205413"/>
          <p14:tracePt t="110304" x="1501775" y="5181600"/>
          <p14:tracePt t="110320" x="1552575" y="5143500"/>
          <p14:tracePt t="110321" x="1577975" y="5143500"/>
          <p14:tracePt t="110337" x="1639888" y="5105400"/>
          <p14:tracePt t="110353" x="1677988" y="5092700"/>
          <p14:tracePt t="110370" x="1701800" y="5081588"/>
          <p14:tracePt t="110387" x="1727200" y="5056188"/>
          <p14:tracePt t="110403" x="1752600" y="5056188"/>
          <p14:tracePt t="110420" x="1778000" y="5043488"/>
          <p14:tracePt t="110421" x="1790700" y="5043488"/>
          <p14:tracePt t="110437" x="1801813" y="5030788"/>
          <p14:tracePt t="110453" x="1814513" y="5018088"/>
          <p14:tracePt t="110470" x="1852613" y="5005388"/>
          <p14:tracePt t="110486" x="1890713" y="4981575"/>
          <p14:tracePt t="110503" x="1927225" y="4968875"/>
          <p14:tracePt t="110520" x="1952625" y="4943475"/>
          <p14:tracePt t="110537" x="1978025" y="4918075"/>
          <p14:tracePt t="110553" x="2003425" y="4905375"/>
          <p14:tracePt t="110570" x="2014538" y="4892675"/>
          <p14:tracePt t="110586" x="2027238" y="4879975"/>
          <p14:tracePt t="110613" x="2039938" y="4868863"/>
          <p14:tracePt t="110628" x="2052638" y="4868863"/>
          <p14:tracePt t="110637" x="2065338" y="4868863"/>
          <p14:tracePt t="110653" x="2116138" y="4856163"/>
          <p14:tracePt t="110670" x="2127250" y="4856163"/>
          <p14:tracePt t="110687" x="2165350" y="4856163"/>
          <p14:tracePt t="111106" x="2178050" y="4856163"/>
          <p14:tracePt t="111112" x="2203450" y="4856163"/>
          <p14:tracePt t="111120" x="2228850" y="4856163"/>
          <p14:tracePt t="111137" x="2278063" y="4856163"/>
          <p14:tracePt t="111153" x="2378075" y="4856163"/>
          <p14:tracePt t="111170" x="2478088" y="4856163"/>
          <p14:tracePt t="111187" x="2654300" y="4856163"/>
          <p14:tracePt t="111203" x="2816225" y="4879975"/>
          <p14:tracePt t="111204" x="2867025" y="4879975"/>
          <p14:tracePt t="111220" x="2967038" y="4905375"/>
          <p14:tracePt t="111237" x="3067050" y="4905375"/>
          <p14:tracePt t="111253" x="3154363" y="4918075"/>
          <p14:tracePt t="111270" x="3205163" y="4930775"/>
          <p14:tracePt t="111286" x="3267075" y="4956175"/>
          <p14:tracePt t="111304" x="3317875" y="4956175"/>
          <p14:tracePt t="111334" x="3328988" y="4956175"/>
          <p14:tracePt t="111574" x="3328988" y="4968875"/>
          <p14:tracePt t="111580" x="3317875" y="4968875"/>
          <p14:tracePt t="111588" x="3305175" y="4968875"/>
          <p14:tracePt t="111604" x="3254375" y="4981575"/>
          <p14:tracePt t="111620" x="3167063" y="4981575"/>
          <p14:tracePt t="111636" x="3054350" y="4992688"/>
          <p14:tracePt t="111653" x="2841625" y="5018088"/>
          <p14:tracePt t="111670" x="2667000" y="5018088"/>
          <p14:tracePt t="111687" x="2503488" y="5030788"/>
          <p14:tracePt t="111688" x="2428875" y="5030788"/>
          <p14:tracePt t="111703" x="2339975" y="5030788"/>
          <p14:tracePt t="111720" x="2265363" y="5030788"/>
          <p14:tracePt t="111737" x="2216150" y="5043488"/>
          <p14:tracePt t="111753" x="2203450" y="5043488"/>
          <p14:tracePt t="111770" x="2178050" y="5043488"/>
          <p14:tracePt t="112119" x="2216150" y="5043488"/>
          <p14:tracePt t="112126" x="2239963" y="5043488"/>
          <p14:tracePt t="112136" x="2265363" y="5043488"/>
          <p14:tracePt t="112153" x="2365375" y="5043488"/>
          <p14:tracePt t="112171" x="2478088" y="5043488"/>
          <p14:tracePt t="112172" x="2578100" y="5043488"/>
          <p14:tracePt t="112187" x="2741613" y="5043488"/>
          <p14:tracePt t="112203" x="2854325" y="5043488"/>
          <p14:tracePt t="112220" x="2954338" y="5043488"/>
          <p14:tracePt t="112237" x="3054350" y="5043488"/>
          <p14:tracePt t="112253" x="3141663" y="5043488"/>
          <p14:tracePt t="112270" x="3205163" y="5043488"/>
          <p14:tracePt t="112271" x="3216275" y="5043488"/>
          <p14:tracePt t="112287" x="3254375" y="5043488"/>
          <p14:tracePt t="112303" x="3267075" y="5043488"/>
          <p14:tracePt t="112321" x="3279775" y="5043488"/>
          <p14:tracePt t="112337" x="3292475" y="5043488"/>
          <p14:tracePt t="113616" x="3279775" y="5043488"/>
          <p14:tracePt t="113623" x="3267075" y="5043488"/>
          <p14:tracePt t="113636" x="3241675" y="5043488"/>
          <p14:tracePt t="113638" x="3205163" y="5043488"/>
          <p14:tracePt t="113653" x="3128963" y="5043488"/>
          <p14:tracePt t="113670" x="3016250" y="5043488"/>
          <p14:tracePt t="113687" x="2841625" y="5043488"/>
          <p14:tracePt t="113703" x="2690813" y="5043488"/>
          <p14:tracePt t="113720" x="2554288" y="5030788"/>
          <p14:tracePt t="113737" x="2416175" y="5018088"/>
          <p14:tracePt t="113738" x="2365375" y="5005388"/>
          <p14:tracePt t="113753" x="2228850" y="5005388"/>
          <p14:tracePt t="113770" x="2103438" y="4992688"/>
          <p14:tracePt t="113787" x="1990725" y="4992688"/>
          <p14:tracePt t="113803" x="1903413" y="4981575"/>
          <p14:tracePt t="113820" x="1865313" y="4981575"/>
          <p14:tracePt t="113836" x="1839913" y="4968875"/>
          <p14:tracePt t="113853" x="1827213" y="4968875"/>
          <p14:tracePt t="114184" x="1839913" y="4968875"/>
          <p14:tracePt t="114191" x="1865313" y="4968875"/>
          <p14:tracePt t="114203" x="1878013" y="4968875"/>
          <p14:tracePt t="114220" x="1939925" y="4968875"/>
          <p14:tracePt t="114237" x="2103438" y="4981575"/>
          <p14:tracePt t="114253" x="2203450" y="5005388"/>
          <p14:tracePt t="114270" x="2303463" y="5018088"/>
          <p14:tracePt t="114286" x="2416175" y="5056188"/>
          <p14:tracePt t="114303" x="2503488" y="5081588"/>
          <p14:tracePt t="114320" x="2603500" y="5130800"/>
          <p14:tracePt t="114321" x="2667000" y="5156200"/>
          <p14:tracePt t="114337" x="2716213" y="5168900"/>
          <p14:tracePt t="114353" x="2754313" y="5181600"/>
          <p14:tracePt t="114370" x="2767013" y="5194300"/>
          <p14:tracePt t="114398" x="2767013" y="5205413"/>
          <p14:tracePt t="114467" x="2754313" y="5218113"/>
          <p14:tracePt t="114474" x="2728913" y="5218113"/>
          <p14:tracePt t="114487" x="2703513" y="5218113"/>
          <p14:tracePt t="114503" x="2628900" y="5218113"/>
          <p14:tracePt t="114520" x="2465388" y="5218113"/>
          <p14:tracePt t="114537" x="2390775" y="5218113"/>
          <p14:tracePt t="114556" x="2303463" y="5218113"/>
          <p14:tracePt t="114570" x="2216150" y="5218113"/>
          <p14:tracePt t="114587" x="2139950" y="5205413"/>
          <p14:tracePt t="114603" x="2027238" y="5194300"/>
          <p14:tracePt t="114620" x="1927225" y="5194300"/>
          <p14:tracePt t="114621" x="1903413" y="5194300"/>
          <p14:tracePt t="114637" x="1839913" y="5181600"/>
          <p14:tracePt t="114653" x="1778000" y="5181600"/>
          <p14:tracePt t="114670" x="1752600" y="5168900"/>
          <p14:tracePt t="114686" x="1739900" y="5168900"/>
          <p14:tracePt t="114975" x="1752600" y="5168900"/>
          <p14:tracePt t="114982" x="1778000" y="5168900"/>
          <p14:tracePt t="114989" x="1801813" y="5168900"/>
          <p14:tracePt t="115003" x="1839913" y="5168900"/>
          <p14:tracePt t="115004" x="1890713" y="5181600"/>
          <p14:tracePt t="115021" x="2039938" y="5218113"/>
          <p14:tracePt t="115037" x="2216150" y="5256213"/>
          <p14:tracePt t="115053" x="2403475" y="5281613"/>
          <p14:tracePt t="115070" x="2590800" y="5305425"/>
          <p14:tracePt t="115087" x="2728913" y="5318125"/>
          <p14:tracePt t="115103" x="2867025" y="5330825"/>
          <p14:tracePt t="115104" x="2928938" y="5330825"/>
          <p14:tracePt t="115120" x="3054350" y="5343525"/>
          <p14:tracePt t="115136" x="3141663" y="5356225"/>
          <p14:tracePt t="115153" x="3167063" y="5356225"/>
          <p14:tracePt t="115170" x="3179763" y="5356225"/>
          <p14:tracePt t="115542" x="3167063" y="5356225"/>
          <p14:tracePt t="115551" x="3141663" y="5368925"/>
          <p14:tracePt t="115561" x="3128963" y="5368925"/>
          <p14:tracePt t="115570" x="3103563" y="5368925"/>
          <p14:tracePt t="115587" x="3028950" y="5381625"/>
          <p14:tracePt t="115588" x="2967038" y="5394325"/>
          <p14:tracePt t="115604" x="2890838" y="5394325"/>
          <p14:tracePt t="115605" x="2816225" y="5394325"/>
          <p14:tracePt t="115620" x="2628900" y="5394325"/>
          <p14:tracePt t="115636" x="2478088" y="5394325"/>
          <p14:tracePt t="115653" x="2316163" y="5394325"/>
          <p14:tracePt t="115670" x="2178050" y="5394325"/>
          <p14:tracePt t="115686" x="2078038" y="5407025"/>
          <p14:tracePt t="115688" x="2052638" y="5407025"/>
          <p14:tracePt t="115703" x="2014538" y="5407025"/>
          <p14:tracePt t="115726" x="2003425" y="5407025"/>
          <p14:tracePt t="116011" x="2014538" y="5407025"/>
          <p14:tracePt t="116018" x="2052638" y="5407025"/>
          <p14:tracePt t="116025" x="2090738" y="5407025"/>
          <p14:tracePt t="116037" x="2139950" y="5407025"/>
          <p14:tracePt t="116053" x="2328863" y="5407025"/>
          <p14:tracePt t="116070" x="2541588" y="5407025"/>
          <p14:tracePt t="116071" x="2690813" y="5394325"/>
          <p14:tracePt t="116087" x="2992438" y="5381625"/>
          <p14:tracePt t="116103" x="3267075" y="5368925"/>
          <p14:tracePt t="116120" x="3541713" y="5356225"/>
          <p14:tracePt t="116136" x="3792538" y="5356225"/>
          <p14:tracePt t="116153" x="4017963" y="5343525"/>
          <p14:tracePt t="116170" x="4181475" y="5343525"/>
          <p14:tracePt t="116171" x="4268788" y="5343525"/>
          <p14:tracePt t="116187" x="4430713" y="5343525"/>
          <p14:tracePt t="116203" x="4543425" y="5343525"/>
          <p14:tracePt t="116220" x="4556125" y="5343525"/>
          <p14:tracePt t="116237" x="4581525" y="5343525"/>
          <p14:tracePt t="116559" x="4594225" y="5343525"/>
          <p14:tracePt t="116569" x="4606925" y="5343525"/>
          <p14:tracePt t="116576" x="4630738" y="5343525"/>
          <p14:tracePt t="116586" x="4706938" y="5330825"/>
          <p14:tracePt t="116603" x="4856163" y="5305425"/>
          <p14:tracePt t="116620" x="5081588" y="5281613"/>
          <p14:tracePt t="116636" x="5281613" y="5268913"/>
          <p14:tracePt t="116653" x="5470525" y="5256213"/>
          <p14:tracePt t="116671" x="5657850" y="5243513"/>
          <p14:tracePt t="116687" x="5732463" y="5243513"/>
          <p14:tracePt t="116703" x="5808663" y="5243513"/>
          <p14:tracePt t="116720" x="5870575" y="5243513"/>
          <p14:tracePt t="116737" x="5895975" y="5243513"/>
          <p14:tracePt t="116753" x="5921375" y="5243513"/>
          <p14:tracePt t="116754" x="5932488" y="5243513"/>
          <p14:tracePt t="123013" x="5908675" y="5243513"/>
          <p14:tracePt t="123020" x="5883275" y="5243513"/>
          <p14:tracePt t="123037" x="5832475" y="5256213"/>
          <p14:tracePt t="123053" x="5732463" y="5256213"/>
          <p14:tracePt t="123070" x="5545138" y="5256213"/>
          <p14:tracePt t="123086" x="5345113" y="5256213"/>
          <p14:tracePt t="123103" x="5068888" y="5230813"/>
          <p14:tracePt t="123104" x="4945063" y="5218113"/>
          <p14:tracePt t="123120" x="4656138" y="5168900"/>
          <p14:tracePt t="123137" x="4330700" y="5156200"/>
          <p14:tracePt t="123154" x="4056063" y="5130800"/>
          <p14:tracePt t="123170" x="3805238" y="5118100"/>
          <p14:tracePt t="123186" x="3567113" y="5105400"/>
          <p14:tracePt t="123204" x="3305175" y="5092700"/>
          <p14:tracePt t="123220" x="3192463" y="5092700"/>
          <p14:tracePt t="123236" x="3116263" y="5081588"/>
          <p14:tracePt t="123253" x="3092450" y="5068888"/>
          <p14:tracePt t="123650" x="3079750" y="5068888"/>
          <p14:tracePt t="123665" x="3054350" y="5068888"/>
          <p14:tracePt t="123673" x="3028950" y="5068888"/>
          <p14:tracePt t="123688" x="3003550" y="5068888"/>
          <p14:tracePt t="123688" x="2979738" y="5068888"/>
          <p14:tracePt t="123704" x="2890838" y="5068888"/>
          <p14:tracePt t="123720" x="2778125" y="5068888"/>
          <p14:tracePt t="123737" x="2590800" y="5068888"/>
          <p14:tracePt t="123753" x="2416175" y="5056188"/>
          <p14:tracePt t="123770" x="2265363" y="5056188"/>
          <p14:tracePt t="123788" x="2127250" y="5056188"/>
          <p14:tracePt t="123803" x="2065338" y="5043488"/>
          <p14:tracePt t="123820" x="2027238" y="5043488"/>
          <p14:tracePt t="123841" x="2014538" y="5043488"/>
          <p14:tracePt t="124111" x="2027238" y="5043488"/>
          <p14:tracePt t="124118" x="2065338" y="5043488"/>
          <p14:tracePt t="124125" x="2116138" y="5043488"/>
          <p14:tracePt t="124137" x="2203450" y="5043488"/>
          <p14:tracePt t="124154" x="2428875" y="5005388"/>
          <p14:tracePt t="124170" x="2716213" y="4981575"/>
          <p14:tracePt t="124171" x="2854325" y="4981575"/>
          <p14:tracePt t="124188" x="3192463" y="4981575"/>
          <p14:tracePt t="124203" x="3492500" y="4981575"/>
          <p14:tracePt t="124220" x="3717925" y="4981575"/>
          <p14:tracePt t="124237" x="3943350" y="4981575"/>
          <p14:tracePt t="124253" x="4081463" y="4981575"/>
          <p14:tracePt t="124271" x="4205288" y="4992688"/>
          <p14:tracePt t="124287" x="4217988" y="5005388"/>
          <p14:tracePt t="124303" x="4281488" y="5005388"/>
          <p14:tracePt t="124320" x="4294188" y="5005388"/>
          <p14:tracePt t="124695" x="4305300" y="5005388"/>
          <p14:tracePt t="124701" x="4318000" y="5005388"/>
          <p14:tracePt t="124709" x="4330700" y="5005388"/>
          <p14:tracePt t="124720" x="4356100" y="5005388"/>
          <p14:tracePt t="124737" x="4443413" y="5018088"/>
          <p14:tracePt t="124753" x="4543425" y="5018088"/>
          <p14:tracePt t="124754" x="4606925" y="5030788"/>
          <p14:tracePt t="124770" x="4732338" y="5043488"/>
          <p14:tracePt t="124787" x="4843463" y="5068888"/>
          <p14:tracePt t="124803" x="4932363" y="5068888"/>
          <p14:tracePt t="124820" x="5006975" y="5081588"/>
          <p14:tracePt t="124837" x="5057775" y="5105400"/>
          <p14:tracePt t="124853" x="5094288" y="5105400"/>
          <p14:tracePt t="124854" x="5106988" y="5118100"/>
          <p14:tracePt t="124870" x="5119688" y="5118100"/>
          <p14:tracePt t="126552" x="5106988" y="5118100"/>
          <p14:tracePt t="126559" x="5081588" y="5118100"/>
          <p14:tracePt t="126570" x="5057775" y="5118100"/>
          <p14:tracePt t="126587" x="4981575" y="5118100"/>
          <p14:tracePt t="126604" x="4868863" y="5118100"/>
          <p14:tracePt t="126605" x="4768850" y="5118100"/>
          <p14:tracePt t="126621" x="4556125" y="5118100"/>
          <p14:tracePt t="126637" x="4343400" y="5092700"/>
          <p14:tracePt t="126653" x="4130675" y="5068888"/>
          <p14:tracePt t="126670" x="3943350" y="5043488"/>
          <p14:tracePt t="126687" x="3792538" y="5030788"/>
          <p14:tracePt t="126703" x="3692525" y="5018088"/>
          <p14:tracePt t="126704" x="3654425" y="5018088"/>
          <p14:tracePt t="126720" x="3630613" y="5018088"/>
          <p14:tracePt t="126737" x="3617913" y="5018088"/>
          <p14:tracePt t="126753" x="3605213" y="5018088"/>
          <p14:tracePt t="127089" x="3592513" y="5018088"/>
          <p14:tracePt t="127105" x="3567113" y="5018088"/>
          <p14:tracePt t="127112" x="3541713" y="5018088"/>
          <p14:tracePt t="127120" x="3517900" y="5018088"/>
          <p14:tracePt t="127137" x="3467100" y="5018088"/>
          <p14:tracePt t="127154" x="3405188" y="5018088"/>
          <p14:tracePt t="127170" x="3328988" y="5005388"/>
          <p14:tracePt t="127187" x="3216275" y="4992688"/>
          <p14:tracePt t="127204" x="3054350" y="4992688"/>
          <p14:tracePt t="127220" x="2992438" y="4992688"/>
          <p14:tracePt t="127237" x="2916238" y="4992688"/>
          <p14:tracePt t="127253" x="2890838" y="4992688"/>
          <p14:tracePt t="127280" x="2879725" y="4992688"/>
          <p14:tracePt t="128241" x="2867025" y="4992688"/>
          <p14:tracePt t="128249" x="2854325" y="4992688"/>
          <p14:tracePt t="128256" x="2841625" y="4992688"/>
          <p14:tracePt t="128270" x="2816225" y="4992688"/>
          <p14:tracePt t="128271" x="2778125" y="4992688"/>
          <p14:tracePt t="128288" x="2703513" y="4992688"/>
          <p14:tracePt t="128303" x="2603500" y="4992688"/>
          <p14:tracePt t="128320" x="2490788" y="4992688"/>
          <p14:tracePt t="128337" x="2339975" y="4992688"/>
          <p14:tracePt t="128353" x="2203450" y="4992688"/>
          <p14:tracePt t="128370" x="2116138" y="4992688"/>
          <p14:tracePt t="128371" x="2078038" y="4992688"/>
          <p14:tracePt t="128387" x="2014538" y="4992688"/>
          <p14:tracePt t="128403" x="1965325" y="4992688"/>
          <p14:tracePt t="128420" x="1939925" y="4992688"/>
          <p14:tracePt t="128437" x="1927225" y="4992688"/>
          <p14:tracePt t="128453" x="1914525" y="4992688"/>
          <p14:tracePt t="128856" x="1903413" y="4992688"/>
          <p14:tracePt t="128879" x="1890713" y="4992688"/>
          <p14:tracePt t="128888" x="1878013" y="4992688"/>
          <p14:tracePt t="128894" x="1865313" y="4992688"/>
          <p14:tracePt t="128904" x="1852613" y="4992688"/>
          <p14:tracePt t="128921" x="1827213" y="4992688"/>
          <p14:tracePt t="128937" x="1790700" y="4992688"/>
          <p14:tracePt t="128953" x="1752600" y="4992688"/>
          <p14:tracePt t="128955" x="1727200" y="4992688"/>
          <p14:tracePt t="128970" x="1701800" y="4992688"/>
          <p14:tracePt t="128987" x="1665288" y="4992688"/>
          <p14:tracePt t="129004" x="1652588" y="4992688"/>
          <p14:tracePt t="129021" x="1639888" y="4992688"/>
          <p14:tracePt t="138951" x="1665288" y="4992688"/>
          <p14:tracePt t="138959" x="1701800" y="4992688"/>
          <p14:tracePt t="138970" x="1739900" y="4992688"/>
          <p14:tracePt t="138987" x="1839913" y="4992688"/>
          <p14:tracePt t="138988" x="1903413" y="4992688"/>
          <p14:tracePt t="139004" x="1990725" y="4992688"/>
          <p14:tracePt t="139005" x="2052638" y="4992688"/>
          <p14:tracePt t="139020" x="2228850" y="5005388"/>
          <p14:tracePt t="139037" x="2378075" y="5005388"/>
          <p14:tracePt t="139054" x="2465388" y="5018088"/>
          <p14:tracePt t="139070" x="2554288" y="5030788"/>
          <p14:tracePt t="139087" x="2590800" y="5043488"/>
          <p14:tracePt t="139088" x="2616200" y="5056188"/>
          <p14:tracePt t="139104" x="2641600" y="5056188"/>
          <p14:tracePt t="139120" x="2654300" y="5056188"/>
          <p14:tracePt t="139137" x="2667000" y="5056188"/>
          <p14:tracePt t="139165" x="2678113" y="5056188"/>
          <p14:tracePt t="139234" x="2678113" y="5068888"/>
          <p14:tracePt t="139242" x="2667000" y="5068888"/>
          <p14:tracePt t="139253" x="2641600" y="5081588"/>
          <p14:tracePt t="139270" x="2578100" y="5105400"/>
          <p14:tracePt t="139287" x="2478088" y="5143500"/>
          <p14:tracePt t="139288" x="2428875" y="5156200"/>
          <p14:tracePt t="139303" x="2339975" y="5181600"/>
          <p14:tracePt t="139320" x="2290763" y="5194300"/>
          <p14:tracePt t="139337" x="2239963" y="5218113"/>
          <p14:tracePt t="139353" x="2203450" y="5218113"/>
          <p14:tracePt t="139370" x="2165350" y="5218113"/>
          <p14:tracePt t="139388" x="2152650" y="5218113"/>
          <p14:tracePt t="139389" x="2139950" y="5218113"/>
          <p14:tracePt t="139418" x="2127250" y="5218113"/>
          <p14:tracePt t="139987" x="2139950" y="5218113"/>
          <p14:tracePt t="139994" x="2152650" y="5218113"/>
          <p14:tracePt t="140004" x="2165350" y="5218113"/>
          <p14:tracePt t="140020" x="2216150" y="5218113"/>
          <p14:tracePt t="140037" x="2290763" y="5218113"/>
          <p14:tracePt t="140054" x="2365375" y="5218113"/>
          <p14:tracePt t="140070" x="2465388" y="5205413"/>
          <p14:tracePt t="140071" x="2503488" y="5205413"/>
          <p14:tracePt t="140087" x="2578100" y="5194300"/>
          <p14:tracePt t="140104" x="2628900" y="5194300"/>
          <p14:tracePt t="140120" x="2667000" y="5194300"/>
          <p14:tracePt t="140137" x="2690813" y="5194300"/>
          <p14:tracePt t="140154" x="2703513" y="5194300"/>
          <p14:tracePt t="140171" x="2728913" y="5194300"/>
          <p14:tracePt t="140248" x="2716213" y="5194300"/>
          <p14:tracePt t="140255" x="2690813" y="5194300"/>
          <p14:tracePt t="140271" x="2603500" y="5205413"/>
          <p14:tracePt t="140287" x="2541588" y="5218113"/>
          <p14:tracePt t="140304" x="2465388" y="5243513"/>
          <p14:tracePt t="140320" x="2403475" y="5256213"/>
          <p14:tracePt t="140337" x="2352675" y="5268913"/>
          <p14:tracePt t="140353" x="2328863" y="5281613"/>
          <p14:tracePt t="140354" x="2316163" y="5281613"/>
          <p14:tracePt t="151019" x="2303463" y="5281613"/>
          <p14:tracePt t="151034" x="2290763" y="5281613"/>
          <p14:tracePt t="151042" x="2265363" y="5281613"/>
          <p14:tracePt t="151053" x="2239963" y="5281613"/>
          <p14:tracePt t="151070" x="2178050" y="5281613"/>
          <p14:tracePt t="151087" x="2065338" y="5256213"/>
          <p14:tracePt t="151104" x="1852613" y="5243513"/>
          <p14:tracePt t="151120" x="1689100" y="5243513"/>
          <p14:tracePt t="151137" x="1577975" y="5243513"/>
          <p14:tracePt t="151153" x="1489075" y="5243513"/>
          <p14:tracePt t="151170" x="1439863" y="5243513"/>
          <p14:tracePt t="151187" x="1401763" y="5243513"/>
          <p14:tracePt t="151204" x="1301750" y="5243513"/>
          <p14:tracePt t="151221" x="1239838" y="5243513"/>
          <p14:tracePt t="151237" x="1163638" y="5256213"/>
          <p14:tracePt t="151254" x="1076325" y="5281613"/>
          <p14:tracePt t="151270" x="1027113" y="5294313"/>
          <p14:tracePt t="151287" x="989013" y="5294313"/>
          <p14:tracePt t="151288" x="976313" y="5294313"/>
          <p14:tracePt t="151304" x="963613" y="5305425"/>
          <p14:tracePt t="151320" x="938213" y="5305425"/>
          <p14:tracePt t="151337" x="925513" y="5318125"/>
          <p14:tracePt t="151364" x="914400" y="5318125"/>
          <p14:tracePt t="151657" x="925513" y="5318125"/>
          <p14:tracePt t="151664" x="950913" y="5318125"/>
          <p14:tracePt t="151672" x="1001713" y="5294313"/>
          <p14:tracePt t="151688" x="1127125" y="5256213"/>
          <p14:tracePt t="151704" x="1363663" y="5168900"/>
          <p14:tracePt t="151720" x="1665288" y="5068888"/>
          <p14:tracePt t="151739" x="1965325" y="4992688"/>
          <p14:tracePt t="151741" x="2190750" y="4930775"/>
          <p14:tracePt t="151755" x="2339975" y="4879975"/>
          <p14:tracePt t="151757" x="2478088" y="4843463"/>
          <p14:tracePt t="151771" x="2628900" y="4805363"/>
          <p14:tracePt t="151772" x="2767013" y="4768850"/>
          <p14:tracePt t="151787" x="2992438" y="4730750"/>
          <p14:tracePt t="151804" x="3154363" y="4718050"/>
          <p14:tracePt t="151821" x="3279775" y="4718050"/>
          <p14:tracePt t="151837" x="3317875" y="4718050"/>
          <p14:tracePt t="151854" x="3341688" y="4718050"/>
          <p14:tracePt t="151871" x="3354388" y="4718050"/>
          <p14:tracePt t="152118" x="3341688" y="4718050"/>
          <p14:tracePt t="152125" x="3317875" y="4718050"/>
          <p14:tracePt t="152137" x="3305175" y="4718050"/>
          <p14:tracePt t="152154" x="3241675" y="4718050"/>
          <p14:tracePt t="152156" x="3192463" y="4718050"/>
          <p14:tracePt t="152171" x="3067050" y="4718050"/>
          <p14:tracePt t="152188" x="2867025" y="4718050"/>
          <p14:tracePt t="152204" x="2690813" y="4718050"/>
          <p14:tracePt t="152220" x="2490788" y="4718050"/>
          <p14:tracePt t="152237" x="2316163" y="4718050"/>
          <p14:tracePt t="152254" x="2152650" y="4718050"/>
          <p14:tracePt t="152255" x="2078038" y="4718050"/>
          <p14:tracePt t="152271" x="1978025" y="4718050"/>
          <p14:tracePt t="152287" x="1890713" y="4718050"/>
          <p14:tracePt t="152303" x="1839913" y="4718050"/>
          <p14:tracePt t="152320" x="1801813" y="4718050"/>
          <p14:tracePt t="152337" x="1790700" y="4718050"/>
          <p14:tracePt t="152625" x="1801813" y="4718050"/>
          <p14:tracePt t="152639" x="1814513" y="4718050"/>
          <p14:tracePt t="152647" x="1852613" y="4718050"/>
          <p14:tracePt t="152654" x="1878013" y="4718050"/>
          <p14:tracePt t="152670" x="1978025" y="4718050"/>
          <p14:tracePt t="152687" x="2116138" y="4718050"/>
          <p14:tracePt t="152704" x="2303463" y="4730750"/>
          <p14:tracePt t="152720" x="2503488" y="4743450"/>
          <p14:tracePt t="152737" x="2690813" y="4756150"/>
          <p14:tracePt t="152755" x="3016250" y="4818063"/>
          <p14:tracePt t="152770" x="3179763" y="4830763"/>
          <p14:tracePt t="152787" x="3292475" y="4843463"/>
          <p14:tracePt t="152804" x="3341688" y="4856163"/>
          <p14:tracePt t="152820" x="3367088" y="4868863"/>
          <p14:tracePt t="152837" x="3379788" y="4868863"/>
          <p14:tracePt t="152854" x="3379788" y="4879975"/>
          <p14:tracePt t="152885" x="3367088" y="4879975"/>
          <p14:tracePt t="152892" x="3328988" y="4879975"/>
          <p14:tracePt t="152904" x="3279775" y="4879975"/>
          <p14:tracePt t="152921" x="3141663" y="4892675"/>
          <p14:tracePt t="152937" x="2890838" y="4892675"/>
          <p14:tracePt t="152939" x="2778125" y="4892675"/>
          <p14:tracePt t="152954" x="2441575" y="4892675"/>
          <p14:tracePt t="152970" x="2165350" y="4892675"/>
          <p14:tracePt t="152987" x="1890713" y="4879975"/>
          <p14:tracePt t="153004" x="1689100" y="4879975"/>
          <p14:tracePt t="153020" x="1552575" y="4868863"/>
          <p14:tracePt t="153037" x="1476375" y="4868863"/>
          <p14:tracePt t="153061" x="1465263" y="4868863"/>
          <p14:tracePt t="153308" x="1489075" y="4868863"/>
          <p14:tracePt t="153315" x="1501775" y="4868863"/>
          <p14:tracePt t="153324" x="1539875" y="4868863"/>
          <p14:tracePt t="153337" x="1577975" y="4868863"/>
          <p14:tracePt t="153354" x="1790700" y="4868863"/>
          <p14:tracePt t="153371" x="2027238" y="4868863"/>
          <p14:tracePt t="153387" x="2265363" y="4868863"/>
          <p14:tracePt t="153404" x="2490788" y="4868863"/>
          <p14:tracePt t="153421" x="2728913" y="4868863"/>
          <p14:tracePt t="153422" x="2828925" y="4879975"/>
          <p14:tracePt t="153438" x="3016250" y="4892675"/>
          <p14:tracePt t="153454" x="3192463" y="4918075"/>
          <p14:tracePt t="153470" x="3317875" y="4943475"/>
          <p14:tracePt t="153487" x="3367088" y="4943475"/>
          <p14:tracePt t="153504" x="3392488" y="4943475"/>
          <p14:tracePt t="153521" x="3405188" y="4943475"/>
          <p14:tracePt t="153776" x="3392488" y="4943475"/>
          <p14:tracePt t="153783" x="3367088" y="4956175"/>
          <p14:tracePt t="153791" x="3341688" y="4956175"/>
          <p14:tracePt t="153804" x="3305175" y="4968875"/>
          <p14:tracePt t="153820" x="3216275" y="4992688"/>
          <p14:tracePt t="153822" x="3154363" y="4992688"/>
          <p14:tracePt t="153837" x="3016250" y="4992688"/>
          <p14:tracePt t="153854" x="2879725" y="5005388"/>
          <p14:tracePt t="153870" x="2754313" y="5030788"/>
          <p14:tracePt t="153887" x="2654300" y="5043488"/>
          <p14:tracePt t="153904" x="2578100" y="5056188"/>
          <p14:tracePt t="153921" x="2503488" y="5068888"/>
          <p14:tracePt t="153937" x="2452688" y="5081588"/>
          <p14:tracePt t="153954" x="2416175" y="5092700"/>
          <p14:tracePt t="153970" x="2390775" y="5105400"/>
          <p14:tracePt t="153987" x="2352675" y="5118100"/>
          <p14:tracePt t="154893" x="2365375" y="5118100"/>
          <p14:tracePt t="154904" x="2441575" y="5092700"/>
          <p14:tracePt t="154921" x="2578100" y="5043488"/>
          <p14:tracePt t="154937" x="2790825" y="4992688"/>
          <p14:tracePt t="154954" x="3016250" y="4930775"/>
          <p14:tracePt t="154970" x="3216275" y="4892675"/>
          <p14:tracePt t="154988" x="3454400" y="4879975"/>
          <p14:tracePt t="155004" x="3541713" y="4879975"/>
          <p14:tracePt t="155020" x="3592513" y="4879975"/>
          <p14:tracePt t="155037" x="3617913" y="4879975"/>
          <p14:tracePt t="155054" x="3643313" y="4879975"/>
          <p14:tracePt t="155070" x="3654425" y="4892675"/>
          <p14:tracePt t="155087" x="3654425" y="4905375"/>
          <p14:tracePt t="155126" x="3654425" y="4918075"/>
          <p14:tracePt t="155134" x="3643313" y="4918075"/>
          <p14:tracePt t="155142" x="3617913" y="4930775"/>
          <p14:tracePt t="155154" x="3592513" y="4943475"/>
          <p14:tracePt t="155171" x="3530600" y="4968875"/>
          <p14:tracePt t="155188" x="3392488" y="5005388"/>
          <p14:tracePt t="155204" x="3317875" y="5043488"/>
          <p14:tracePt t="155220" x="3205163" y="5081588"/>
          <p14:tracePt t="155237" x="3103563" y="5092700"/>
          <p14:tracePt t="155254" x="3016250" y="5130800"/>
          <p14:tracePt t="155271" x="2928938" y="5143500"/>
          <p14:tracePt t="155287" x="2890838" y="5168900"/>
          <p14:tracePt t="155304" x="2879725" y="5168900"/>
          <p14:tracePt t="155634" x="2867025" y="5168900"/>
          <p14:tracePt t="155649" x="2841625" y="5168900"/>
          <p14:tracePt t="155657" x="2828925" y="5168900"/>
          <p14:tracePt t="155671" x="2803525" y="5168900"/>
          <p14:tracePt t="155672" x="2778125" y="5168900"/>
          <p14:tracePt t="155687" x="2690813" y="5194300"/>
          <p14:tracePt t="155704" x="2554288" y="5230813"/>
          <p14:tracePt t="155720" x="2339975" y="5281613"/>
          <p14:tracePt t="155737" x="2152650" y="5330825"/>
          <p14:tracePt t="155754" x="1939925" y="5407025"/>
          <p14:tracePt t="155771" x="1752600" y="5456238"/>
          <p14:tracePt t="155772" x="1677988" y="5481638"/>
          <p14:tracePt t="155788" x="1577975" y="5530850"/>
          <p14:tracePt t="155804" x="1527175" y="5543550"/>
          <p14:tracePt t="155820" x="1501775" y="5556250"/>
          <p14:tracePt t="156125" x="1514475" y="5556250"/>
          <p14:tracePt t="156132" x="1539875" y="5556250"/>
          <p14:tracePt t="156140" x="1577975" y="5556250"/>
          <p14:tracePt t="156155" x="1677988" y="5568950"/>
          <p14:tracePt t="156171" x="1727200" y="5568950"/>
          <p14:tracePt t="156172" x="1801813" y="5568950"/>
          <p14:tracePt t="156188" x="1952625" y="5581650"/>
          <p14:tracePt t="156204" x="2103438" y="5581650"/>
          <p14:tracePt t="156220" x="2290763" y="5581650"/>
          <p14:tracePt t="156237" x="2465388" y="5581650"/>
          <p14:tracePt t="156254" x="2616200" y="5581650"/>
          <p14:tracePt t="156255" x="2667000" y="5581650"/>
          <p14:tracePt t="156271" x="2754313" y="5581650"/>
          <p14:tracePt t="156287" x="2816225" y="5581650"/>
          <p14:tracePt t="156304" x="2867025" y="5581650"/>
          <p14:tracePt t="156320" x="2916238" y="5581650"/>
          <p14:tracePt t="156337" x="2941638" y="5581650"/>
          <p14:tracePt t="156354" x="2954338" y="5581650"/>
          <p14:tracePt t="156355" x="2967038" y="5581650"/>
          <p14:tracePt t="156686" x="2954338" y="5581650"/>
          <p14:tracePt t="156693" x="2928938" y="5581650"/>
          <p14:tracePt t="156709" x="2916238" y="5594350"/>
          <p14:tracePt t="156721" x="2890838" y="5594350"/>
          <p14:tracePt t="156737" x="2867025" y="5594350"/>
          <p14:tracePt t="156754" x="2767013" y="5607050"/>
          <p14:tracePt t="156770" x="2667000" y="5607050"/>
          <p14:tracePt t="156787" x="2541588" y="5619750"/>
          <p14:tracePt t="156804" x="2441575" y="5643563"/>
          <p14:tracePt t="156820" x="2339975" y="5656263"/>
          <p14:tracePt t="156837" x="2252663" y="5668963"/>
          <p14:tracePt t="156839" x="2216150" y="5668963"/>
          <p14:tracePt t="156854" x="2152650" y="5681663"/>
          <p14:tracePt t="156870" x="2090738" y="5694363"/>
          <p14:tracePt t="156887" x="2039938" y="5707063"/>
          <p14:tracePt t="156904" x="2027238" y="5707063"/>
          <p14:tracePt t="156923" x="2014538" y="5707063"/>
          <p14:tracePt t="157254" x="2003425" y="5707063"/>
          <p14:tracePt t="157269" x="1990725" y="5707063"/>
          <p14:tracePt t="157277" x="1978025" y="5707063"/>
          <p14:tracePt t="157287" x="1965325" y="5707063"/>
          <p14:tracePt t="157304" x="1914525" y="5707063"/>
          <p14:tracePt t="157321" x="1839913" y="5707063"/>
          <p14:tracePt t="157322" x="1778000" y="5694363"/>
          <p14:tracePt t="157338" x="1652588" y="5668963"/>
          <p14:tracePt t="157354" x="1514475" y="5630863"/>
          <p14:tracePt t="157370" x="1363663" y="5581650"/>
          <p14:tracePt t="157387" x="1239838" y="5530850"/>
          <p14:tracePt t="157404" x="1139825" y="5481638"/>
          <p14:tracePt t="157421" x="1050925" y="5443538"/>
          <p14:tracePt t="157422" x="1027113" y="5430838"/>
          <p14:tracePt t="157438" x="989013" y="5418138"/>
          <p14:tracePt t="157454" x="976313" y="5407025"/>
          <p14:tracePt t="157470" x="950913" y="5407025"/>
          <p14:tracePt t="157853" x="963613" y="5407025"/>
          <p14:tracePt t="157860" x="989013" y="5407025"/>
          <p14:tracePt t="157871" x="1014413" y="5407025"/>
          <p14:tracePt t="157887" x="1076325" y="5407025"/>
          <p14:tracePt t="157904" x="1150938" y="5407025"/>
          <p14:tracePt t="157907" x="1189038" y="5407025"/>
          <p14:tracePt t="157921" x="1263650" y="5407025"/>
          <p14:tracePt t="157937" x="1363663" y="5443538"/>
          <p14:tracePt t="157954" x="1489075" y="5494338"/>
          <p14:tracePt t="157970" x="1601788" y="5530850"/>
          <p14:tracePt t="157987" x="1701800" y="5581650"/>
          <p14:tracePt t="158004" x="1778000" y="5607050"/>
          <p14:tracePt t="158005" x="1801813" y="5619750"/>
          <p14:tracePt t="158036" x="1814513" y="5619750"/>
          <p14:tracePt t="158291" x="1827213" y="5619750"/>
          <p14:tracePt t="158305" x="1852613" y="5619750"/>
          <p14:tracePt t="158313" x="1878013" y="5619750"/>
          <p14:tracePt t="158321" x="1903413" y="5619750"/>
          <p14:tracePt t="158338" x="1990725" y="5607050"/>
          <p14:tracePt t="158354" x="2127250" y="5594350"/>
          <p14:tracePt t="158371" x="2316163" y="5581650"/>
          <p14:tracePt t="158387" x="2516188" y="5568950"/>
          <p14:tracePt t="158404" x="2716213" y="5568950"/>
          <p14:tracePt t="158406" x="2816225" y="5568950"/>
          <p14:tracePt t="158421" x="3016250" y="5568950"/>
          <p14:tracePt t="158437" x="3228975" y="5581650"/>
          <p14:tracePt t="158454" x="3417888" y="5594350"/>
          <p14:tracePt t="158471" x="3467100" y="5607050"/>
          <p14:tracePt t="158487" x="3505200" y="5607050"/>
          <p14:tracePt t="158504" x="3530600" y="5607050"/>
          <p14:tracePt t="158744" x="3541713" y="5607050"/>
          <p14:tracePt t="158759" x="3567113" y="5607050"/>
          <p14:tracePt t="158766" x="3592513" y="5607050"/>
          <p14:tracePt t="158774" x="3630613" y="5607050"/>
          <p14:tracePt t="158787" x="3667125" y="5607050"/>
          <p14:tracePt t="158804" x="3805238" y="5619750"/>
          <p14:tracePt t="158805" x="3892550" y="5619750"/>
          <p14:tracePt t="158821" x="4068763" y="5643563"/>
          <p14:tracePt t="158837" x="4230688" y="5656263"/>
          <p14:tracePt t="158854" x="4381500" y="5694363"/>
          <p14:tracePt t="158870" x="4494213" y="5719763"/>
          <p14:tracePt t="158887" x="4556125" y="5719763"/>
          <p14:tracePt t="159166" x="4530725" y="5719763"/>
          <p14:tracePt t="159173" x="4494213" y="5719763"/>
          <p14:tracePt t="159187" x="4468813" y="5732463"/>
          <p14:tracePt t="159189" x="4418013" y="5743575"/>
          <p14:tracePt t="159204" x="4268788" y="5756275"/>
          <p14:tracePt t="159221" x="4043363" y="5768975"/>
          <p14:tracePt t="159237" x="3792538" y="5794375"/>
          <p14:tracePt t="159254" x="3541713" y="5794375"/>
          <p14:tracePt t="159270" x="3328988" y="5794375"/>
          <p14:tracePt t="159288" x="3054350" y="5807075"/>
          <p14:tracePt t="159304" x="2954338" y="5807075"/>
          <p14:tracePt t="159321" x="2890838" y="5819775"/>
          <p14:tracePt t="159337" x="2854325" y="5819775"/>
          <p14:tracePt t="159357" x="2841625" y="581977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AF9D042-F2AF-AE4A-0BB7-52A5E9769D08}"/>
              </a:ext>
            </a:extLst>
          </p:cNvPr>
          <p:cNvSpPr/>
          <p:nvPr/>
        </p:nvSpPr>
        <p:spPr>
          <a:xfrm>
            <a:off x="195516" y="66742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F74DF8-9048-DFD2-9970-1A647C89646B}"/>
              </a:ext>
            </a:extLst>
          </p:cNvPr>
          <p:cNvSpPr txBox="1"/>
          <p:nvPr/>
        </p:nvSpPr>
        <p:spPr>
          <a:xfrm>
            <a:off x="282603" y="854019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C07139-D437-16F3-1AB8-6A2048C51EB8}"/>
              </a:ext>
            </a:extLst>
          </p:cNvPr>
          <p:cNvSpPr txBox="1"/>
          <p:nvPr/>
        </p:nvSpPr>
        <p:spPr>
          <a:xfrm>
            <a:off x="282783" y="67423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644A3BB-A048-425F-F8AC-B2BEF38FA42F}"/>
              </a:ext>
            </a:extLst>
          </p:cNvPr>
          <p:cNvSpPr/>
          <p:nvPr/>
        </p:nvSpPr>
        <p:spPr>
          <a:xfrm>
            <a:off x="1385123" y="1806040"/>
            <a:ext cx="9639048" cy="45947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What Writing Is and Is Not.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Researching.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Planning.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Drafting.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Revising.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Editing.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Collaboration Is Crucial to the Writing Process.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Advantages of Collaborative Writing.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Seven Guidelines for Successful Group Writing 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Sources of Conflict in Group Dynamics and How to Solve Them.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11 - Computer-Supported Collaboration.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6699CD-9ECE-1C29-DB13-137201952155}"/>
              </a:ext>
            </a:extLst>
          </p:cNvPr>
          <p:cNvSpPr txBox="1"/>
          <p:nvPr/>
        </p:nvSpPr>
        <p:spPr>
          <a:xfrm>
            <a:off x="1460941" y="680917"/>
            <a:ext cx="9563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Writing Process and Collaboration at Work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702EAD-C571-CF31-2D1F-E5F205DDFA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6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502"/>
    </mc:Choice>
    <mc:Fallback xmlns="">
      <p:transition spd="slow" advTm="154502"/>
    </mc:Fallback>
  </mc:AlternateContent>
  <p:extLst>
    <p:ext uri="{3A86A75C-4F4B-4683-9AE1-C65F6400EC91}">
      <p14:laserTraceLst xmlns:p14="http://schemas.microsoft.com/office/powerpoint/2010/main">
        <p14:tracePtLst>
          <p14:tracePt t="833" x="2867025" y="5768975"/>
          <p14:tracePt t="840" x="2928938" y="5707063"/>
          <p14:tracePt t="848" x="3028950" y="5581650"/>
          <p14:tracePt t="855" x="3216275" y="5381625"/>
          <p14:tracePt t="870" x="3667125" y="4856163"/>
          <p14:tracePt t="887" x="4230688" y="4179888"/>
          <p14:tracePt t="903" x="4806950" y="3454400"/>
          <p14:tracePt t="919" x="5270500" y="2916238"/>
          <p14:tracePt t="937" x="5595938" y="2540000"/>
          <p14:tracePt t="953" x="5719763" y="2365375"/>
          <p14:tracePt t="955" x="5770563" y="2303463"/>
          <p14:tracePt t="970" x="5795963" y="2265363"/>
          <p14:tracePt t="986" x="5808663" y="2239963"/>
          <p14:tracePt t="1003" x="5783263" y="2239963"/>
          <p14:tracePt t="1019" x="5632450" y="2239963"/>
          <p14:tracePt t="1039" x="5307013" y="2314575"/>
          <p14:tracePt t="1053" x="5207000" y="2352675"/>
          <p14:tracePt t="1070" x="4894263" y="2439988"/>
          <p14:tracePt t="1086" x="4706938" y="2503488"/>
          <p14:tracePt t="1103" x="4581525" y="2552700"/>
          <p14:tracePt t="1119" x="4494213" y="2578100"/>
          <p14:tracePt t="1136" x="4456113" y="2603500"/>
          <p14:tracePt t="1153" x="4430713" y="2616200"/>
          <p14:tracePt t="1470" x="4406900" y="2616200"/>
          <p14:tracePt t="1498" x="4305300" y="2616200"/>
          <p14:tracePt t="1503" x="4230688" y="2616200"/>
          <p14:tracePt t="1519" x="4017963" y="2603500"/>
          <p14:tracePt t="1537" x="3756025" y="2552700"/>
          <p14:tracePt t="1538" x="3630613" y="2527300"/>
          <p14:tracePt t="1553" x="3305175" y="2452688"/>
          <p14:tracePt t="1570" x="3016250" y="2390775"/>
          <p14:tracePt t="1586" x="2767013" y="2378075"/>
          <p14:tracePt t="1603" x="2678113" y="2378075"/>
          <p14:tracePt t="1620" x="2616200" y="2378075"/>
          <p14:tracePt t="1636" x="2603500" y="2378075"/>
          <p14:tracePt t="2506" x="2616200" y="2378075"/>
          <p14:tracePt t="2514" x="2654300" y="2365375"/>
          <p14:tracePt t="2521" x="2716213" y="2339975"/>
          <p14:tracePt t="2537" x="2854325" y="2290763"/>
          <p14:tracePt t="2553" x="3067050" y="2214563"/>
          <p14:tracePt t="2570" x="3317875" y="2114550"/>
          <p14:tracePt t="2586" x="3541713" y="2052638"/>
          <p14:tracePt t="2603" x="3717925" y="1989138"/>
          <p14:tracePt t="2620" x="3856038" y="1939925"/>
          <p14:tracePt t="2636" x="3892550" y="1914525"/>
          <p14:tracePt t="2653" x="3917950" y="1901825"/>
          <p14:tracePt t="2669" x="3930650" y="1901825"/>
          <p14:tracePt t="2728" x="3905250" y="1901825"/>
          <p14:tracePt t="2736" x="3879850" y="1901825"/>
          <p14:tracePt t="2743" x="3856038" y="1889125"/>
          <p14:tracePt t="2753" x="3817938" y="1889125"/>
          <p14:tracePt t="2769" x="3743325" y="1889125"/>
          <p14:tracePt t="2787" x="3667125" y="1889125"/>
          <p14:tracePt t="2803" x="3592513" y="1889125"/>
          <p14:tracePt t="2820" x="3492500" y="1889125"/>
          <p14:tracePt t="2836" x="3441700" y="1889125"/>
          <p14:tracePt t="2853" x="3417888" y="1901825"/>
          <p14:tracePt t="2873" x="3405188" y="1901825"/>
          <p14:tracePt t="6414" x="3417888" y="1901825"/>
          <p14:tracePt t="6421" x="3454400" y="1876425"/>
          <p14:tracePt t="6429" x="3541713" y="1839913"/>
          <p14:tracePt t="6437" x="3654425" y="1814513"/>
          <p14:tracePt t="6457" x="3905250" y="1727200"/>
          <p14:tracePt t="6470" x="4305300" y="1639888"/>
          <p14:tracePt t="6486" x="4856163" y="1539875"/>
          <p14:tracePt t="6503" x="5532438" y="1401763"/>
          <p14:tracePt t="6520" x="6045200" y="1327150"/>
          <p14:tracePt t="6521" x="6296025" y="1289050"/>
          <p14:tracePt t="6536" x="6634163" y="1250950"/>
          <p14:tracePt t="6553" x="6910388" y="1227138"/>
          <p14:tracePt t="6570" x="7097713" y="1201738"/>
          <p14:tracePt t="6586" x="7210425" y="1201738"/>
          <p14:tracePt t="6603" x="7310438" y="1176338"/>
          <p14:tracePt t="6867" x="7323138" y="1176338"/>
          <p14:tracePt t="6875" x="7348538" y="1176338"/>
          <p14:tracePt t="6886" x="7372350" y="1176338"/>
          <p14:tracePt t="6903" x="7459663" y="1176338"/>
          <p14:tracePt t="6920" x="7572375" y="1250950"/>
          <p14:tracePt t="6936" x="7797800" y="1439863"/>
          <p14:tracePt t="6953" x="7910513" y="1576388"/>
          <p14:tracePt t="6970" x="7999413" y="1727200"/>
          <p14:tracePt t="6986" x="8074025" y="1827213"/>
          <p14:tracePt t="7003" x="8086725" y="1889125"/>
          <p14:tracePt t="7004" x="8099425" y="1901825"/>
          <p14:tracePt t="7019" x="8099425" y="1927225"/>
          <p14:tracePt t="7267" x="8086725" y="1939925"/>
          <p14:tracePt t="7274" x="8061325" y="1939925"/>
          <p14:tracePt t="7286" x="8023225" y="1952625"/>
          <p14:tracePt t="7304" x="7761288" y="1978025"/>
          <p14:tracePt t="7320" x="7561263" y="1989138"/>
          <p14:tracePt t="7337" x="7310438" y="2027238"/>
          <p14:tracePt t="7353" x="7021513" y="2078038"/>
          <p14:tracePt t="7370" x="6734175" y="2139950"/>
          <p14:tracePt t="7386" x="6472238" y="2201863"/>
          <p14:tracePt t="7403" x="6208713" y="2303463"/>
          <p14:tracePt t="7420" x="6134100" y="2339975"/>
          <p14:tracePt t="10806" x="6121400" y="2339975"/>
          <p14:tracePt t="10813" x="6096000" y="2339975"/>
          <p14:tracePt t="10820" x="6070600" y="2339975"/>
          <p14:tracePt t="10837" x="5970588" y="2339975"/>
          <p14:tracePt t="10853" x="5745163" y="2352675"/>
          <p14:tracePt t="10870" x="5470525" y="2365375"/>
          <p14:tracePt t="10887" x="5145088" y="2403475"/>
          <p14:tracePt t="10904" x="4756150" y="2403475"/>
          <p14:tracePt t="10905" x="4556125" y="2403475"/>
          <p14:tracePt t="10920" x="4181475" y="2414588"/>
          <p14:tracePt t="10936" x="3867150" y="2427288"/>
          <p14:tracePt t="10953" x="3567113" y="2452688"/>
          <p14:tracePt t="10970" x="3317875" y="2465388"/>
          <p14:tracePt t="10986" x="3141663" y="2478088"/>
          <p14:tracePt t="11003" x="3067050" y="2478088"/>
          <p14:tracePt t="11004" x="3041650" y="2478088"/>
          <p14:tracePt t="11020" x="3016250" y="2478088"/>
          <p14:tracePt t="11289" x="3003550" y="2490788"/>
          <p14:tracePt t="11297" x="2979738" y="2516188"/>
          <p14:tracePt t="11304" x="2954338" y="2527300"/>
          <p14:tracePt t="11320" x="2867025" y="2590800"/>
          <p14:tracePt t="11337" x="2790825" y="2678113"/>
          <p14:tracePt t="11353" x="2678113" y="2803525"/>
          <p14:tracePt t="11370" x="2603500" y="2928938"/>
          <p14:tracePt t="11386" x="2528888" y="3054350"/>
          <p14:tracePt t="11404" x="2416175" y="3267075"/>
          <p14:tracePt t="11419" x="2352675" y="3429000"/>
          <p14:tracePt t="11436" x="2316163" y="3590925"/>
          <p14:tracePt t="11453" x="2290763" y="3703638"/>
          <p14:tracePt t="11469" x="2290763" y="3792538"/>
          <p14:tracePt t="11496" x="2290763" y="3803650"/>
          <p14:tracePt t="11735" x="2278063" y="3816350"/>
          <p14:tracePt t="11743" x="2265363" y="3841750"/>
          <p14:tracePt t="11753" x="2252663" y="3854450"/>
          <p14:tracePt t="11770" x="2228850" y="3916363"/>
          <p14:tracePt t="11786" x="2203450" y="4005263"/>
          <p14:tracePt t="11788" x="2190750" y="4054475"/>
          <p14:tracePt t="11804" x="2178050" y="4192588"/>
          <p14:tracePt t="11820" x="2178050" y="4341813"/>
          <p14:tracePt t="11836" x="2178050" y="4505325"/>
          <p14:tracePt t="11853" x="2190750" y="4679950"/>
          <p14:tracePt t="11870" x="2203450" y="4818063"/>
          <p14:tracePt t="11887" x="2228850" y="4930775"/>
          <p14:tracePt t="11887" x="2239963" y="4956175"/>
          <p14:tracePt t="11903" x="2265363" y="5030788"/>
          <p14:tracePt t="11920" x="2278063" y="5068888"/>
          <p14:tracePt t="12280" x="2278063" y="5081588"/>
          <p14:tracePt t="12287" x="2290763" y="5092700"/>
          <p14:tracePt t="12295" x="2290763" y="5105400"/>
          <p14:tracePt t="12303" x="2303463" y="5130800"/>
          <p14:tracePt t="12320" x="2316163" y="5168900"/>
          <p14:tracePt t="12337" x="2339975" y="5218113"/>
          <p14:tracePt t="12353" x="2365375" y="5281613"/>
          <p14:tracePt t="12370" x="2390775" y="5330825"/>
          <p14:tracePt t="12371" x="2403475" y="5343525"/>
          <p14:tracePt t="12387" x="2416175" y="5381625"/>
          <p14:tracePt t="12403" x="2428875" y="5430838"/>
          <p14:tracePt t="12420" x="2428875" y="5468938"/>
          <p14:tracePt t="12436" x="2428875" y="5518150"/>
          <p14:tracePt t="12453" x="2416175" y="5543550"/>
          <p14:tracePt t="12471" x="2390775" y="5581650"/>
          <p14:tracePt t="12471" x="2352675" y="5594350"/>
          <p14:tracePt t="12486" x="2303463" y="5619750"/>
          <p14:tracePt t="12503" x="2203450" y="5656263"/>
          <p14:tracePt t="12519" x="2127250" y="5656263"/>
          <p14:tracePt t="12536" x="2078038" y="5668963"/>
          <p14:tracePt t="12553" x="2027238" y="5668963"/>
          <p14:tracePt t="12570" x="1990725" y="5668963"/>
          <p14:tracePt t="12586" x="1978025" y="5668963"/>
          <p14:tracePt t="12725" x="1965325" y="5668963"/>
          <p14:tracePt t="12756" x="1965325" y="5656263"/>
          <p14:tracePt t="12764" x="1965325" y="5643563"/>
          <p14:tracePt t="12771" x="1965325" y="5619750"/>
          <p14:tracePt t="12787" x="1952625" y="5543550"/>
          <p14:tracePt t="12803" x="1952625" y="5418138"/>
          <p14:tracePt t="12820" x="1952625" y="5218113"/>
          <p14:tracePt t="12836" x="1952625" y="5056188"/>
          <p14:tracePt t="12853" x="1952625" y="4918075"/>
          <p14:tracePt t="12855" x="1952625" y="4843463"/>
          <p14:tracePt t="12870" x="1952625" y="4743450"/>
          <p14:tracePt t="12887" x="1952625" y="4605338"/>
          <p14:tracePt t="12903" x="1965325" y="4467225"/>
          <p14:tracePt t="12920" x="2003425" y="4341813"/>
          <p14:tracePt t="12936" x="2052638" y="4217988"/>
          <p14:tracePt t="12953" x="2103438" y="4105275"/>
          <p14:tracePt t="12954" x="2127250" y="4054475"/>
          <p14:tracePt t="12970" x="2190750" y="3967163"/>
          <p14:tracePt t="12986" x="2252663" y="3905250"/>
          <p14:tracePt t="13278" x="2239963" y="3905250"/>
          <p14:tracePt t="13286" x="2216150" y="3916363"/>
          <p14:tracePt t="13293" x="2203450" y="3941763"/>
          <p14:tracePt t="13303" x="2178050" y="3954463"/>
          <p14:tracePt t="13320" x="2127250" y="4005263"/>
          <p14:tracePt t="13337" x="2078038" y="4067175"/>
          <p14:tracePt t="13354" x="2014538" y="4167188"/>
          <p14:tracePt t="13371" x="1939925" y="4392613"/>
          <p14:tracePt t="13386" x="1890713" y="4605338"/>
          <p14:tracePt t="13403" x="1852613" y="4843463"/>
          <p14:tracePt t="13419" x="1839913" y="5068888"/>
          <p14:tracePt t="13437" x="1827213" y="5256213"/>
          <p14:tracePt t="13454" x="1801813" y="5481638"/>
          <p14:tracePt t="13469" x="1801813" y="5581650"/>
          <p14:tracePt t="13486" x="1790700" y="5694363"/>
          <p14:tracePt t="13503" x="1790700" y="5756275"/>
          <p14:tracePt t="13520" x="1778000" y="5807075"/>
          <p14:tracePt t="13536" x="1765300" y="5832475"/>
          <p14:tracePt t="13553" x="1765300" y="5843588"/>
          <p14:tracePt t="13861" x="1765300" y="5856288"/>
          <p14:tracePt t="13877" x="1765300" y="5868988"/>
          <p14:tracePt t="13892" x="1790700" y="5881688"/>
          <p14:tracePt t="13899" x="1814513" y="5894388"/>
          <p14:tracePt t="13907" x="1839913" y="5919788"/>
          <p14:tracePt t="13921" x="1865313" y="5932488"/>
          <p14:tracePt t="13922" x="1903413" y="5956300"/>
          <p14:tracePt t="13937" x="2003425" y="6007100"/>
          <p14:tracePt t="13953" x="2078038" y="6045200"/>
          <p14:tracePt t="13970" x="2139950" y="6081713"/>
          <p14:tracePt t="13986" x="2190750" y="6107113"/>
          <p14:tracePt t="14004" x="2228850" y="6132513"/>
          <p14:tracePt t="14020" x="2239963" y="6145213"/>
          <p14:tracePt t="14021" x="2239963" y="6157913"/>
          <p14:tracePt t="14037" x="2252663" y="6157913"/>
          <p14:tracePt t="14053" x="2265363" y="6157913"/>
          <p14:tracePt t="14070" x="2265363" y="6169025"/>
          <p14:tracePt t="14406" x="2265363" y="6157913"/>
          <p14:tracePt t="14414" x="2278063" y="6145213"/>
          <p14:tracePt t="14421" x="2290763" y="6107113"/>
          <p14:tracePt t="14437" x="2352675" y="6019800"/>
          <p14:tracePt t="14453" x="2441575" y="5919788"/>
          <p14:tracePt t="14470" x="2554288" y="5794375"/>
          <p14:tracePt t="14486" x="2667000" y="5668963"/>
          <p14:tracePt t="14503" x="2767013" y="5581650"/>
          <p14:tracePt t="14521" x="2867025" y="5481638"/>
          <p14:tracePt t="14522" x="2916238" y="5456238"/>
          <p14:tracePt t="14536" x="2967038" y="5407025"/>
          <p14:tracePt t="14553" x="2992438" y="5381625"/>
          <p14:tracePt t="14569" x="3016250" y="5368925"/>
          <p14:tracePt t="14586" x="3016250" y="5356225"/>
          <p14:tracePt t="14603" x="3016250" y="5343525"/>
          <p14:tracePt t="14620" x="3016250" y="5330825"/>
          <p14:tracePt t="14636" x="2967038" y="5294313"/>
          <p14:tracePt t="14653" x="2867025" y="5281613"/>
          <p14:tracePt t="14670" x="2678113" y="5256213"/>
          <p14:tracePt t="14686" x="2478088" y="5256213"/>
          <p14:tracePt t="14703" x="2303463" y="5256213"/>
          <p14:tracePt t="14720" x="2103438" y="5268913"/>
          <p14:tracePt t="14736" x="1978025" y="5281613"/>
          <p14:tracePt t="14753" x="1903413" y="5318125"/>
          <p14:tracePt t="14769" x="1865313" y="5318125"/>
          <p14:tracePt t="14789" x="1852613" y="5318125"/>
          <p14:tracePt t="15243" x="1865313" y="5294313"/>
          <p14:tracePt t="15251" x="1890713" y="5243513"/>
          <p14:tracePt t="15258" x="1927225" y="5194300"/>
          <p14:tracePt t="15270" x="1965325" y="5118100"/>
          <p14:tracePt t="15287" x="2103438" y="4856163"/>
          <p14:tracePt t="15304" x="2390775" y="4330700"/>
          <p14:tracePt t="15320" x="2528888" y="4054475"/>
          <p14:tracePt t="15337" x="2667000" y="3803650"/>
          <p14:tracePt t="15353" x="2741613" y="3641725"/>
          <p14:tracePt t="15370" x="2790825" y="3554413"/>
          <p14:tracePt t="15386" x="2803525" y="3503613"/>
          <p14:tracePt t="15404" x="2803525" y="3454400"/>
          <p14:tracePt t="15420" x="2778125" y="3429000"/>
          <p14:tracePt t="15436" x="2716213" y="3403600"/>
          <p14:tracePt t="15453" x="2603500" y="3378200"/>
          <p14:tracePt t="15470" x="2478088" y="3367088"/>
          <p14:tracePt t="15486" x="2352675" y="3354388"/>
          <p14:tracePt t="15488" x="2303463" y="3354388"/>
          <p14:tracePt t="15504" x="2216150" y="3354388"/>
          <p14:tracePt t="15519" x="2152650" y="3354388"/>
          <p14:tracePt t="15796" x="2152650" y="3328988"/>
          <p14:tracePt t="15804" x="2152650" y="3303588"/>
          <p14:tracePt t="15811" x="2165350" y="3267075"/>
          <p14:tracePt t="15820" x="2178050" y="3241675"/>
          <p14:tracePt t="15837" x="2252663" y="3078163"/>
          <p14:tracePt t="15853" x="2365375" y="2865438"/>
          <p14:tracePt t="15870" x="2503488" y="2665413"/>
          <p14:tracePt t="15887" x="2667000" y="2439988"/>
          <p14:tracePt t="15903" x="2741613" y="2352675"/>
          <p14:tracePt t="15920" x="2767013" y="2314575"/>
          <p14:tracePt t="15936" x="2790825" y="2303463"/>
          <p14:tracePt t="15953" x="2790825" y="2290763"/>
          <p14:tracePt t="15995" x="2778125" y="2290763"/>
          <p14:tracePt t="16003" x="2767013" y="2290763"/>
          <p14:tracePt t="16010" x="2741613" y="2290763"/>
          <p14:tracePt t="16020" x="2716213" y="2290763"/>
          <p14:tracePt t="16037" x="2667000" y="2290763"/>
          <p14:tracePt t="16054" x="2616200" y="2303463"/>
          <p14:tracePt t="16070" x="2565400" y="2314575"/>
          <p14:tracePt t="16087" x="2490788" y="2352675"/>
          <p14:tracePt t="16103" x="2441575" y="2378075"/>
          <p14:tracePt t="16120" x="2403475" y="2390775"/>
          <p14:tracePt t="16136" x="2352675" y="2403475"/>
          <p14:tracePt t="16153" x="2328863" y="2403475"/>
          <p14:tracePt t="16170" x="2278063" y="2414588"/>
          <p14:tracePt t="16171" x="2265363" y="2427288"/>
          <p14:tracePt t="16187" x="2216150" y="2427288"/>
          <p14:tracePt t="16203" x="2190750" y="2427288"/>
          <p14:tracePt t="16220" x="2139950" y="2452688"/>
          <p14:tracePt t="16236" x="2103438" y="2465388"/>
          <p14:tracePt t="16253" x="2090738" y="2465388"/>
          <p14:tracePt t="16270" x="2065338" y="2478088"/>
          <p14:tracePt t="16294" x="2052638" y="2478088"/>
          <p14:tracePt t="16441" x="2078038" y="2478088"/>
          <p14:tracePt t="16448" x="2103438" y="2490788"/>
          <p14:tracePt t="16457" x="2139950" y="2490788"/>
          <p14:tracePt t="16470" x="2165350" y="2503488"/>
          <p14:tracePt t="16471" x="2228850" y="2516188"/>
          <p14:tracePt t="16487" x="2328863" y="2527300"/>
          <p14:tracePt t="16503" x="2416175" y="2565400"/>
          <p14:tracePt t="16520" x="2503488" y="2578100"/>
          <p14:tracePt t="16536" x="2578100" y="2616200"/>
          <p14:tracePt t="16553" x="2667000" y="2652713"/>
          <p14:tracePt t="16570" x="2754313" y="2703513"/>
          <p14:tracePt t="16586" x="2790825" y="2740025"/>
          <p14:tracePt t="16603" x="2828925" y="2765425"/>
          <p14:tracePt t="16620" x="2854325" y="2790825"/>
          <p14:tracePt t="16639" x="2867025" y="2790825"/>
          <p14:tracePt t="16863" x="2854325" y="2803525"/>
          <p14:tracePt t="16872" x="2854325" y="2816225"/>
          <p14:tracePt t="16878" x="2828925" y="2828925"/>
          <p14:tracePt t="16887" x="2803525" y="2840038"/>
          <p14:tracePt t="16904" x="2778125" y="2878138"/>
          <p14:tracePt t="16920" x="2741613" y="2916238"/>
          <p14:tracePt t="16937" x="2690813" y="2990850"/>
          <p14:tracePt t="16953" x="2628900" y="3054350"/>
          <p14:tracePt t="16955" x="2590800" y="3103563"/>
          <p14:tracePt t="16970" x="2541588" y="3228975"/>
          <p14:tracePt t="16987" x="2478088" y="3341688"/>
          <p14:tracePt t="17003" x="2428875" y="3441700"/>
          <p14:tracePt t="17020" x="2403475" y="3529013"/>
          <p14:tracePt t="17037" x="2403475" y="3554413"/>
          <p14:tracePt t="17054" x="2403475" y="3579813"/>
          <p14:tracePt t="24118" x="2403475" y="3567113"/>
          <p14:tracePt t="24126" x="2428875" y="3541713"/>
          <p14:tracePt t="24137" x="2452688" y="3503613"/>
          <p14:tracePt t="24153" x="2554288" y="3378200"/>
          <p14:tracePt t="24170" x="2778125" y="3141663"/>
          <p14:tracePt t="24171" x="2928938" y="3016250"/>
          <p14:tracePt t="24187" x="3279775" y="2690813"/>
          <p14:tracePt t="24203" x="3756025" y="2339975"/>
          <p14:tracePt t="24220" x="4243388" y="1989138"/>
          <p14:tracePt t="24236" x="4706938" y="1714500"/>
          <p14:tracePt t="24253" x="4994275" y="1552575"/>
          <p14:tracePt t="24270" x="5281613" y="1401763"/>
          <p14:tracePt t="24287" x="5383213" y="1376363"/>
          <p14:tracePt t="24303" x="5419725" y="1350963"/>
          <p14:tracePt t="24320" x="5445125" y="1350963"/>
          <p14:tracePt t="24356" x="5432425" y="1350963"/>
          <p14:tracePt t="24363" x="5407025" y="1350963"/>
          <p14:tracePt t="24371" x="5383213" y="1376363"/>
          <p14:tracePt t="24387" x="5270500" y="1450975"/>
          <p14:tracePt t="24403" x="5081588" y="1552575"/>
          <p14:tracePt t="24420" x="4894263" y="1663700"/>
          <p14:tracePt t="24437" x="4732338" y="1752600"/>
          <p14:tracePt t="24453" x="4581525" y="1839913"/>
          <p14:tracePt t="24471" x="4418013" y="1914525"/>
          <p14:tracePt t="24486" x="4330700" y="1939925"/>
          <p14:tracePt t="24503" x="4305300" y="1965325"/>
          <p14:tracePt t="24520" x="4281488" y="1978025"/>
          <p14:tracePt t="24537" x="4268788" y="1989138"/>
          <p14:tracePt t="24553" x="4243388" y="2001838"/>
          <p14:tracePt t="24803" x="4243388" y="2014538"/>
          <p14:tracePt t="24809" x="4230688" y="2027238"/>
          <p14:tracePt t="24820" x="4205288" y="2039938"/>
          <p14:tracePt t="24837" x="4156075" y="2089150"/>
          <p14:tracePt t="24854" x="4030663" y="2178050"/>
          <p14:tracePt t="24855" x="3956050" y="2227263"/>
          <p14:tracePt t="24871" x="3792538" y="2303463"/>
          <p14:tracePt t="24887" x="3630613" y="2378075"/>
          <p14:tracePt t="24903" x="3392488" y="2465388"/>
          <p14:tracePt t="24920" x="3216275" y="2516188"/>
          <p14:tracePt t="24936" x="3103563" y="2540000"/>
          <p14:tracePt t="24954" x="2992438" y="2565400"/>
          <p14:tracePt t="24970" x="2928938" y="2578100"/>
          <p14:tracePt t="24986" x="2890838" y="2578100"/>
          <p14:tracePt t="25003" x="2854325" y="2578100"/>
          <p14:tracePt t="25020" x="2816225" y="2590800"/>
          <p14:tracePt t="25037" x="2778125" y="2590800"/>
          <p14:tracePt t="25054" x="2767013" y="2590800"/>
          <p14:tracePt t="25155" x="2803525" y="2590800"/>
          <p14:tracePt t="25162" x="2854325" y="2565400"/>
          <p14:tracePt t="25170" x="2941638" y="2540000"/>
          <p14:tracePt t="25186" x="3128963" y="2490788"/>
          <p14:tracePt t="25203" x="3305175" y="2439988"/>
          <p14:tracePt t="25220" x="3492500" y="2390775"/>
          <p14:tracePt t="25237" x="3654425" y="2352675"/>
          <p14:tracePt t="25254" x="3856038" y="2290763"/>
          <p14:tracePt t="25270" x="3905250" y="2278063"/>
          <p14:tracePt t="25287" x="3930650" y="2265363"/>
          <p14:tracePt t="25303" x="3943350" y="2265363"/>
          <p14:tracePt t="25338" x="3905250" y="2265363"/>
          <p14:tracePt t="25346" x="3856038" y="2265363"/>
          <p14:tracePt t="25354" x="3792538" y="2265363"/>
          <p14:tracePt t="25370" x="3579813" y="2290763"/>
          <p14:tracePt t="25387" x="3328988" y="2327275"/>
          <p14:tracePt t="25403" x="3054350" y="2403475"/>
          <p14:tracePt t="25420" x="2867025" y="2452688"/>
          <p14:tracePt t="25436" x="2728913" y="2478088"/>
          <p14:tracePt t="25438" x="2667000" y="2503488"/>
          <p14:tracePt t="25457" x="2578100" y="2516188"/>
          <p14:tracePt t="25470" x="2490788" y="2540000"/>
          <p14:tracePt t="25487" x="2441575" y="2552700"/>
          <p14:tracePt t="25503" x="2416175" y="2565400"/>
          <p14:tracePt t="25922" x="2428875" y="2565400"/>
          <p14:tracePt t="25930" x="2441575" y="2565400"/>
          <p14:tracePt t="25937" x="2452688" y="2565400"/>
          <p14:tracePt t="25954" x="2516188" y="2552700"/>
          <p14:tracePt t="25970" x="2616200" y="2540000"/>
          <p14:tracePt t="25987" x="2728913" y="2540000"/>
          <p14:tracePt t="26003" x="2890838" y="2527300"/>
          <p14:tracePt t="26020" x="3028950" y="2527300"/>
          <p14:tracePt t="26021" x="3092450" y="2527300"/>
          <p14:tracePt t="26037" x="3205163" y="2516188"/>
          <p14:tracePt t="26053" x="3305175" y="2516188"/>
          <p14:tracePt t="26070" x="3367088" y="2516188"/>
          <p14:tracePt t="26087" x="3417888" y="2516188"/>
          <p14:tracePt t="26103" x="3454400" y="2516188"/>
          <p14:tracePt t="26120" x="3479800" y="2516188"/>
          <p14:tracePt t="26137" x="3492500" y="2516188"/>
          <p14:tracePt t="26160" x="3505200" y="2516188"/>
          <p14:tracePt t="26190" x="3517900" y="2516188"/>
          <p14:tracePt t="26229" x="3530600" y="2516188"/>
          <p14:tracePt t="26236" x="3530600" y="2503488"/>
          <p14:tracePt t="26244" x="3541713" y="2503488"/>
          <p14:tracePt t="26253" x="3567113" y="2490788"/>
          <p14:tracePt t="26270" x="3592513" y="2490788"/>
          <p14:tracePt t="26287" x="3643313" y="2465388"/>
          <p14:tracePt t="26303" x="3692525" y="2465388"/>
          <p14:tracePt t="26320" x="3756025" y="2439988"/>
          <p14:tracePt t="26337" x="3792538" y="2439988"/>
          <p14:tracePt t="26353" x="3817938" y="2439988"/>
          <p14:tracePt t="26370" x="3830638" y="2427288"/>
          <p14:tracePt t="26482" x="3817938" y="2427288"/>
          <p14:tracePt t="26490" x="3792538" y="2427288"/>
          <p14:tracePt t="26498" x="3743325" y="2427288"/>
          <p14:tracePt t="26505" x="3667125" y="2427288"/>
          <p14:tracePt t="26520" x="3505200" y="2427288"/>
          <p14:tracePt t="26537" x="3267075" y="2427288"/>
          <p14:tracePt t="26553" x="3067050" y="2439988"/>
          <p14:tracePt t="26570" x="2867025" y="2439988"/>
          <p14:tracePt t="26587" x="2690813" y="2452688"/>
          <p14:tracePt t="26603" x="2541588" y="2465388"/>
          <p14:tracePt t="26605" x="2465388" y="2465388"/>
          <p14:tracePt t="26620" x="2365375" y="2465388"/>
          <p14:tracePt t="26637" x="2303463" y="2465388"/>
          <p14:tracePt t="26653" x="2252663" y="2465388"/>
          <p14:tracePt t="26670" x="2239963" y="2465388"/>
          <p14:tracePt t="26690" x="2228850" y="2465388"/>
          <p14:tracePt t="26812" x="2252663" y="2465388"/>
          <p14:tracePt t="26820" x="2278063" y="2465388"/>
          <p14:tracePt t="26828" x="2303463" y="2465388"/>
          <p14:tracePt t="26837" x="2328863" y="2465388"/>
          <p14:tracePt t="26853" x="2428875" y="2465388"/>
          <p14:tracePt t="26870" x="2565400" y="2452688"/>
          <p14:tracePt t="26887" x="2728913" y="2439988"/>
          <p14:tracePt t="26903" x="2879725" y="2427288"/>
          <p14:tracePt t="26904" x="2941638" y="2427288"/>
          <p14:tracePt t="26920" x="3079750" y="2427288"/>
          <p14:tracePt t="26936" x="3205163" y="2427288"/>
          <p14:tracePt t="26953" x="3305175" y="2427288"/>
          <p14:tracePt t="26970" x="3392488" y="2427288"/>
          <p14:tracePt t="26986" x="3454400" y="2427288"/>
          <p14:tracePt t="27004" x="3492500" y="2427288"/>
          <p14:tracePt t="27035" x="3505200" y="2427288"/>
          <p14:tracePt t="27128" x="3492500" y="2427288"/>
          <p14:tracePt t="27135" x="3479800" y="2427288"/>
          <p14:tracePt t="27142" x="3454400" y="2427288"/>
          <p14:tracePt t="27153" x="3417888" y="2427288"/>
          <p14:tracePt t="27170" x="3317875" y="2427288"/>
          <p14:tracePt t="27187" x="3179763" y="2439988"/>
          <p14:tracePt t="27204" x="3041650" y="2452688"/>
          <p14:tracePt t="27220" x="2979738" y="2465388"/>
          <p14:tracePt t="27237" x="2916238" y="2478088"/>
          <p14:tracePt t="27253" x="2890838" y="2490788"/>
          <p14:tracePt t="27270" x="2854325" y="2503488"/>
          <p14:tracePt t="27287" x="2803525" y="2516188"/>
          <p14:tracePt t="27288" x="2803525" y="2527300"/>
          <p14:tracePt t="27304" x="2767013" y="2540000"/>
          <p14:tracePt t="27320" x="2741613" y="2552700"/>
          <p14:tracePt t="27880" x="2728913" y="2565400"/>
          <p14:tracePt t="27887" x="2716213" y="2565400"/>
          <p14:tracePt t="27896" x="2690813" y="2578100"/>
          <p14:tracePt t="27904" x="2690813" y="2590800"/>
          <p14:tracePt t="27920" x="2641600" y="2603500"/>
          <p14:tracePt t="27937" x="2603500" y="2627313"/>
          <p14:tracePt t="27953" x="2554288" y="2652713"/>
          <p14:tracePt t="27970" x="2528888" y="2678113"/>
          <p14:tracePt t="27971" x="2503488" y="2690813"/>
          <p14:tracePt t="27987" x="2478088" y="2703513"/>
          <p14:tracePt t="28003" x="2441575" y="2728913"/>
          <p14:tracePt t="28020" x="2416175" y="2765425"/>
          <p14:tracePt t="28037" x="2390775" y="2803525"/>
          <p14:tracePt t="28053" x="2352675" y="2865438"/>
          <p14:tracePt t="28071" x="2303463" y="2928938"/>
          <p14:tracePt t="28087" x="2290763" y="2965450"/>
          <p14:tracePt t="28117" x="2290763" y="2978150"/>
          <p14:tracePt t="28771" x="2290763" y="2965450"/>
          <p14:tracePt t="28778" x="2303463" y="2965450"/>
          <p14:tracePt t="28787" x="2328863" y="2941638"/>
          <p14:tracePt t="28804" x="2428875" y="2878138"/>
          <p14:tracePt t="28820" x="2603500" y="2752725"/>
          <p14:tracePt t="28837" x="2803525" y="2627313"/>
          <p14:tracePt t="28854" x="2979738" y="2527300"/>
          <p14:tracePt t="28855" x="3041650" y="2490788"/>
          <p14:tracePt t="28871" x="3128963" y="2439988"/>
          <p14:tracePt t="28887" x="3192463" y="2414588"/>
          <p14:tracePt t="28904" x="3216275" y="2403475"/>
          <p14:tracePt t="28920" x="3228975" y="2403475"/>
          <p14:tracePt t="28939" x="3228975" y="2390775"/>
          <p14:tracePt t="28993" x="3205163" y="2390775"/>
          <p14:tracePt t="29000" x="3179763" y="2403475"/>
          <p14:tracePt t="29008" x="3141663" y="2403475"/>
          <p14:tracePt t="29020" x="3092450" y="2427288"/>
          <p14:tracePt t="29037" x="2954338" y="2490788"/>
          <p14:tracePt t="29054" x="2741613" y="2578100"/>
          <p14:tracePt t="29070" x="2654300" y="2616200"/>
          <p14:tracePt t="29087" x="2554288" y="2665413"/>
          <p14:tracePt t="29103" x="2503488" y="2690813"/>
          <p14:tracePt t="29120" x="2452688" y="2703513"/>
          <p14:tracePt t="29137" x="2416175" y="2728913"/>
          <p14:tracePt t="29153" x="2403475" y="2728913"/>
          <p14:tracePt t="31482" x="2390775" y="2728913"/>
          <p14:tracePt t="31488" x="2378075" y="2740025"/>
          <p14:tracePt t="31496" x="2365375" y="2752725"/>
          <p14:tracePt t="31504" x="2339975" y="2778125"/>
          <p14:tracePt t="31520" x="2278063" y="2803525"/>
          <p14:tracePt t="31537" x="2228850" y="2840038"/>
          <p14:tracePt t="31553" x="2165350" y="2865438"/>
          <p14:tracePt t="31570" x="2127250" y="2890838"/>
          <p14:tracePt t="31587" x="2052638" y="2916238"/>
          <p14:tracePt t="31604" x="2003425" y="2928938"/>
          <p14:tracePt t="31620" x="1939925" y="2952750"/>
          <p14:tracePt t="31637" x="1890713" y="2978150"/>
          <p14:tracePt t="31653" x="1839913" y="2990850"/>
          <p14:tracePt t="31670" x="1814513" y="3016250"/>
          <p14:tracePt t="31687" x="1790700" y="3028950"/>
          <p14:tracePt t="31703" x="1778000" y="3028950"/>
          <p14:tracePt t="31720" x="1765300" y="3041650"/>
          <p14:tracePt t="31756" x="1752600" y="3041650"/>
          <p14:tracePt t="31764" x="1752600" y="3054350"/>
          <p14:tracePt t="31779" x="1739900" y="3054350"/>
          <p14:tracePt t="31787" x="1739900" y="3065463"/>
          <p14:tracePt t="31810" x="1727200" y="3078163"/>
          <p14:tracePt t="31826" x="1727200" y="3090863"/>
          <p14:tracePt t="31837" x="1714500" y="3103563"/>
          <p14:tracePt t="31853" x="1714500" y="3116263"/>
          <p14:tracePt t="31879" x="1701800" y="3128963"/>
          <p14:tracePt t="31941" x="1701800" y="3141663"/>
          <p14:tracePt t="32041" x="1701800" y="3154363"/>
          <p14:tracePt t="32533" x="1714500" y="3141663"/>
          <p14:tracePt t="32540" x="1727200" y="3141663"/>
          <p14:tracePt t="32548" x="1752600" y="3128963"/>
          <p14:tracePt t="32555" x="1778000" y="3116263"/>
          <p14:tracePt t="32570" x="1827213" y="3103563"/>
          <p14:tracePt t="32587" x="1927225" y="3054350"/>
          <p14:tracePt t="32603" x="2003425" y="3028950"/>
          <p14:tracePt t="32620" x="2039938" y="3003550"/>
          <p14:tracePt t="32637" x="2103438" y="2965450"/>
          <p14:tracePt t="32653" x="2127250" y="2941638"/>
          <p14:tracePt t="32654" x="2152650" y="2928938"/>
          <p14:tracePt t="32670" x="2178050" y="2928938"/>
          <p14:tracePt t="32687" x="2203450" y="2916238"/>
          <p14:tracePt t="32703" x="2216150" y="2916238"/>
          <p14:tracePt t="32739" x="2228850" y="2916238"/>
          <p14:tracePt t="32747" x="2228850" y="2903538"/>
          <p14:tracePt t="33109" x="2239963" y="2890838"/>
          <p14:tracePt t="33117" x="2252663" y="2865438"/>
          <p14:tracePt t="33124" x="2290763" y="2803525"/>
          <p14:tracePt t="33137" x="2339975" y="2716213"/>
          <p14:tracePt t="33154" x="2590800" y="2390775"/>
          <p14:tracePt t="33171" x="2767013" y="2178050"/>
          <p14:tracePt t="33187" x="2890838" y="1989138"/>
          <p14:tracePt t="33203" x="2979738" y="1865313"/>
          <p14:tracePt t="33220" x="3028950" y="1814513"/>
          <p14:tracePt t="33237" x="3054350" y="1789113"/>
          <p14:tracePt t="33238" x="3054350" y="1776413"/>
          <p14:tracePt t="33254" x="3067050" y="1776413"/>
          <p14:tracePt t="33270" x="3067050" y="1765300"/>
          <p14:tracePt t="33315" x="3054350" y="1765300"/>
          <p14:tracePt t="33323" x="3028950" y="1765300"/>
          <p14:tracePt t="33330" x="2992438" y="1765300"/>
          <p14:tracePt t="33338" x="2967038" y="1765300"/>
          <p14:tracePt t="33354" x="2879725" y="1765300"/>
          <p14:tracePt t="33370" x="2778125" y="1765300"/>
          <p14:tracePt t="33387" x="2703513" y="1776413"/>
          <p14:tracePt t="33403" x="2616200" y="1789113"/>
          <p14:tracePt t="33421" x="2541588" y="1789113"/>
          <p14:tracePt t="33437" x="2478088" y="1801813"/>
          <p14:tracePt t="33438" x="2452688" y="1801813"/>
          <p14:tracePt t="33454" x="2428875" y="1814513"/>
          <p14:tracePt t="33470" x="2416175" y="1814513"/>
          <p14:tracePt t="33730" x="2416175" y="1801813"/>
          <p14:tracePt t="33738" x="2416175" y="1789113"/>
          <p14:tracePt t="33746" x="2428875" y="1789113"/>
          <p14:tracePt t="33754" x="2452688" y="1765300"/>
          <p14:tracePt t="33770" x="2541588" y="1727200"/>
          <p14:tracePt t="33787" x="2678113" y="1689100"/>
          <p14:tracePt t="33804" x="2867025" y="1639888"/>
          <p14:tracePt t="33821" x="3092450" y="1601788"/>
          <p14:tracePt t="33823" x="3216275" y="1589088"/>
          <p14:tracePt t="33837" x="3429000" y="1563688"/>
          <p14:tracePt t="33853" x="3667125" y="1552575"/>
          <p14:tracePt t="33870" x="3856038" y="1552575"/>
          <p14:tracePt t="33886" x="4005263" y="1539875"/>
          <p14:tracePt t="33903" x="4168775" y="1539875"/>
          <p14:tracePt t="33920" x="4294188" y="1539875"/>
          <p14:tracePt t="33921" x="4343400" y="1539875"/>
          <p14:tracePt t="33937" x="4430713" y="1539875"/>
          <p14:tracePt t="33953" x="4494213" y="1539875"/>
          <p14:tracePt t="33970" x="4556125" y="1539875"/>
          <p14:tracePt t="33986" x="4594225" y="1539875"/>
          <p14:tracePt t="34003" x="4630738" y="1539875"/>
          <p14:tracePt t="34020" x="4643438" y="1539875"/>
          <p14:tracePt t="34021" x="4656138" y="1539875"/>
          <p14:tracePt t="34037" x="4668838" y="1539875"/>
          <p14:tracePt t="34053" x="4681538" y="1539875"/>
          <p14:tracePt t="34928" x="4681538" y="1552575"/>
          <p14:tracePt t="34936" x="4656138" y="1552575"/>
          <p14:tracePt t="34943" x="4630738" y="1563688"/>
          <p14:tracePt t="34953" x="4606925" y="1563688"/>
          <p14:tracePt t="34970" x="4543425" y="1576388"/>
          <p14:tracePt t="34987" x="4456113" y="1589088"/>
          <p14:tracePt t="35004" x="4343400" y="1614488"/>
          <p14:tracePt t="35020" x="4294188" y="1614488"/>
          <p14:tracePt t="35037" x="4230688" y="1627188"/>
          <p14:tracePt t="35054" x="4168775" y="1639888"/>
          <p14:tracePt t="35070" x="4105275" y="1639888"/>
          <p14:tracePt t="35087" x="4056063" y="1652588"/>
          <p14:tracePt t="35088" x="4043363" y="1652588"/>
          <p14:tracePt t="35104" x="3992563" y="1652588"/>
          <p14:tracePt t="35120" x="3968750" y="1663700"/>
          <p14:tracePt t="35137" x="3943350" y="1663700"/>
          <p14:tracePt t="35153" x="3917950" y="1663700"/>
          <p14:tracePt t="35170" x="3892550" y="1689100"/>
          <p14:tracePt t="35187" x="3856038" y="1689100"/>
          <p14:tracePt t="35188" x="3843338" y="1701800"/>
          <p14:tracePt t="35204" x="3792538" y="1727200"/>
          <p14:tracePt t="35220" x="3756025" y="1739900"/>
          <p14:tracePt t="35237" x="3717925" y="1752600"/>
          <p14:tracePt t="35253" x="3679825" y="1776413"/>
          <p14:tracePt t="35270" x="3630613" y="1789113"/>
          <p14:tracePt t="35287" x="3605213" y="1801813"/>
          <p14:tracePt t="35288" x="3579813" y="1814513"/>
          <p14:tracePt t="35304" x="3541713" y="1839913"/>
          <p14:tracePt t="35320" x="3505200" y="1865313"/>
          <p14:tracePt t="35337" x="3454400" y="1876425"/>
          <p14:tracePt t="35354" x="3417888" y="1889125"/>
          <p14:tracePt t="35370" x="3379788" y="1914525"/>
          <p14:tracePt t="35387" x="3341688" y="1927225"/>
          <p14:tracePt t="35388" x="3317875" y="1939925"/>
          <p14:tracePt t="35403" x="3279775" y="1952625"/>
          <p14:tracePt t="35420" x="3254375" y="1978025"/>
          <p14:tracePt t="35437" x="3205163" y="2014538"/>
          <p14:tracePt t="35454" x="3167063" y="2039938"/>
          <p14:tracePt t="35470" x="3141663" y="2065338"/>
          <p14:tracePt t="35473" x="3128963" y="2078038"/>
          <p14:tracePt t="35487" x="3116263" y="2089150"/>
          <p14:tracePt t="35488" x="3103563" y="2114550"/>
          <p14:tracePt t="35503" x="3079750" y="2139950"/>
          <p14:tracePt t="35857" x="3079750" y="2152650"/>
          <p14:tracePt t="35865" x="3079750" y="2165350"/>
          <p14:tracePt t="35874" x="3079750" y="2178050"/>
          <p14:tracePt t="35887" x="3079750" y="2214563"/>
          <p14:tracePt t="35903" x="3092450" y="2290763"/>
          <p14:tracePt t="35921" x="3103563" y="2378075"/>
          <p14:tracePt t="35937" x="3103563" y="2465388"/>
          <p14:tracePt t="35954" x="3103563" y="2527300"/>
          <p14:tracePt t="35970" x="3103563" y="2578100"/>
          <p14:tracePt t="35971" x="3103563" y="2616200"/>
          <p14:tracePt t="35987" x="3103563" y="2652713"/>
          <p14:tracePt t="36003" x="3103563" y="2690813"/>
          <p14:tracePt t="36020" x="3103563" y="2716213"/>
          <p14:tracePt t="36037" x="3103563" y="2740025"/>
          <p14:tracePt t="36053" x="3092450" y="2752725"/>
          <p14:tracePt t="36363" x="3079750" y="2752725"/>
          <p14:tracePt t="36371" x="3079750" y="2765425"/>
          <p14:tracePt t="36379" x="3067050" y="2765425"/>
          <p14:tracePt t="36387" x="3041650" y="2765425"/>
          <p14:tracePt t="36404" x="3003550" y="2790825"/>
          <p14:tracePt t="36420" x="2954338" y="2828925"/>
          <p14:tracePt t="36437" x="2854325" y="2878138"/>
          <p14:tracePt t="36454" x="2778125" y="2928938"/>
          <p14:tracePt t="36455" x="2716213" y="2965450"/>
          <p14:tracePt t="36470" x="2603500" y="3016250"/>
          <p14:tracePt t="36487" x="2541588" y="3065463"/>
          <p14:tracePt t="36503" x="2490788" y="3116263"/>
          <p14:tracePt t="36520" x="2441575" y="3141663"/>
          <p14:tracePt t="36537" x="2416175" y="3165475"/>
          <p14:tracePt t="36553" x="2390775" y="3178175"/>
          <p14:tracePt t="36555" x="2390775" y="3190875"/>
          <p14:tracePt t="36955" x="2390775" y="3178175"/>
          <p14:tracePt t="36962" x="2416175" y="3165475"/>
          <p14:tracePt t="36970" x="2452688" y="3116263"/>
          <p14:tracePt t="36987" x="2541588" y="3028950"/>
          <p14:tracePt t="37003" x="2667000" y="2916238"/>
          <p14:tracePt t="37020" x="2790825" y="2816225"/>
          <p14:tracePt t="37037" x="2854325" y="2752725"/>
          <p14:tracePt t="37055" x="2879725" y="2716213"/>
          <p14:tracePt t="37056" x="2903538" y="2716213"/>
          <p14:tracePt t="37070" x="2903538" y="2703513"/>
          <p14:tracePt t="37087" x="2916238" y="2690813"/>
          <p14:tracePt t="37146" x="2890838" y="2690813"/>
          <p14:tracePt t="37154" x="2854325" y="2690813"/>
          <p14:tracePt t="37162" x="2790825" y="2690813"/>
          <p14:tracePt t="37170" x="2716213" y="2690813"/>
          <p14:tracePt t="37187" x="2490788" y="2740025"/>
          <p14:tracePt t="37203" x="2252663" y="2828925"/>
          <p14:tracePt t="37220" x="2078038" y="2890838"/>
          <p14:tracePt t="37237" x="1914525" y="2941638"/>
          <p14:tracePt t="37238" x="1878013" y="2952750"/>
          <p14:tracePt t="37254" x="1814513" y="2978150"/>
          <p14:tracePt t="37270" x="1790700" y="2978150"/>
          <p14:tracePt t="37287" x="1790700" y="2990850"/>
          <p14:tracePt t="37303" x="1778000" y="2990850"/>
          <p14:tracePt t="37669" x="1778000" y="2978150"/>
          <p14:tracePt t="37676" x="1790700" y="2978150"/>
          <p14:tracePt t="37687" x="1814513" y="2965450"/>
          <p14:tracePt t="37704" x="1839913" y="2941638"/>
          <p14:tracePt t="37721" x="1890713" y="2928938"/>
          <p14:tracePt t="37722" x="1914525" y="2916238"/>
          <p14:tracePt t="37737" x="1978025" y="2903538"/>
          <p14:tracePt t="37754" x="2003425" y="2878138"/>
          <p14:tracePt t="37771" x="2039938" y="2878138"/>
          <p14:tracePt t="37787" x="2078038" y="2865438"/>
          <p14:tracePt t="37804" x="2090738" y="2865438"/>
          <p14:tracePt t="37821" x="2116138" y="2852738"/>
          <p14:tracePt t="37837" x="2139950" y="2840038"/>
          <p14:tracePt t="37853" x="2152650" y="2840038"/>
          <p14:tracePt t="37870" x="2165350" y="2840038"/>
          <p14:tracePt t="37937" x="2178050" y="2840038"/>
          <p14:tracePt t="37998" x="2165350" y="2840038"/>
          <p14:tracePt t="38006" x="2139950" y="2840038"/>
          <p14:tracePt t="38014" x="2116138" y="2840038"/>
          <p14:tracePt t="38021" x="2090738" y="2840038"/>
          <p14:tracePt t="38037" x="1990725" y="2840038"/>
          <p14:tracePt t="38053" x="1903413" y="2865438"/>
          <p14:tracePt t="38070" x="1839913" y="2878138"/>
          <p14:tracePt t="38087" x="1790700" y="2878138"/>
          <p14:tracePt t="38104" x="1778000" y="2890838"/>
          <p14:tracePt t="38120" x="1765300" y="2890838"/>
          <p14:tracePt t="38121" x="1752600" y="2890838"/>
          <p14:tracePt t="38483" x="1765300" y="2878138"/>
          <p14:tracePt t="38490" x="1790700" y="2865438"/>
          <p14:tracePt t="38497" x="1814513" y="2852738"/>
          <p14:tracePt t="38505" x="1852613" y="2828925"/>
          <p14:tracePt t="38521" x="1952625" y="2790825"/>
          <p14:tracePt t="38537" x="2103438" y="2740025"/>
          <p14:tracePt t="38554" x="2252663" y="2690813"/>
          <p14:tracePt t="38570" x="2390775" y="2652713"/>
          <p14:tracePt t="38587" x="2528888" y="2640013"/>
          <p14:tracePt t="38603" x="2628900" y="2627313"/>
          <p14:tracePt t="38604" x="2678113" y="2627313"/>
          <p14:tracePt t="38620" x="2728913" y="2627313"/>
          <p14:tracePt t="38637" x="2754313" y="2616200"/>
          <p14:tracePt t="38653" x="2778125" y="2616200"/>
          <p14:tracePt t="38670" x="2790825" y="2616200"/>
          <p14:tracePt t="38774" x="2767013" y="2616200"/>
          <p14:tracePt t="38782" x="2754313" y="2616200"/>
          <p14:tracePt t="38790" x="2741613" y="2627313"/>
          <p14:tracePt t="38804" x="2703513" y="2627313"/>
          <p14:tracePt t="38805" x="2678113" y="2640013"/>
          <p14:tracePt t="38821" x="2641600" y="2652713"/>
          <p14:tracePt t="38837" x="2565400" y="2665413"/>
          <p14:tracePt t="38853" x="2516188" y="2678113"/>
          <p14:tracePt t="38870" x="2478088" y="2678113"/>
          <p14:tracePt t="38887" x="2452688" y="2690813"/>
          <p14:tracePt t="38904" x="2378075" y="2716213"/>
          <p14:tracePt t="38920" x="2339975" y="2728913"/>
          <p14:tracePt t="38937" x="2290763" y="2740025"/>
          <p14:tracePt t="38953" x="2252663" y="2752725"/>
          <p14:tracePt t="38970" x="2228850" y="2752725"/>
          <p14:tracePt t="38987" x="2203450" y="2752725"/>
          <p14:tracePt t="39004" x="2178050" y="2765425"/>
          <p14:tracePt t="39020" x="2152650" y="2778125"/>
          <p14:tracePt t="39037" x="2139950" y="2778125"/>
          <p14:tracePt t="39053" x="2127250" y="2778125"/>
          <p14:tracePt t="39504" x="2116138" y="2778125"/>
          <p14:tracePt t="39519" x="2103438" y="2778125"/>
          <p14:tracePt t="39527" x="2090738" y="2778125"/>
          <p14:tracePt t="39537" x="2090738" y="2790825"/>
          <p14:tracePt t="39554" x="2052638" y="2790825"/>
          <p14:tracePt t="39570" x="2027238" y="2803525"/>
          <p14:tracePt t="39587" x="1978025" y="2816225"/>
          <p14:tracePt t="39604" x="1965325" y="2816225"/>
          <p14:tracePt t="39620" x="1952625" y="2816225"/>
          <p14:tracePt t="39637" x="1939925" y="2828925"/>
          <p14:tracePt t="39653" x="1927225" y="2828925"/>
          <p14:tracePt t="39670" x="1914525" y="2840038"/>
          <p14:tracePt t="39687" x="1890713" y="2865438"/>
          <p14:tracePt t="39703" x="1878013" y="2878138"/>
          <p14:tracePt t="39720" x="1865313" y="2890838"/>
          <p14:tracePt t="39737" x="1865313" y="2903538"/>
          <p14:tracePt t="39753" x="1852613" y="2903538"/>
          <p14:tracePt t="39770" x="1852613" y="2916238"/>
          <p14:tracePt t="39841" x="1865313" y="2916238"/>
          <p14:tracePt t="39849" x="1890713" y="2916238"/>
          <p14:tracePt t="39856" x="1914525" y="2916238"/>
          <p14:tracePt t="39870" x="1965325" y="2916238"/>
          <p14:tracePt t="39887" x="2090738" y="2890838"/>
          <p14:tracePt t="39903" x="2190750" y="2878138"/>
          <p14:tracePt t="39921" x="2316163" y="2840038"/>
          <p14:tracePt t="39937" x="2403475" y="2816225"/>
          <p14:tracePt t="39954" x="2490788" y="2803525"/>
          <p14:tracePt t="39971" x="2554288" y="2765425"/>
          <p14:tracePt t="39987" x="2590800" y="2752725"/>
          <p14:tracePt t="40003" x="2616200" y="2752725"/>
          <p14:tracePt t="40020" x="2628900" y="2740025"/>
          <p14:tracePt t="40037" x="2641600" y="2740025"/>
          <p14:tracePt t="40054" x="2654300" y="2740025"/>
          <p14:tracePt t="40071" x="2690813" y="2740025"/>
          <p14:tracePt t="40101" x="2703513" y="2740025"/>
          <p14:tracePt t="40394" x="2690813" y="2740025"/>
          <p14:tracePt t="40402" x="2678113" y="2740025"/>
          <p14:tracePt t="40409" x="2654300" y="2740025"/>
          <p14:tracePt t="40420" x="2616200" y="2740025"/>
          <p14:tracePt t="40437" x="2554288" y="2740025"/>
          <p14:tracePt t="40456" x="2441575" y="2765425"/>
          <p14:tracePt t="40470" x="2365375" y="2778125"/>
          <p14:tracePt t="40487" x="2290763" y="2803525"/>
          <p14:tracePt t="40503" x="2239963" y="2803525"/>
          <p14:tracePt t="40520" x="2190750" y="2816225"/>
          <p14:tracePt t="40537" x="2139950" y="2840038"/>
          <p14:tracePt t="40554" x="2116138" y="2840038"/>
          <p14:tracePt t="40555" x="2103438" y="2852738"/>
          <p14:tracePt t="40571" x="2065338" y="2865438"/>
          <p14:tracePt t="40587" x="2039938" y="2878138"/>
          <p14:tracePt t="40604" x="2027238" y="2878138"/>
          <p14:tracePt t="40620" x="2014538" y="2903538"/>
          <p14:tracePt t="41016" x="2027238" y="2903538"/>
          <p14:tracePt t="41024" x="2052638" y="2903538"/>
          <p14:tracePt t="41031" x="2090738" y="2903538"/>
          <p14:tracePt t="41039" x="2127250" y="2903538"/>
          <p14:tracePt t="41054" x="2216150" y="2903538"/>
          <p14:tracePt t="41071" x="2339975" y="2903538"/>
          <p14:tracePt t="41087" x="2478088" y="2916238"/>
          <p14:tracePt t="41103" x="2628900" y="2916238"/>
          <p14:tracePt t="41121" x="2767013" y="2928938"/>
          <p14:tracePt t="41137" x="2879725" y="2928938"/>
          <p14:tracePt t="41154" x="2979738" y="2928938"/>
          <p14:tracePt t="41170" x="3028950" y="2928938"/>
          <p14:tracePt t="41187" x="3067050" y="2928938"/>
          <p14:tracePt t="41203" x="3092450" y="2928938"/>
          <p14:tracePt t="41220" x="3103563" y="2928938"/>
          <p14:tracePt t="41237" x="3116263" y="2928938"/>
          <p14:tracePt t="41346" x="3116263" y="2941638"/>
          <p14:tracePt t="41369" x="3092450" y="2952750"/>
          <p14:tracePt t="41385" x="3079750" y="2952750"/>
          <p14:tracePt t="41392" x="3054350" y="2965450"/>
          <p14:tracePt t="41403" x="3028950" y="2978150"/>
          <p14:tracePt t="41420" x="2992438" y="2990850"/>
          <p14:tracePt t="41437" x="2941638" y="3016250"/>
          <p14:tracePt t="41438" x="2928938" y="3016250"/>
          <p14:tracePt t="41453" x="2890838" y="3028950"/>
          <p14:tracePt t="41470" x="2854325" y="3054350"/>
          <p14:tracePt t="41487" x="2828925" y="3065463"/>
          <p14:tracePt t="41503" x="2803525" y="3078163"/>
          <p14:tracePt t="41520" x="2790825" y="3090863"/>
          <p14:tracePt t="41537" x="2778125" y="3103563"/>
          <p14:tracePt t="41553" x="2767013" y="3116263"/>
          <p14:tracePt t="42344" x="2754313" y="3116263"/>
          <p14:tracePt t="42352" x="2741613" y="3128963"/>
          <p14:tracePt t="42359" x="2728913" y="3141663"/>
          <p14:tracePt t="42370" x="2703513" y="3141663"/>
          <p14:tracePt t="42387" x="2654300" y="3178175"/>
          <p14:tracePt t="42404" x="2565400" y="3228975"/>
          <p14:tracePt t="42406" x="2541588" y="3254375"/>
          <p14:tracePt t="42421" x="2465388" y="3290888"/>
          <p14:tracePt t="42437" x="2416175" y="3328988"/>
          <p14:tracePt t="42454" x="2365375" y="3354388"/>
          <p14:tracePt t="42470" x="2328863" y="3390900"/>
          <p14:tracePt t="42487" x="2316163" y="3403600"/>
          <p14:tracePt t="42503" x="2290763" y="3416300"/>
          <p14:tracePt t="42520" x="2278063" y="3429000"/>
          <p14:tracePt t="42543" x="2265363" y="3429000"/>
          <p14:tracePt t="42553" x="2265363" y="3441700"/>
          <p14:tracePt t="43113" x="2252663" y="3441700"/>
          <p14:tracePt t="43120" x="2239963" y="3454400"/>
          <p14:tracePt t="43127" x="2228850" y="3454400"/>
          <p14:tracePt t="43137" x="2203450" y="3467100"/>
          <p14:tracePt t="43154" x="2165350" y="3479800"/>
          <p14:tracePt t="43171" x="2103438" y="3516313"/>
          <p14:tracePt t="43187" x="2039938" y="3541713"/>
          <p14:tracePt t="43189" x="2003425" y="3554413"/>
          <p14:tracePt t="43205" x="1952625" y="3567113"/>
          <p14:tracePt t="43220" x="1914525" y="3590925"/>
          <p14:tracePt t="43237" x="1878013" y="3590925"/>
          <p14:tracePt t="43253" x="1839913" y="3603625"/>
          <p14:tracePt t="43270" x="1827213" y="3603625"/>
          <p14:tracePt t="43287" x="1814513" y="3616325"/>
          <p14:tracePt t="43304" x="1801813" y="3616325"/>
          <p14:tracePt t="43395" x="1801813" y="3603625"/>
          <p14:tracePt t="43411" x="1801813" y="3579813"/>
          <p14:tracePt t="43419" x="1801813" y="3554413"/>
          <p14:tracePt t="43426" x="1814513" y="3529013"/>
          <p14:tracePt t="43437" x="1827213" y="3490913"/>
          <p14:tracePt t="43453" x="1865313" y="3441700"/>
          <p14:tracePt t="43470" x="1903413" y="3403600"/>
          <p14:tracePt t="43487" x="1952625" y="3354388"/>
          <p14:tracePt t="43503" x="1990725" y="3328988"/>
          <p14:tracePt t="43520" x="2014538" y="3316288"/>
          <p14:tracePt t="43537" x="2027238" y="3303588"/>
          <p14:tracePt t="43665" x="2014538" y="3303588"/>
          <p14:tracePt t="43672" x="2003425" y="3303588"/>
          <p14:tracePt t="43680" x="1990725" y="3303588"/>
          <p14:tracePt t="43696" x="1965325" y="3303588"/>
          <p14:tracePt t="43711" x="1952625" y="3303588"/>
          <p14:tracePt t="43720" x="1939925" y="3303588"/>
          <p14:tracePt t="43737" x="1927225" y="3303588"/>
          <p14:tracePt t="43764" x="1914525" y="3303588"/>
          <p14:tracePt t="43848" x="1927225" y="3303588"/>
          <p14:tracePt t="43864" x="1952625" y="3303588"/>
          <p14:tracePt t="43871" x="1965325" y="3303588"/>
          <p14:tracePt t="43879" x="2003425" y="3303588"/>
          <p14:tracePt t="43887" x="2052638" y="3303588"/>
          <p14:tracePt t="43904" x="2127250" y="3303588"/>
          <p14:tracePt t="43920" x="2239963" y="3303588"/>
          <p14:tracePt t="43937" x="2303463" y="3290888"/>
          <p14:tracePt t="43953" x="2352675" y="3290888"/>
          <p14:tracePt t="43970" x="2390775" y="3278188"/>
          <p14:tracePt t="43971" x="2403475" y="3278188"/>
          <p14:tracePt t="43987" x="2428875" y="3278188"/>
          <p14:tracePt t="44004" x="2441575" y="3278188"/>
          <p14:tracePt t="44287" x="2428875" y="3278188"/>
          <p14:tracePt t="44295" x="2416175" y="3278188"/>
          <p14:tracePt t="44304" x="2403475" y="3278188"/>
          <p14:tracePt t="44320" x="2352675" y="3278188"/>
          <p14:tracePt t="44337" x="2316163" y="3278188"/>
          <p14:tracePt t="44354" x="2239963" y="3290888"/>
          <p14:tracePt t="44355" x="2203450" y="3290888"/>
          <p14:tracePt t="44371" x="2127250" y="3303588"/>
          <p14:tracePt t="44387" x="2052638" y="3316288"/>
          <p14:tracePt t="44404" x="2003425" y="3328988"/>
          <p14:tracePt t="44420" x="1978025" y="3328988"/>
          <p14:tracePt t="44437" x="1952625" y="3328988"/>
          <p14:tracePt t="44455" x="1939925" y="3328988"/>
          <p14:tracePt t="44624" x="1965325" y="3328988"/>
          <p14:tracePt t="44632" x="1990725" y="3328988"/>
          <p14:tracePt t="44640" x="2014538" y="3328988"/>
          <p14:tracePt t="44654" x="2052638" y="3328988"/>
          <p14:tracePt t="44671" x="2152650" y="3316288"/>
          <p14:tracePt t="44687" x="2228850" y="3303588"/>
          <p14:tracePt t="44703" x="2303463" y="3303588"/>
          <p14:tracePt t="44720" x="2352675" y="3303588"/>
          <p14:tracePt t="44737" x="2390775" y="3290888"/>
          <p14:tracePt t="44754" x="2441575" y="3290888"/>
          <p14:tracePt t="44770" x="2452688" y="3290888"/>
          <p14:tracePt t="44787" x="2465388" y="3290888"/>
          <p14:tracePt t="44804" x="2478088" y="3290888"/>
          <p14:tracePt t="45093" x="2465388" y="3290888"/>
          <p14:tracePt t="45100" x="2452688" y="3290888"/>
          <p14:tracePt t="45108" x="2441575" y="3290888"/>
          <p14:tracePt t="45120" x="2416175" y="3290888"/>
          <p14:tracePt t="45137" x="2365375" y="3290888"/>
          <p14:tracePt t="45138" x="2328863" y="3290888"/>
          <p14:tracePt t="45155" x="2265363" y="3290888"/>
          <p14:tracePt t="45170" x="2190750" y="3290888"/>
          <p14:tracePt t="45187" x="2127250" y="3290888"/>
          <p14:tracePt t="45204" x="2078038" y="3290888"/>
          <p14:tracePt t="45221" x="2039938" y="3290888"/>
          <p14:tracePt t="45223" x="2027238" y="3303588"/>
          <p14:tracePt t="45237" x="2014538" y="3303588"/>
          <p14:tracePt t="45254" x="2003425" y="3303588"/>
          <p14:tracePt t="45346" x="2014538" y="3303588"/>
          <p14:tracePt t="45362" x="2027238" y="3303588"/>
          <p14:tracePt t="45369" x="2052638" y="3303588"/>
          <p14:tracePt t="45376" x="2078038" y="3303588"/>
          <p14:tracePt t="45387" x="2103438" y="3290888"/>
          <p14:tracePt t="45404" x="2178050" y="3278188"/>
          <p14:tracePt t="45420" x="2252663" y="3267075"/>
          <p14:tracePt t="45437" x="2328863" y="3254375"/>
          <p14:tracePt t="45454" x="2403475" y="3228975"/>
          <p14:tracePt t="45470" x="2441575" y="3228975"/>
          <p14:tracePt t="45487" x="2465388" y="3228975"/>
          <p14:tracePt t="45503" x="2478088" y="3228975"/>
          <p14:tracePt t="45520" x="2490788" y="3228975"/>
          <p14:tracePt t="45522" x="2503488" y="3228975"/>
          <p14:tracePt t="45868" x="2490788" y="3228975"/>
          <p14:tracePt t="45884" x="2478088" y="3228975"/>
          <p14:tracePt t="45899" x="2452688" y="3228975"/>
          <p14:tracePt t="45907" x="2428875" y="3228975"/>
          <p14:tracePt t="45921" x="2416175" y="3228975"/>
          <p14:tracePt t="45922" x="2390775" y="3228975"/>
          <p14:tracePt t="45937" x="2328863" y="3241675"/>
          <p14:tracePt t="45954" x="2265363" y="3254375"/>
          <p14:tracePt t="45970" x="2228850" y="3267075"/>
          <p14:tracePt t="45987" x="2190750" y="3278188"/>
          <p14:tracePt t="46003" x="2152650" y="3290888"/>
          <p14:tracePt t="46021" x="2103438" y="3316288"/>
          <p14:tracePt t="46037" x="2065338" y="3341688"/>
          <p14:tracePt t="46054" x="2014538" y="3367088"/>
          <p14:tracePt t="46070" x="1990725" y="3378200"/>
          <p14:tracePt t="46087" x="1965325" y="3390900"/>
          <p14:tracePt t="46103" x="1952625" y="3416300"/>
          <p14:tracePt t="46120" x="1927225" y="3429000"/>
          <p14:tracePt t="46137" x="1914525" y="3454400"/>
          <p14:tracePt t="46153" x="1914525" y="3467100"/>
          <p14:tracePt t="46683" x="1914525" y="3479800"/>
          <p14:tracePt t="46690" x="1914525" y="3490913"/>
          <p14:tracePt t="46705" x="1914525" y="3503613"/>
          <p14:tracePt t="46713" x="1914525" y="3516313"/>
          <p14:tracePt t="46721" x="1939925" y="3529013"/>
          <p14:tracePt t="46737" x="1965325" y="3567113"/>
          <p14:tracePt t="46753" x="1978025" y="3603625"/>
          <p14:tracePt t="46770" x="2014538" y="3654425"/>
          <p14:tracePt t="46787" x="2027238" y="3703638"/>
          <p14:tracePt t="46804" x="2052638" y="3767138"/>
          <p14:tracePt t="46820" x="2065338" y="3792538"/>
          <p14:tracePt t="46837" x="2065338" y="3803650"/>
          <p14:tracePt t="46854" x="2078038" y="3803650"/>
          <p14:tracePt t="46870" x="2078038" y="3816350"/>
          <p14:tracePt t="46887" x="2078038" y="3829050"/>
          <p14:tracePt t="46904" x="2078038" y="3841750"/>
          <p14:tracePt t="48072" x="2078038" y="3829050"/>
          <p14:tracePt t="48087" x="2090738" y="3816350"/>
          <p14:tracePt t="48095" x="2103438" y="3792538"/>
          <p14:tracePt t="48104" x="2127250" y="3779838"/>
          <p14:tracePt t="48121" x="2190750" y="3716338"/>
          <p14:tracePt t="48137" x="2265363" y="3654425"/>
          <p14:tracePt t="48154" x="2316163" y="3616325"/>
          <p14:tracePt t="48156" x="2352675" y="3603625"/>
          <p14:tracePt t="48171" x="2390775" y="3567113"/>
          <p14:tracePt t="48187" x="2403475" y="3554413"/>
          <p14:tracePt t="48203" x="2416175" y="3554413"/>
          <p14:tracePt t="48220" x="2416175" y="3541713"/>
          <p14:tracePt t="48237" x="2416175" y="3529013"/>
          <p14:tracePt t="48256" x="2428875" y="3529013"/>
          <p14:tracePt t="48363" x="2403475" y="3529013"/>
          <p14:tracePt t="48371" x="2390775" y="3529013"/>
          <p14:tracePt t="48387" x="2365375" y="3529013"/>
          <p14:tracePt t="48393" x="2339975" y="3529013"/>
          <p14:tracePt t="48404" x="2328863" y="3529013"/>
          <p14:tracePt t="48420" x="2290763" y="3529013"/>
          <p14:tracePt t="48437" x="2265363" y="3529013"/>
          <p14:tracePt t="48454" x="2239963" y="3541713"/>
          <p14:tracePt t="48470" x="2216150" y="3541713"/>
          <p14:tracePt t="48501" x="2203450" y="3541713"/>
          <p14:tracePt t="48947" x="2228850" y="3541713"/>
          <p14:tracePt t="48955" x="2239963" y="3541713"/>
          <p14:tracePt t="48963" x="2265363" y="3541713"/>
          <p14:tracePt t="48970" x="2290763" y="3529013"/>
          <p14:tracePt t="48987" x="2390775" y="3490913"/>
          <p14:tracePt t="49004" x="2516188" y="3467100"/>
          <p14:tracePt t="49021" x="2667000" y="3416300"/>
          <p14:tracePt t="49037" x="2754313" y="3378200"/>
          <p14:tracePt t="49038" x="2778125" y="3378200"/>
          <p14:tracePt t="49055" x="2841625" y="3354388"/>
          <p14:tracePt t="49070" x="2879725" y="3341688"/>
          <p14:tracePt t="49087" x="2890838" y="3341688"/>
          <p14:tracePt t="49131" x="2903538" y="3341688"/>
          <p14:tracePt t="49215" x="2890838" y="3341688"/>
          <p14:tracePt t="49223" x="2879725" y="3341688"/>
          <p14:tracePt t="49230" x="2867025" y="3341688"/>
          <p14:tracePt t="49238" x="2841625" y="3341688"/>
          <p14:tracePt t="49254" x="2803525" y="3341688"/>
          <p14:tracePt t="49270" x="2754313" y="3341688"/>
          <p14:tracePt t="49287" x="2716213" y="3354388"/>
          <p14:tracePt t="49304" x="2678113" y="3354388"/>
          <p14:tracePt t="49320" x="2654300" y="3367088"/>
          <p14:tracePt t="49338" x="2616200" y="3378200"/>
          <p14:tracePt t="49353" x="2578100" y="3390900"/>
          <p14:tracePt t="49370" x="2528888" y="3390900"/>
          <p14:tracePt t="49387" x="2503488" y="3390900"/>
          <p14:tracePt t="49403" x="2478088" y="3403600"/>
          <p14:tracePt t="49420" x="2452688" y="3416300"/>
          <p14:tracePt t="49438" x="2428875" y="3429000"/>
          <p14:tracePt t="49455" x="2403475" y="3441700"/>
          <p14:tracePt t="49471" x="2378075" y="3441700"/>
          <p14:tracePt t="49487" x="2352675" y="3467100"/>
          <p14:tracePt t="49504" x="2339975" y="3467100"/>
          <p14:tracePt t="49521" x="2328863" y="3467100"/>
          <p14:tracePt t="49537" x="2316163" y="3467100"/>
          <p14:tracePt t="49906" x="2303463" y="3467100"/>
          <p14:tracePt t="49921" x="2278063" y="3479800"/>
          <p14:tracePt t="49930" x="2265363" y="3490913"/>
          <p14:tracePt t="49937" x="2252663" y="3490913"/>
          <p14:tracePt t="49954" x="2228850" y="3503613"/>
          <p14:tracePt t="49970" x="2190750" y="3529013"/>
          <p14:tracePt t="49987" x="2152650" y="3541713"/>
          <p14:tracePt t="50004" x="2127250" y="3567113"/>
          <p14:tracePt t="50021" x="2078038" y="3590925"/>
          <p14:tracePt t="50037" x="2052638" y="3603625"/>
          <p14:tracePt t="50054" x="2014538" y="3616325"/>
          <p14:tracePt t="50070" x="2003425" y="3629025"/>
          <p14:tracePt t="50087" x="1978025" y="3641725"/>
          <p14:tracePt t="50104" x="1952625" y="3654425"/>
          <p14:tracePt t="50121" x="1939925" y="3667125"/>
          <p14:tracePt t="50137" x="1914525" y="3667125"/>
          <p14:tracePt t="50153" x="1903413" y="3679825"/>
          <p14:tracePt t="50170" x="1890713" y="3692525"/>
          <p14:tracePt t="50187" x="1878013" y="3692525"/>
          <p14:tracePt t="50204" x="1878013" y="3703638"/>
          <p14:tracePt t="50220" x="1865313" y="3703638"/>
          <p14:tracePt t="50251" x="1865313" y="3716338"/>
          <p14:tracePt t="50282" x="1852613" y="3741738"/>
          <p14:tracePt t="50297" x="1852613" y="3754438"/>
          <p14:tracePt t="50313" x="1852613" y="3767138"/>
          <p14:tracePt t="50320" x="1852613" y="3779838"/>
          <p14:tracePt t="50328" x="1852613" y="3792538"/>
          <p14:tracePt t="50337" x="1839913" y="3803650"/>
          <p14:tracePt t="50353" x="1839913" y="3816350"/>
          <p14:tracePt t="50370" x="1839913" y="3829050"/>
          <p14:tracePt t="50387" x="1839913" y="3841750"/>
          <p14:tracePt t="50403" x="1839913" y="3854450"/>
          <p14:tracePt t="50404" x="1839913" y="3867150"/>
          <p14:tracePt t="50420" x="1839913" y="3879850"/>
          <p14:tracePt t="50451" x="1839913" y="3892550"/>
          <p14:tracePt t="50481" x="1839913" y="3905250"/>
          <p14:tracePt t="50844" x="1852613" y="3905250"/>
          <p14:tracePt t="50859" x="1865313" y="3905250"/>
          <p14:tracePt t="50874" x="1890713" y="3905250"/>
          <p14:tracePt t="50889" x="1914525" y="3905250"/>
          <p14:tracePt t="50897" x="1927225" y="3905250"/>
          <p14:tracePt t="50904" x="1952625" y="3905250"/>
          <p14:tracePt t="50920" x="1990725" y="3905250"/>
          <p14:tracePt t="50937" x="2027238" y="3905250"/>
          <p14:tracePt t="50954" x="2090738" y="3905250"/>
          <p14:tracePt t="50970" x="2127250" y="3905250"/>
          <p14:tracePt t="50987" x="2178050" y="3905250"/>
          <p14:tracePt t="50988" x="2190750" y="3905250"/>
          <p14:tracePt t="51004" x="2216150" y="3905250"/>
          <p14:tracePt t="51020" x="2239963" y="3905250"/>
          <p14:tracePt t="51037" x="2252663" y="3905250"/>
          <p14:tracePt t="51054" x="2265363" y="3905250"/>
          <p14:tracePt t="51073" x="2278063" y="3905250"/>
          <p14:tracePt t="51088" x="2290763" y="3905250"/>
          <p14:tracePt t="51134" x="2303463" y="3905250"/>
          <p14:tracePt t="51212" x="2303463" y="3916363"/>
          <p14:tracePt t="51234" x="2303463" y="3929063"/>
          <p14:tracePt t="51273" x="2303463" y="3941763"/>
          <p14:tracePt t="51296" x="2303463" y="3954463"/>
          <p14:tracePt t="51311" x="2303463" y="3967163"/>
          <p14:tracePt t="51318" x="2303463" y="3979863"/>
          <p14:tracePt t="51334" x="2303463" y="3992563"/>
          <p14:tracePt t="51349" x="2303463" y="4005263"/>
          <p14:tracePt t="51364" x="2303463" y="4017963"/>
          <p14:tracePt t="51380" x="2303463" y="4029075"/>
          <p14:tracePt t="51395" x="2303463" y="4041775"/>
          <p14:tracePt t="51411" x="2303463" y="4054475"/>
          <p14:tracePt t="51427" x="2303463" y="4067175"/>
          <p14:tracePt t="51437" x="2303463" y="4079875"/>
          <p14:tracePt t="51454" x="2303463" y="4105275"/>
          <p14:tracePt t="51470" x="2303463" y="4129088"/>
          <p14:tracePt t="51487" x="2303463" y="4167188"/>
          <p14:tracePt t="51503" x="2303463" y="4179888"/>
          <p14:tracePt t="51520" x="2303463" y="4192588"/>
          <p14:tracePt t="51549" x="2303463" y="4205288"/>
          <p14:tracePt t="53031" x="2328863" y="4205288"/>
          <p14:tracePt t="53038" x="2352675" y="4179888"/>
          <p14:tracePt t="53046" x="2378075" y="4154488"/>
          <p14:tracePt t="53055" x="2452688" y="4105275"/>
          <p14:tracePt t="53070" x="2590800" y="4017963"/>
          <p14:tracePt t="53088" x="2754313" y="3905250"/>
          <p14:tracePt t="53104" x="2890838" y="3816350"/>
          <p14:tracePt t="53120" x="3003550" y="3741738"/>
          <p14:tracePt t="53138" x="3141663" y="3679825"/>
          <p14:tracePt t="53154" x="3192463" y="3667125"/>
          <p14:tracePt t="53170" x="3228975" y="3654425"/>
          <p14:tracePt t="53187" x="3228975" y="3641725"/>
          <p14:tracePt t="53261" x="3216275" y="3641725"/>
          <p14:tracePt t="53268" x="3179763" y="3667125"/>
          <p14:tracePt t="53276" x="3141663" y="3667125"/>
          <p14:tracePt t="53287" x="3092450" y="3692525"/>
          <p14:tracePt t="53304" x="2928938" y="3754438"/>
          <p14:tracePt t="53320" x="2754313" y="3816350"/>
          <p14:tracePt t="53337" x="2565400" y="3879850"/>
          <p14:tracePt t="53353" x="2465388" y="3905250"/>
          <p14:tracePt t="53370" x="2403475" y="3941763"/>
          <p14:tracePt t="53387" x="2352675" y="3954463"/>
          <p14:tracePt t="53404" x="2290763" y="3992563"/>
          <p14:tracePt t="54268" x="2278063" y="3992563"/>
          <p14:tracePt t="54275" x="2265363" y="4005263"/>
          <p14:tracePt t="54287" x="2252663" y="4005263"/>
          <p14:tracePt t="54304" x="2216150" y="4029075"/>
          <p14:tracePt t="54306" x="2203450" y="4041775"/>
          <p14:tracePt t="54321" x="2152650" y="4079875"/>
          <p14:tracePt t="54337" x="2103438" y="4117975"/>
          <p14:tracePt t="54354" x="2052638" y="4179888"/>
          <p14:tracePt t="54370" x="2003425" y="4217988"/>
          <p14:tracePt t="54387" x="1978025" y="4254500"/>
          <p14:tracePt t="54404" x="1914525" y="4305300"/>
          <p14:tracePt t="54420" x="1903413" y="4330700"/>
          <p14:tracePt t="54437" x="1890713" y="4341813"/>
          <p14:tracePt t="54782" x="1903413" y="4341813"/>
          <p14:tracePt t="54789" x="1927225" y="4341813"/>
          <p14:tracePt t="54797" x="1952625" y="4341813"/>
          <p14:tracePt t="54804" x="1990725" y="4341813"/>
          <p14:tracePt t="54820" x="2052638" y="4330700"/>
          <p14:tracePt t="54837" x="2139950" y="4318000"/>
          <p14:tracePt t="54854" x="2239963" y="4305300"/>
          <p14:tracePt t="54870" x="2328863" y="4292600"/>
          <p14:tracePt t="54887" x="2428875" y="4267200"/>
          <p14:tracePt t="54904" x="2503488" y="4254500"/>
          <p14:tracePt t="54920" x="2528888" y="4254500"/>
          <p14:tracePt t="54937" x="2554288" y="4241800"/>
          <p14:tracePt t="55043" x="2541588" y="4254500"/>
          <p14:tracePt t="55050" x="2516188" y="4254500"/>
          <p14:tracePt t="55058" x="2490788" y="4279900"/>
          <p14:tracePt t="55070" x="2465388" y="4292600"/>
          <p14:tracePt t="55088" x="2378075" y="4354513"/>
          <p14:tracePt t="55104" x="2339975" y="4379913"/>
          <p14:tracePt t="55121" x="2316163" y="4405313"/>
          <p14:tracePt t="55137" x="2290763" y="4418013"/>
          <p14:tracePt t="55154" x="2278063" y="4418013"/>
          <p14:tracePt t="56424" x="2278063" y="4392613"/>
          <p14:tracePt t="56431" x="2290763" y="4379913"/>
          <p14:tracePt t="56441" x="2316163" y="4354513"/>
          <p14:tracePt t="56455" x="2352675" y="4305300"/>
          <p14:tracePt t="56471" x="2378075" y="4267200"/>
          <p14:tracePt t="56487" x="2403475" y="4230688"/>
          <p14:tracePt t="56504" x="2416175" y="4217988"/>
          <p14:tracePt t="56521" x="2416175" y="4205288"/>
          <p14:tracePt t="56554" x="2416175" y="4192588"/>
          <p14:tracePt t="56562" x="2428875" y="4192588"/>
          <p14:tracePt t="56646" x="2416175" y="4192588"/>
          <p14:tracePt t="56654" x="2403475" y="4192588"/>
          <p14:tracePt t="56669" x="2390775" y="4192588"/>
          <p14:tracePt t="56677" x="2378075" y="4192588"/>
          <p14:tracePt t="56692" x="2365375" y="4192588"/>
          <p14:tracePt t="56715" x="2352675" y="4192588"/>
          <p14:tracePt t="56769" x="2339975" y="4192588"/>
          <p14:tracePt t="56830" x="2339975" y="4179888"/>
          <p14:tracePt t="56853" x="2339975" y="4167188"/>
          <p14:tracePt t="56869" x="2339975" y="4154488"/>
          <p14:tracePt t="56884" x="2339975" y="4141788"/>
          <p14:tracePt t="56899" x="2339975" y="4129088"/>
          <p14:tracePt t="56915" x="2328863" y="4117975"/>
          <p14:tracePt t="56984" x="2316163" y="4105275"/>
          <p14:tracePt t="56992" x="2303463" y="4105275"/>
          <p14:tracePt t="57004" x="2290763" y="4105275"/>
          <p14:tracePt t="57021" x="2265363" y="4105275"/>
          <p14:tracePt t="57038" x="2216150" y="4105275"/>
          <p14:tracePt t="57054" x="2190750" y="4105275"/>
          <p14:tracePt t="57070" x="2165350" y="4105275"/>
          <p14:tracePt t="57087" x="2152650" y="4105275"/>
          <p14:tracePt t="57104" x="2139950" y="4105275"/>
          <p14:tracePt t="57120" x="2127250" y="4105275"/>
          <p14:tracePt t="57137" x="2116138" y="4105275"/>
          <p14:tracePt t="57176" x="2103438" y="4092575"/>
          <p14:tracePt t="57191" x="2103438" y="4079875"/>
          <p14:tracePt t="57199" x="2103438" y="4067175"/>
          <p14:tracePt t="57207" x="2103438" y="4054475"/>
          <p14:tracePt t="57220" x="2090738" y="4041775"/>
          <p14:tracePt t="57222" x="2090738" y="4029075"/>
          <p14:tracePt t="57237" x="2090738" y="3967163"/>
          <p14:tracePt t="57254" x="2090738" y="3905250"/>
          <p14:tracePt t="57270" x="2090738" y="3816350"/>
          <p14:tracePt t="57287" x="2090738" y="3741738"/>
          <p14:tracePt t="57304" x="2103438" y="3667125"/>
          <p14:tracePt t="57320" x="2116138" y="3616325"/>
          <p14:tracePt t="57337" x="2127250" y="3567113"/>
          <p14:tracePt t="57354" x="2127250" y="3554413"/>
          <p14:tracePt t="57699" x="2127250" y="3541713"/>
          <p14:tracePt t="57706" x="2127250" y="3529013"/>
          <p14:tracePt t="57722" x="2127250" y="3503613"/>
          <p14:tracePt t="57729" x="2139950" y="3490913"/>
          <p14:tracePt t="57737" x="2139950" y="3454400"/>
          <p14:tracePt t="57754" x="2139950" y="3390900"/>
          <p14:tracePt t="57770" x="2152650" y="3290888"/>
          <p14:tracePt t="57787" x="2165350" y="3203575"/>
          <p14:tracePt t="57804" x="2165350" y="3141663"/>
          <p14:tracePt t="57821" x="2178050" y="3065463"/>
          <p14:tracePt t="57837" x="2190750" y="3028950"/>
          <p14:tracePt t="57854" x="2190750" y="3003550"/>
          <p14:tracePt t="57870" x="2190750" y="2990850"/>
          <p14:tracePt t="57890" x="2190750" y="2978150"/>
          <p14:tracePt t="57921" x="2190750" y="2965450"/>
          <p14:tracePt t="57936" x="2190750" y="2952750"/>
          <p14:tracePt t="57951" x="2190750" y="2941638"/>
          <p14:tracePt t="57974" x="2190750" y="2928938"/>
          <p14:tracePt t="57997" x="2190750" y="2916238"/>
          <p14:tracePt t="58013" x="2190750" y="2903538"/>
          <p14:tracePt t="58043" x="2190750" y="2890838"/>
          <p14:tracePt t="58051" x="2203450" y="2890838"/>
          <p14:tracePt t="58059" x="2203450" y="2878138"/>
          <p14:tracePt t="58070" x="2203450" y="2865438"/>
          <p14:tracePt t="58087" x="2203450" y="2828925"/>
          <p14:tracePt t="58104" x="2216150" y="2816225"/>
          <p14:tracePt t="58105" x="2216150" y="2790825"/>
          <p14:tracePt t="58121" x="2228850" y="2778125"/>
          <p14:tracePt t="58137" x="2228850" y="2765425"/>
          <p14:tracePt t="58159" x="2228850" y="2752725"/>
          <p14:tracePt t="58275" x="2228850" y="2740025"/>
          <p14:tracePt t="58436" x="2228850" y="2752725"/>
          <p14:tracePt t="58447" x="2228850" y="2765425"/>
          <p14:tracePt t="58473" x="2228850" y="2778125"/>
          <p14:tracePt t="58536" x="2228850" y="2790825"/>
          <p14:tracePt t="58574" x="2228850" y="2803525"/>
          <p14:tracePt t="58581" x="2228850" y="2816225"/>
          <p14:tracePt t="58604" x="2228850" y="2828925"/>
          <p14:tracePt t="58612" x="2228850" y="2840038"/>
          <p14:tracePt t="58620" x="2228850" y="2852738"/>
          <p14:tracePt t="58637" x="2228850" y="2865438"/>
          <p14:tracePt t="58653" x="2228850" y="2878138"/>
          <p14:tracePt t="58670" x="2228850" y="2903538"/>
          <p14:tracePt t="58687" x="2216150" y="2916238"/>
          <p14:tracePt t="58688" x="2216150" y="2928938"/>
          <p14:tracePt t="58704" x="2203450" y="2952750"/>
          <p14:tracePt t="58720" x="2203450" y="2978150"/>
          <p14:tracePt t="58737" x="2203450" y="3003550"/>
          <p14:tracePt t="58754" x="2190750" y="3041650"/>
          <p14:tracePt t="58771" x="2178050" y="3065463"/>
          <p14:tracePt t="58788" x="2178050" y="3103563"/>
          <p14:tracePt t="58804" x="2165350" y="3128963"/>
          <p14:tracePt t="58820" x="2152650" y="3165475"/>
          <p14:tracePt t="58837" x="2152650" y="3190875"/>
          <p14:tracePt t="58853" x="2139950" y="3216275"/>
          <p14:tracePt t="58870" x="2127250" y="3254375"/>
          <p14:tracePt t="58888" x="2103438" y="3303588"/>
          <p14:tracePt t="58904" x="2103438" y="3328988"/>
          <p14:tracePt t="58921" x="2103438" y="3367088"/>
          <p14:tracePt t="58937" x="2090738" y="3416300"/>
          <p14:tracePt t="58954" x="2090738" y="3441700"/>
          <p14:tracePt t="58970" x="2078038" y="3490913"/>
          <p14:tracePt t="58987" x="2078038" y="3554413"/>
          <p14:tracePt t="59004" x="2065338" y="3590925"/>
          <p14:tracePt t="59020" x="2065338" y="3603625"/>
          <p14:tracePt t="59037" x="2065338" y="3616325"/>
          <p14:tracePt t="59365" x="2065338" y="3629025"/>
          <p14:tracePt t="59371" x="2065338" y="3641725"/>
          <p14:tracePt t="59380" x="2065338" y="3654425"/>
          <p14:tracePt t="59387" x="2065338" y="3667125"/>
          <p14:tracePt t="59404" x="2103438" y="3729038"/>
          <p14:tracePt t="59421" x="2152650" y="3803650"/>
          <p14:tracePt t="59437" x="2228850" y="3905250"/>
          <p14:tracePt t="59454" x="2303463" y="4017963"/>
          <p14:tracePt t="59471" x="2378075" y="4117975"/>
          <p14:tracePt t="59487" x="2416175" y="4154488"/>
          <p14:tracePt t="59504" x="2428875" y="4179888"/>
          <p14:tracePt t="59520" x="2441575" y="4192588"/>
          <p14:tracePt t="59537" x="2441575" y="4205288"/>
          <p14:tracePt t="59554" x="2452688" y="4217988"/>
          <p14:tracePt t="59571" x="2465388" y="4217988"/>
          <p14:tracePt t="59594" x="2465388" y="4230688"/>
          <p14:tracePt t="61698" x="2465388" y="4241800"/>
          <p14:tracePt t="61705" x="2452688" y="4241800"/>
          <p14:tracePt t="61713" x="2452688" y="4254500"/>
          <p14:tracePt t="61721" x="2441575" y="4267200"/>
          <p14:tracePt t="61737" x="2416175" y="4292600"/>
          <p14:tracePt t="61754" x="2390775" y="4318000"/>
          <p14:tracePt t="61771" x="2365375" y="4341813"/>
          <p14:tracePt t="61787" x="2339975" y="4367213"/>
          <p14:tracePt t="61805" x="2303463" y="4392613"/>
          <p14:tracePt t="61821" x="2278063" y="4418013"/>
          <p14:tracePt t="61837" x="2278063" y="4430713"/>
          <p14:tracePt t="61854" x="2252663" y="4443413"/>
          <p14:tracePt t="61870" x="2252663" y="4454525"/>
          <p14:tracePt t="61887" x="2239963" y="4467225"/>
          <p14:tracePt t="61904" x="2228850" y="4492625"/>
          <p14:tracePt t="61921" x="2228850" y="4518025"/>
          <p14:tracePt t="62205" x="2216150" y="4518025"/>
          <p14:tracePt t="62212" x="2203450" y="4530725"/>
          <p14:tracePt t="62220" x="2190750" y="4554538"/>
          <p14:tracePt t="62238" x="2165350" y="4592638"/>
          <p14:tracePt t="62254" x="2139950" y="4630738"/>
          <p14:tracePt t="62271" x="2116138" y="4679950"/>
          <p14:tracePt t="62274" x="2103438" y="4692650"/>
          <p14:tracePt t="62287" x="2090738" y="4718050"/>
          <p14:tracePt t="62288" x="2078038" y="4730750"/>
          <p14:tracePt t="62305" x="2065338" y="4756150"/>
          <p14:tracePt t="62320" x="2065338" y="4779963"/>
          <p14:tracePt t="62338" x="2039938" y="4792663"/>
          <p14:tracePt t="62365" x="2039938" y="4805363"/>
          <p14:tracePt t="62373" x="2027238" y="4805363"/>
          <p14:tracePt t="62734" x="2052638" y="4805363"/>
          <p14:tracePt t="62742" x="2065338" y="4805363"/>
          <p14:tracePt t="62754" x="2090738" y="4792663"/>
          <p14:tracePt t="62771" x="2178050" y="4768850"/>
          <p14:tracePt t="62773" x="2228850" y="4756150"/>
          <p14:tracePt t="62788" x="2339975" y="4730750"/>
          <p14:tracePt t="62804" x="2441575" y="4718050"/>
          <p14:tracePt t="62821" x="2541588" y="4705350"/>
          <p14:tracePt t="62837" x="2616200" y="4705350"/>
          <p14:tracePt t="62854" x="2654300" y="4705350"/>
          <p14:tracePt t="62870" x="2667000" y="4705350"/>
          <p14:tracePt t="62887" x="2678113" y="4705350"/>
          <p14:tracePt t="62964" x="2667000" y="4705350"/>
          <p14:tracePt t="62972" x="2654300" y="4718050"/>
          <p14:tracePt t="62979" x="2641600" y="4718050"/>
          <p14:tracePt t="62987" x="2616200" y="4718050"/>
          <p14:tracePt t="63004" x="2541588" y="4730750"/>
          <p14:tracePt t="63020" x="2465388" y="4743450"/>
          <p14:tracePt t="63037" x="2416175" y="4756150"/>
          <p14:tracePt t="63054" x="2378075" y="4756150"/>
          <p14:tracePt t="63071" x="2365375" y="4756150"/>
          <p14:tracePt t="63087" x="2339975" y="4768850"/>
          <p14:tracePt t="63104" x="2328863" y="4768850"/>
          <p14:tracePt t="63148" x="2316163" y="4768850"/>
          <p14:tracePt t="63217" x="2316163" y="4756150"/>
          <p14:tracePt t="63225" x="2352675" y="4730750"/>
          <p14:tracePt t="63233" x="2416175" y="4679950"/>
          <p14:tracePt t="63241" x="2503488" y="4630738"/>
          <p14:tracePt t="63254" x="2641600" y="4530725"/>
          <p14:tracePt t="63271" x="3241675" y="4179888"/>
          <p14:tracePt t="63287" x="3643313" y="3929063"/>
          <p14:tracePt t="63304" x="4005263" y="3703638"/>
          <p14:tracePt t="63320" x="4268788" y="3567113"/>
          <p14:tracePt t="63337" x="4430713" y="3479800"/>
          <p14:tracePt t="63354" x="4556125" y="3403600"/>
          <p14:tracePt t="63371" x="4581525" y="3403600"/>
          <p14:tracePt t="63609" x="4606925" y="3378200"/>
          <p14:tracePt t="63617" x="4630738" y="3367088"/>
          <p14:tracePt t="63624" x="4668838" y="3328988"/>
          <p14:tracePt t="63637" x="4732338" y="3267075"/>
          <p14:tracePt t="63655" x="4968875" y="3065463"/>
          <p14:tracePt t="63656" x="5157788" y="2928938"/>
          <p14:tracePt t="63670" x="5445125" y="2716213"/>
          <p14:tracePt t="63687" x="5757863" y="2465388"/>
          <p14:tracePt t="63704" x="5995988" y="2265363"/>
          <p14:tracePt t="63720" x="6170613" y="2114550"/>
          <p14:tracePt t="63737" x="6308725" y="2014538"/>
          <p14:tracePt t="63754" x="6383338" y="1939925"/>
          <p14:tracePt t="63770" x="6408738" y="1914525"/>
          <p14:tracePt t="63793" x="6421438" y="1901825"/>
          <p14:tracePt t="63804" x="6434138" y="1901825"/>
          <p14:tracePt t="63820" x="6434138" y="1889125"/>
          <p14:tracePt t="63837" x="6434138" y="1876425"/>
          <p14:tracePt t="63854" x="6446838" y="1876425"/>
          <p14:tracePt t="63877" x="6446838" y="1865313"/>
          <p14:tracePt t="63887" x="6459538" y="1865313"/>
          <p14:tracePt t="63904" x="6472238" y="1852613"/>
          <p14:tracePt t="63920" x="6508750" y="1839913"/>
          <p14:tracePt t="63937" x="6534150" y="1814513"/>
          <p14:tracePt t="63954" x="6572250" y="1789113"/>
          <p14:tracePt t="63970" x="6596063" y="1776413"/>
          <p14:tracePt t="63987" x="6608763" y="1765300"/>
          <p14:tracePt t="64004" x="6621463" y="1752600"/>
          <p14:tracePt t="64020" x="6634163" y="1752600"/>
          <p14:tracePt t="64054" x="6646863" y="1752600"/>
          <p14:tracePt t="64131" x="6646863" y="1739900"/>
          <p14:tracePt t="64146" x="6659563" y="1739900"/>
          <p14:tracePt t="64154" x="6672263" y="1739900"/>
          <p14:tracePt t="64169" x="6684963" y="1727200"/>
          <p14:tracePt t="64177" x="6708775" y="1714500"/>
          <p14:tracePt t="64192" x="6721475" y="1714500"/>
          <p14:tracePt t="64204" x="6759575" y="1701800"/>
          <p14:tracePt t="64220" x="6784975" y="1689100"/>
          <p14:tracePt t="64237" x="6834188" y="1676400"/>
          <p14:tracePt t="64238" x="6846888" y="1663700"/>
          <p14:tracePt t="64254" x="6910388" y="1652588"/>
          <p14:tracePt t="64270" x="6934200" y="1652588"/>
          <p14:tracePt t="64287" x="6972300" y="1639888"/>
          <p14:tracePt t="64304" x="6997700" y="1639888"/>
          <p14:tracePt t="64585" x="7010400" y="1639888"/>
          <p14:tracePt t="64592" x="7034213" y="1639888"/>
          <p14:tracePt t="64604" x="7059613" y="1639888"/>
          <p14:tracePt t="64621" x="7172325" y="1639888"/>
          <p14:tracePt t="64622" x="7259638" y="1639888"/>
          <p14:tracePt t="64638" x="7497763" y="1639888"/>
          <p14:tracePt t="64654" x="7723188" y="1639888"/>
          <p14:tracePt t="64670" x="7974013" y="1639888"/>
          <p14:tracePt t="64687" x="8212138" y="1652588"/>
          <p14:tracePt t="64704" x="8461375" y="1676400"/>
          <p14:tracePt t="64721" x="8661400" y="1714500"/>
          <p14:tracePt t="64722" x="8763000" y="1739900"/>
          <p14:tracePt t="64738" x="8874125" y="1765300"/>
          <p14:tracePt t="64754" x="8963025" y="1789113"/>
          <p14:tracePt t="64770" x="9024938" y="1801813"/>
          <p14:tracePt t="64787" x="9063038" y="1801813"/>
          <p14:tracePt t="64804" x="9063038" y="1814513"/>
          <p14:tracePt t="65030" x="9088438" y="1814513"/>
          <p14:tracePt t="65037" x="9099550" y="1814513"/>
          <p14:tracePt t="65045" x="9124950" y="1814513"/>
          <p14:tracePt t="65054" x="9150350" y="1801813"/>
          <p14:tracePt t="65071" x="9250363" y="1776413"/>
          <p14:tracePt t="65087" x="9375775" y="1727200"/>
          <p14:tracePt t="65104" x="9550400" y="1689100"/>
          <p14:tracePt t="65106" x="9626600" y="1676400"/>
          <p14:tracePt t="65121" x="9775825" y="1676400"/>
          <p14:tracePt t="65137" x="9852025" y="1663700"/>
          <p14:tracePt t="65154" x="9926638" y="1652588"/>
          <p14:tracePt t="65170" x="9952038" y="1652588"/>
          <p14:tracePt t="65187" x="9963150" y="1652588"/>
          <p14:tracePt t="65204" x="9975850" y="1639888"/>
          <p14:tracePt t="65251" x="9952038" y="1639888"/>
          <p14:tracePt t="65259" x="9913938" y="1639888"/>
          <p14:tracePt t="65270" x="9826625" y="1639888"/>
          <p14:tracePt t="65287" x="9537700" y="1663700"/>
          <p14:tracePt t="65304" x="8874125" y="1801813"/>
          <p14:tracePt t="65306" x="8486775" y="1889125"/>
          <p14:tracePt t="65321" x="7535863" y="2152650"/>
          <p14:tracePt t="65337" x="6572250" y="2452688"/>
          <p14:tracePt t="65354" x="5770563" y="2778125"/>
          <p14:tracePt t="65370" x="5019675" y="3116263"/>
          <p14:tracePt t="65387" x="4506913" y="3378200"/>
          <p14:tracePt t="65404" x="4205288" y="3541713"/>
          <p14:tracePt t="65405" x="4081463" y="3603625"/>
          <p14:tracePt t="65420" x="3905250" y="3692525"/>
          <p14:tracePt t="65437" x="3805238" y="3729038"/>
          <p14:tracePt t="65454" x="3779838" y="3729038"/>
          <p14:tracePt t="65470" x="3767138" y="3741738"/>
          <p14:tracePt t="65697" x="3756025" y="3741738"/>
          <p14:tracePt t="65705" x="3730625" y="3754438"/>
          <p14:tracePt t="65713" x="3705225" y="3779838"/>
          <p14:tracePt t="65721" x="3630613" y="3816350"/>
          <p14:tracePt t="65737" x="3454400" y="3892550"/>
          <p14:tracePt t="65754" x="3205163" y="4017963"/>
          <p14:tracePt t="65771" x="2941638" y="4154488"/>
          <p14:tracePt t="65787" x="2667000" y="4318000"/>
          <p14:tracePt t="65789" x="2528888" y="4379913"/>
          <p14:tracePt t="65804" x="2328863" y="4518025"/>
          <p14:tracePt t="65820" x="2165350" y="4618038"/>
          <p14:tracePt t="65837" x="2078038" y="4667250"/>
          <p14:tracePt t="65854" x="2039938" y="4692650"/>
          <p14:tracePt t="65871" x="2027238" y="4692650"/>
          <p14:tracePt t="65888" x="2027238" y="4705350"/>
          <p14:tracePt t="66204" x="2014538" y="4705350"/>
          <p14:tracePt t="66212" x="2003425" y="4705350"/>
          <p14:tracePt t="66221" x="1990725" y="4705350"/>
          <p14:tracePt t="66237" x="1952625" y="4718050"/>
          <p14:tracePt t="66254" x="1914525" y="4718050"/>
          <p14:tracePt t="66271" x="1852613" y="4718050"/>
          <p14:tracePt t="66288" x="1801813" y="4730750"/>
          <p14:tracePt t="66289" x="1778000" y="4743450"/>
          <p14:tracePt t="66305" x="1739900" y="4743450"/>
          <p14:tracePt t="66321" x="1727200" y="4743450"/>
          <p14:tracePt t="66337" x="1714500" y="4756150"/>
          <p14:tracePt t="66557" x="1727200" y="4756150"/>
          <p14:tracePt t="66565" x="1739900" y="4743450"/>
          <p14:tracePt t="66572" x="1752600" y="4743450"/>
          <p14:tracePt t="66588" x="1790700" y="4718050"/>
          <p14:tracePt t="66604" x="1839913" y="4705350"/>
          <p14:tracePt t="66621" x="1878013" y="4679950"/>
          <p14:tracePt t="66637" x="1914525" y="4679950"/>
          <p14:tracePt t="66654" x="1939925" y="4667250"/>
          <p14:tracePt t="66671" x="1978025" y="4656138"/>
          <p14:tracePt t="66687" x="1990725" y="4656138"/>
          <p14:tracePt t="66704" x="2003425" y="4656138"/>
          <p14:tracePt t="66720" x="2014538" y="4643438"/>
          <p14:tracePt t="67057" x="2003425" y="4643438"/>
          <p14:tracePt t="67064" x="1990725" y="4643438"/>
          <p14:tracePt t="67072" x="1978025" y="4643438"/>
          <p14:tracePt t="67088" x="1927225" y="4643438"/>
          <p14:tracePt t="67104" x="1865313" y="4643438"/>
          <p14:tracePt t="67120" x="1814513" y="4643438"/>
          <p14:tracePt t="67138" x="1778000" y="4643438"/>
          <p14:tracePt t="67154" x="1752600" y="4643438"/>
          <p14:tracePt t="67155" x="1739900" y="4643438"/>
          <p14:tracePt t="67171" x="1727200" y="4643438"/>
          <p14:tracePt t="67201" x="1714500" y="4643438"/>
          <p14:tracePt t="67240" x="1701800" y="4643438"/>
          <p14:tracePt t="67255" x="1689100" y="4643438"/>
          <p14:tracePt t="67270" x="1665288" y="4643438"/>
          <p14:tracePt t="67278" x="1652588" y="4643438"/>
          <p14:tracePt t="67287" x="1639888" y="4643438"/>
          <p14:tracePt t="67304" x="1627188" y="4643438"/>
          <p14:tracePt t="67320" x="1614488" y="4643438"/>
          <p14:tracePt t="67338" x="1601788" y="4643438"/>
          <p14:tracePt t="67355" x="1589088" y="4643438"/>
          <p14:tracePt t="67824" x="1601788" y="4643438"/>
          <p14:tracePt t="67839" x="1614488" y="4643438"/>
          <p14:tracePt t="67847" x="1639888" y="4643438"/>
          <p14:tracePt t="67854" x="1665288" y="4643438"/>
          <p14:tracePt t="67871" x="1739900" y="4643438"/>
          <p14:tracePt t="67888" x="1865313" y="4643438"/>
          <p14:tracePt t="67904" x="2039938" y="4643438"/>
          <p14:tracePt t="67921" x="2203450" y="4643438"/>
          <p14:tracePt t="67937" x="2352675" y="4643438"/>
          <p14:tracePt t="67954" x="2616200" y="4643438"/>
          <p14:tracePt t="67970" x="2741613" y="4643438"/>
          <p14:tracePt t="67987" x="2816225" y="4643438"/>
          <p14:tracePt t="68004" x="2879725" y="4643438"/>
          <p14:tracePt t="68020" x="2941638" y="4643438"/>
          <p14:tracePt t="68037" x="2967038" y="4643438"/>
          <p14:tracePt t="68292" x="2979738" y="4643438"/>
          <p14:tracePt t="68300" x="2992438" y="4643438"/>
          <p14:tracePt t="68307" x="3016250" y="4643438"/>
          <p14:tracePt t="68321" x="3041650" y="4643438"/>
          <p14:tracePt t="68338" x="3179763" y="4643438"/>
          <p14:tracePt t="68354" x="3305175" y="4643438"/>
          <p14:tracePt t="68371" x="3454400" y="4643438"/>
          <p14:tracePt t="68387" x="3605213" y="4643438"/>
          <p14:tracePt t="68404" x="3743325" y="4656138"/>
          <p14:tracePt t="68420" x="3856038" y="4656138"/>
          <p14:tracePt t="68422" x="3905250" y="4667250"/>
          <p14:tracePt t="68438" x="3979863" y="4667250"/>
          <p14:tracePt t="68455" x="4056063" y="4679950"/>
          <p14:tracePt t="68470" x="4130675" y="4692650"/>
          <p14:tracePt t="68487" x="4156075" y="4692650"/>
          <p14:tracePt t="68504" x="4181475" y="4692650"/>
          <p14:tracePt t="68714" x="4168775" y="4692650"/>
          <p14:tracePt t="68721" x="4156075" y="4705350"/>
          <p14:tracePt t="68729" x="4143375" y="4718050"/>
          <p14:tracePt t="68738" x="4117975" y="4718050"/>
          <p14:tracePt t="68754" x="4081463" y="4756150"/>
          <p14:tracePt t="68771" x="4017963" y="4792663"/>
          <p14:tracePt t="68787" x="3930650" y="4843463"/>
          <p14:tracePt t="68804" x="3743325" y="4930775"/>
          <p14:tracePt t="68806" x="3667125" y="4981575"/>
          <p14:tracePt t="68821" x="3517900" y="5068888"/>
          <p14:tracePt t="68837" x="3429000" y="5130800"/>
          <p14:tracePt t="68854" x="3367088" y="5181600"/>
          <p14:tracePt t="68871" x="3317875" y="5205413"/>
          <p14:tracePt t="68887" x="3292475" y="5230813"/>
          <p14:tracePt t="76913" x="3279775" y="5230813"/>
          <p14:tracePt t="76928" x="3254375" y="5230813"/>
          <p14:tracePt t="76943" x="3241675" y="5243513"/>
          <p14:tracePt t="76951" x="3216275" y="5243513"/>
          <p14:tracePt t="76959" x="3192463" y="5256213"/>
          <p14:tracePt t="76971" x="3179763" y="5256213"/>
          <p14:tracePt t="76988" x="3116263" y="5268913"/>
          <p14:tracePt t="76989" x="3092450" y="5268913"/>
          <p14:tracePt t="77004" x="3028950" y="5268913"/>
          <p14:tracePt t="77021" x="2941638" y="5268913"/>
          <p14:tracePt t="77037" x="2828925" y="5268913"/>
          <p14:tracePt t="77054" x="2716213" y="5268913"/>
          <p14:tracePt t="77071" x="2628900" y="5268913"/>
          <p14:tracePt t="77088" x="2541588" y="5256213"/>
          <p14:tracePt t="77089" x="2503488" y="5256213"/>
          <p14:tracePt t="77104" x="2416175" y="5243513"/>
          <p14:tracePt t="77121" x="2328863" y="5230813"/>
          <p14:tracePt t="77137" x="2252663" y="5205413"/>
          <p14:tracePt t="77154" x="2190750" y="5205413"/>
          <p14:tracePt t="77171" x="2139950" y="5181600"/>
          <p14:tracePt t="77188" x="2090738" y="5181600"/>
          <p14:tracePt t="77204" x="2052638" y="5168900"/>
          <p14:tracePt t="77221" x="2039938" y="5168900"/>
          <p14:tracePt t="77237" x="2039938" y="5156200"/>
          <p14:tracePt t="77257" x="2027238" y="5156200"/>
          <p14:tracePt t="77280" x="2014538" y="5156200"/>
          <p14:tracePt t="77326" x="2014538" y="5143500"/>
          <p14:tracePt t="77350" x="2003425" y="5143500"/>
          <p14:tracePt t="77365" x="1990725" y="5143500"/>
          <p14:tracePt t="77372" x="1978025" y="5130800"/>
          <p14:tracePt t="77380" x="1965325" y="5118100"/>
          <p14:tracePt t="77388" x="1952625" y="5118100"/>
          <p14:tracePt t="77404" x="1914525" y="5105400"/>
          <p14:tracePt t="77421" x="1890713" y="5105400"/>
          <p14:tracePt t="77437" x="1865313" y="5092700"/>
          <p14:tracePt t="77454" x="1839913" y="5092700"/>
          <p14:tracePt t="77471" x="1827213" y="5081588"/>
          <p14:tracePt t="77472" x="1814513" y="5081588"/>
          <p14:tracePt t="77488" x="1801813" y="5081588"/>
          <p14:tracePt t="77504" x="1790700" y="5081588"/>
          <p14:tracePt t="77541" x="1778000" y="5081588"/>
          <p14:tracePt t="77842" x="1801813" y="5081588"/>
          <p14:tracePt t="77849" x="1814513" y="5081588"/>
          <p14:tracePt t="77857" x="1839913" y="5081588"/>
          <p14:tracePt t="77871" x="1865313" y="5081588"/>
          <p14:tracePt t="77873" x="1890713" y="5081588"/>
          <p14:tracePt t="77888" x="1990725" y="5092700"/>
          <p14:tracePt t="77904" x="2116138" y="5130800"/>
          <p14:tracePt t="77921" x="2239963" y="5168900"/>
          <p14:tracePt t="77937" x="2365375" y="5194300"/>
          <p14:tracePt t="77954" x="2478088" y="5230813"/>
          <p14:tracePt t="77971" x="2616200" y="5281613"/>
          <p14:tracePt t="77987" x="2654300" y="5294313"/>
          <p14:tracePt t="78010" x="2667000" y="5294313"/>
          <p14:tracePt t="82954" x="2678113" y="5294313"/>
          <p14:tracePt t="82962" x="2690813" y="5294313"/>
          <p14:tracePt t="82971" x="2703513" y="5294313"/>
          <p14:tracePt t="82988" x="2754313" y="5268913"/>
          <p14:tracePt t="83004" x="2879725" y="5230813"/>
          <p14:tracePt t="83021" x="3079750" y="5205413"/>
          <p14:tracePt t="83022" x="3216275" y="5194300"/>
          <p14:tracePt t="83038" x="3479800" y="5194300"/>
          <p14:tracePt t="83054" x="3779838" y="5194300"/>
          <p14:tracePt t="83071" x="4043363" y="5218113"/>
          <p14:tracePt t="83087" x="4243388" y="5243513"/>
          <p14:tracePt t="83104" x="4343400" y="5256213"/>
          <p14:tracePt t="83121" x="4406900" y="5268913"/>
          <p14:tracePt t="83122" x="4418013" y="5268913"/>
          <p14:tracePt t="83138" x="4443413" y="5268913"/>
          <p14:tracePt t="83191" x="4418013" y="5268913"/>
          <p14:tracePt t="83199" x="4368800" y="5268913"/>
          <p14:tracePt t="83207" x="4318000" y="5268913"/>
          <p14:tracePt t="83220" x="4256088" y="5268913"/>
          <p14:tracePt t="83222" x="4156075" y="5268913"/>
          <p14:tracePt t="83238" x="3943350" y="5230813"/>
          <p14:tracePt t="83254" x="3730625" y="5205413"/>
          <p14:tracePt t="83271" x="3530600" y="5168900"/>
          <p14:tracePt t="83288" x="3341688" y="5143500"/>
          <p14:tracePt t="83304" x="3216275" y="5130800"/>
          <p14:tracePt t="83321" x="3092450" y="5130800"/>
          <p14:tracePt t="83338" x="3054350" y="5130800"/>
          <p14:tracePt t="83355" x="3041650" y="5130800"/>
          <p14:tracePt t="83653" x="3067050" y="5130800"/>
          <p14:tracePt t="83660" x="3092450" y="5130800"/>
          <p14:tracePt t="83671" x="3128963" y="5130800"/>
          <p14:tracePt t="83688" x="3267075" y="5118100"/>
          <p14:tracePt t="83704" x="3505200" y="5105400"/>
          <p14:tracePt t="83722" x="3917950" y="5068888"/>
          <p14:tracePt t="83738" x="4181475" y="5068888"/>
          <p14:tracePt t="83754" x="4406900" y="5068888"/>
          <p14:tracePt t="83771" x="4556125" y="5068888"/>
          <p14:tracePt t="83788" x="4694238" y="5068888"/>
          <p14:tracePt t="83804" x="4781550" y="5068888"/>
          <p14:tracePt t="83806" x="4806950" y="5068888"/>
          <p14:tracePt t="83821" x="4832350" y="5068888"/>
          <p14:tracePt t="83837" x="4843463" y="5068888"/>
          <p14:tracePt t="84175" x="4819650" y="5068888"/>
          <p14:tracePt t="84183" x="4781550" y="5068888"/>
          <p14:tracePt t="84189" x="4719638" y="5068888"/>
          <p14:tracePt t="84204" x="4643438" y="5068888"/>
          <p14:tracePt t="84221" x="4330700" y="5068888"/>
          <p14:tracePt t="84238" x="4156075" y="5068888"/>
          <p14:tracePt t="84254" x="3979863" y="5068888"/>
          <p14:tracePt t="84271" x="3843338" y="5068888"/>
          <p14:tracePt t="84288" x="3692525" y="5081588"/>
          <p14:tracePt t="84289" x="3654425" y="5092700"/>
          <p14:tracePt t="84305" x="3579813" y="5105400"/>
          <p14:tracePt t="84320" x="3530600" y="5118100"/>
          <p14:tracePt t="84643" x="3517900" y="5118100"/>
          <p14:tracePt t="84658" x="3492500" y="5118100"/>
          <p14:tracePt t="84666" x="3479800" y="5130800"/>
          <p14:tracePt t="84673" x="3467100" y="5143500"/>
          <p14:tracePt t="84688" x="3405188" y="5168900"/>
          <p14:tracePt t="84705" x="3354388" y="5194300"/>
          <p14:tracePt t="84721" x="3254375" y="5243513"/>
          <p14:tracePt t="84738" x="3179763" y="5281613"/>
          <p14:tracePt t="84754" x="3103563" y="5318125"/>
          <p14:tracePt t="84771" x="3028950" y="5356225"/>
          <p14:tracePt t="84773" x="2992438" y="5368925"/>
          <p14:tracePt t="84788" x="2954338" y="5381625"/>
          <p14:tracePt t="84804" x="2916238" y="5407025"/>
          <p14:tracePt t="84821" x="2903538" y="5407025"/>
          <p14:tracePt t="84838" x="2890838" y="5418138"/>
          <p14:tracePt t="85188" x="2890838" y="5407025"/>
          <p14:tracePt t="85196" x="2916238" y="5394325"/>
          <p14:tracePt t="85204" x="2941638" y="5368925"/>
          <p14:tracePt t="85221" x="3067050" y="5268913"/>
          <p14:tracePt t="85237" x="3205163" y="5168900"/>
          <p14:tracePt t="85255" x="3367088" y="5056188"/>
          <p14:tracePt t="85272" x="3505200" y="4968875"/>
          <p14:tracePt t="85273" x="3554413" y="4943475"/>
          <p14:tracePt t="85288" x="3643313" y="4905375"/>
          <p14:tracePt t="85304" x="3692525" y="4879975"/>
          <p14:tracePt t="85321" x="3705225" y="4868863"/>
          <p14:tracePt t="85379" x="3667125" y="4868863"/>
          <p14:tracePt t="85387" x="3617913" y="4868863"/>
          <p14:tracePt t="85395" x="3567113" y="4868863"/>
          <p14:tracePt t="85404" x="3517900" y="4868863"/>
          <p14:tracePt t="85421" x="3328988" y="4868863"/>
          <p14:tracePt t="85437" x="3167063" y="4868863"/>
          <p14:tracePt t="85454" x="3016250" y="4868863"/>
          <p14:tracePt t="85472" x="2790825" y="4868863"/>
          <p14:tracePt t="85487" x="2703513" y="4868863"/>
          <p14:tracePt t="85504" x="2654300" y="4868863"/>
          <p14:tracePt t="85521" x="2616200" y="4868863"/>
          <p14:tracePt t="85541" x="2603500" y="4868863"/>
          <p14:tracePt t="95996" x="2578100" y="4868863"/>
          <p14:tracePt t="96005" x="2541588" y="4868863"/>
          <p14:tracePt t="96012" x="2490788" y="4868863"/>
          <p14:tracePt t="96021" x="2403475" y="4868863"/>
          <p14:tracePt t="96038" x="2203450" y="4868863"/>
          <p14:tracePt t="96054" x="1978025" y="4868863"/>
          <p14:tracePt t="96071" x="1727200" y="4868863"/>
          <p14:tracePt t="96072" x="1577975" y="4868863"/>
          <p14:tracePt t="96088" x="1376363" y="4868863"/>
          <p14:tracePt t="96104" x="1227138" y="4856163"/>
          <p14:tracePt t="96121" x="1150938" y="4856163"/>
          <p14:tracePt t="96138" x="1101725" y="4856163"/>
          <p14:tracePt t="96154" x="1089025" y="4856163"/>
          <p14:tracePt t="96172" x="1076325" y="4830763"/>
          <p14:tracePt t="96188" x="1089025" y="4792663"/>
          <p14:tracePt t="96205" x="1176338" y="4705350"/>
          <p14:tracePt t="96221" x="1352550" y="4579938"/>
          <p14:tracePt t="96238" x="1614488" y="4443413"/>
          <p14:tracePt t="96254" x="1852613" y="4330700"/>
          <p14:tracePt t="96271" x="2152650" y="4230688"/>
          <p14:tracePt t="96288" x="2239963" y="4205288"/>
          <p14:tracePt t="96304" x="2303463" y="4205288"/>
          <p14:tracePt t="96321" x="2316163" y="4205288"/>
          <p14:tracePt t="96337" x="2328863" y="4205288"/>
          <p14:tracePt t="96357" x="2328863" y="4230688"/>
          <p14:tracePt t="96371" x="2316163" y="4267200"/>
          <p14:tracePt t="96388" x="2265363" y="4318000"/>
          <p14:tracePt t="96404" x="2203450" y="4379913"/>
          <p14:tracePt t="96421" x="2165350" y="4430713"/>
          <p14:tracePt t="96438" x="2116138" y="4467225"/>
          <p14:tracePt t="96459" x="2065338" y="4518025"/>
          <p14:tracePt t="96459" x="2052638" y="4543425"/>
          <p14:tracePt t="96471" x="2027238" y="4592638"/>
          <p14:tracePt t="96487" x="1990725" y="4643438"/>
          <p14:tracePt t="96504" x="1990725" y="4667250"/>
          <p14:tracePt t="96521" x="1990725" y="4679950"/>
          <p14:tracePt t="99627" x="2003425" y="4679950"/>
          <p14:tracePt t="99634" x="2052638" y="4643438"/>
          <p14:tracePt t="99642" x="2116138" y="4618038"/>
          <p14:tracePt t="99655" x="2228850" y="4554538"/>
          <p14:tracePt t="99671" x="2503488" y="4430713"/>
          <p14:tracePt t="99673" x="2690813" y="4354513"/>
          <p14:tracePt t="99689" x="2992438" y="4241800"/>
          <p14:tracePt t="99704" x="3292475" y="4129088"/>
          <p14:tracePt t="99722" x="3517900" y="4041775"/>
          <p14:tracePt t="99737" x="3643313" y="3979863"/>
          <p14:tracePt t="99754" x="3730625" y="3941763"/>
          <p14:tracePt t="99771" x="3756025" y="3929063"/>
          <p14:tracePt t="99811" x="3743325" y="3916363"/>
          <p14:tracePt t="99818" x="3717925" y="3916363"/>
          <p14:tracePt t="99826" x="3667125" y="3916363"/>
          <p14:tracePt t="99837" x="3605213" y="3916363"/>
          <p14:tracePt t="99854" x="3454400" y="3916363"/>
          <p14:tracePt t="99871" x="3254375" y="3954463"/>
          <p14:tracePt t="99872" x="3154363" y="3979863"/>
          <p14:tracePt t="99888" x="2992438" y="4029075"/>
          <p14:tracePt t="99904" x="2879725" y="4079875"/>
          <p14:tracePt t="99921" x="2816225" y="4092575"/>
          <p14:tracePt t="99937" x="2778125" y="4117975"/>
          <p14:tracePt t="101546" x="2790825" y="4179888"/>
          <p14:tracePt t="101555" x="2816225" y="4241800"/>
          <p14:tracePt t="101562" x="2854325" y="4292600"/>
          <p14:tracePt t="101572" x="2879725" y="4367213"/>
          <p14:tracePt t="101588" x="2916238" y="4467225"/>
          <p14:tracePt t="101605" x="2941638" y="4530725"/>
          <p14:tracePt t="101621" x="2941638" y="4579938"/>
          <p14:tracePt t="101623" x="2941638" y="4618038"/>
          <p14:tracePt t="101638" x="2941638" y="4667250"/>
          <p14:tracePt t="101654" x="2941638" y="4705350"/>
          <p14:tracePt t="101671" x="2941638" y="4756150"/>
          <p14:tracePt t="101687" x="2928938" y="4779963"/>
          <p14:tracePt t="101704" x="2890838" y="4830763"/>
          <p14:tracePt t="101721" x="2867025" y="4868863"/>
          <p14:tracePt t="101722" x="2841625" y="4879975"/>
          <p14:tracePt t="101738" x="2803525" y="4930775"/>
          <p14:tracePt t="101755" x="2767013" y="4968875"/>
          <p14:tracePt t="101771" x="2741613" y="5005388"/>
          <p14:tracePt t="101788" x="2703513" y="5030788"/>
          <p14:tracePt t="101804" x="2690813" y="5030788"/>
          <p14:tracePt t="101822" x="2667000" y="5030788"/>
          <p14:tracePt t="102061" x="2654300" y="5030788"/>
          <p14:tracePt t="102076" x="2628900" y="5030788"/>
          <p14:tracePt t="102084" x="2616200" y="5043488"/>
          <p14:tracePt t="102091" x="2603500" y="5056188"/>
          <p14:tracePt t="102105" x="2565400" y="5056188"/>
          <p14:tracePt t="102106" x="2528888" y="5081588"/>
          <p14:tracePt t="102122" x="2478088" y="5105400"/>
          <p14:tracePt t="102138" x="2378075" y="5143500"/>
          <p14:tracePt t="102154" x="2316163" y="5168900"/>
          <p14:tracePt t="102171" x="2239963" y="5194300"/>
          <p14:tracePt t="102188" x="2178050" y="5218113"/>
          <p14:tracePt t="102204" x="2139950" y="5230813"/>
          <p14:tracePt t="102206" x="2116138" y="5230813"/>
          <p14:tracePt t="102221" x="2103438" y="5243513"/>
          <p14:tracePt t="102521" x="2116138" y="5243513"/>
          <p14:tracePt t="102529" x="2139950" y="5243513"/>
          <p14:tracePt t="102538" x="2165350" y="5243513"/>
          <p14:tracePt t="102554" x="2265363" y="5243513"/>
          <p14:tracePt t="102571" x="2490788" y="5268913"/>
          <p14:tracePt t="102588" x="2741613" y="5305425"/>
          <p14:tracePt t="102605" x="3154363" y="5394325"/>
          <p14:tracePt t="102621" x="3405188" y="5430838"/>
          <p14:tracePt t="102638" x="3592513" y="5468938"/>
          <p14:tracePt t="102654" x="3743325" y="5507038"/>
          <p14:tracePt t="102671" x="3830638" y="5518150"/>
          <p14:tracePt t="102688" x="3879850" y="5530850"/>
          <p14:tracePt t="102705" x="3943350" y="5543550"/>
          <p14:tracePt t="102721" x="3956050" y="5543550"/>
          <p14:tracePt t="102990" x="3930650" y="5543550"/>
          <p14:tracePt t="102997" x="3905250" y="5556250"/>
          <p14:tracePt t="103005" x="3879850" y="5568950"/>
          <p14:tracePt t="103021" x="3779838" y="5594350"/>
          <p14:tracePt t="103038" x="3592513" y="5643563"/>
          <p14:tracePt t="103054" x="3405188" y="5681663"/>
          <p14:tracePt t="103071" x="3216275" y="5732463"/>
          <p14:tracePt t="103088" x="3041650" y="5768975"/>
          <p14:tracePt t="103089" x="2967038" y="5794375"/>
          <p14:tracePt t="103104" x="2890838" y="5819775"/>
          <p14:tracePt t="103121" x="2828925" y="5843588"/>
          <p14:tracePt t="103138" x="2778125" y="5856288"/>
          <p14:tracePt t="103154" x="2767013" y="5868988"/>
          <p14:tracePt t="103171" x="2754313" y="5868988"/>
          <p14:tracePt t="103627" x="2778125" y="5856288"/>
          <p14:tracePt t="103634" x="2790825" y="5843588"/>
          <p14:tracePt t="103642" x="2854325" y="5819775"/>
          <p14:tracePt t="103655" x="2890838" y="5807075"/>
          <p14:tracePt t="103672" x="3103563" y="5719763"/>
          <p14:tracePt t="103689" x="3317875" y="5656263"/>
          <p14:tracePt t="103705" x="3541713" y="5594350"/>
          <p14:tracePt t="103722" x="3743325" y="5556250"/>
          <p14:tracePt t="103738" x="3867150" y="5543550"/>
          <p14:tracePt t="103755" x="3968750" y="5530850"/>
          <p14:tracePt t="103772" x="4043363" y="5530850"/>
          <p14:tracePt t="103788" x="4068763" y="5518150"/>
          <p14:tracePt t="103810" x="4081463" y="5518150"/>
          <p14:tracePt t="103864" x="4068763" y="5518150"/>
          <p14:tracePt t="103871" x="4043363" y="5530850"/>
          <p14:tracePt t="103879" x="4017963" y="5530850"/>
          <p14:tracePt t="103888" x="3979863" y="5543550"/>
          <p14:tracePt t="103905" x="3943350" y="5568950"/>
          <p14:tracePt t="103921" x="3905250" y="5581650"/>
          <p14:tracePt t="103938" x="3892550" y="5581650"/>
          <p14:tracePt t="103955" x="3879850" y="5581650"/>
          <p14:tracePt t="105799" x="3856038" y="5581650"/>
          <p14:tracePt t="105807" x="3843338" y="5581650"/>
          <p14:tracePt t="105815" x="3817938" y="5581650"/>
          <p14:tracePt t="105822" x="3792538" y="5581650"/>
          <p14:tracePt t="105838" x="3730625" y="5568950"/>
          <p14:tracePt t="105855" x="3579813" y="5543550"/>
          <p14:tracePt t="105871" x="3392488" y="5494338"/>
          <p14:tracePt t="105888" x="3154363" y="5430838"/>
          <p14:tracePt t="105904" x="2928938" y="5381625"/>
          <p14:tracePt t="105906" x="2816225" y="5368925"/>
          <p14:tracePt t="105921" x="2616200" y="5330825"/>
          <p14:tracePt t="105938" x="2452688" y="5305425"/>
          <p14:tracePt t="105954" x="2328863" y="5281613"/>
          <p14:tracePt t="105971" x="2252663" y="5256213"/>
          <p14:tracePt t="105988" x="2190750" y="5243513"/>
          <p14:tracePt t="106004" x="2139950" y="5230813"/>
          <p14:tracePt t="106022" x="2090738" y="5218113"/>
          <p14:tracePt t="106038" x="2065338" y="5218113"/>
          <p14:tracePt t="106054" x="2052638" y="5218113"/>
          <p14:tracePt t="106071" x="2052638" y="5205413"/>
          <p14:tracePt t="106098" x="2039938" y="5205413"/>
          <p14:tracePt t="106229" x="2027238" y="5205413"/>
          <p14:tracePt t="106237" x="2014538" y="5205413"/>
          <p14:tracePt t="106252" x="2003425" y="5205413"/>
          <p14:tracePt t="106268" x="1978025" y="5205413"/>
          <p14:tracePt t="106282" x="1965325" y="5205413"/>
          <p14:tracePt t="106290" x="1952625" y="5205413"/>
          <p14:tracePt t="106305" x="1939925" y="5205413"/>
          <p14:tracePt t="106321" x="1927225" y="5205413"/>
          <p14:tracePt t="106338" x="1914525" y="5205413"/>
          <p14:tracePt t="106359" x="1903413" y="5205413"/>
          <p14:tracePt t="106371" x="1903413" y="5218113"/>
          <p14:tracePt t="106388" x="1890713" y="5230813"/>
          <p14:tracePt t="106389" x="1878013" y="5243513"/>
          <p14:tracePt t="106405" x="1878013" y="5256213"/>
          <p14:tracePt t="106421" x="1852613" y="5294313"/>
          <p14:tracePt t="106443" x="1852613" y="5305425"/>
          <p14:tracePt t="106728" x="1865313" y="5305425"/>
          <p14:tracePt t="106736" x="1878013" y="5305425"/>
          <p14:tracePt t="106743" x="1890713" y="5305425"/>
          <p14:tracePt t="106755" x="1914525" y="5305425"/>
          <p14:tracePt t="106772" x="1990725" y="5305425"/>
          <p14:tracePt t="106789" x="2178050" y="5305425"/>
          <p14:tracePt t="106805" x="2290763" y="5305425"/>
          <p14:tracePt t="106821" x="2378075" y="5305425"/>
          <p14:tracePt t="106838" x="2465388" y="5305425"/>
          <p14:tracePt t="106855" x="2565400" y="5305425"/>
          <p14:tracePt t="106871" x="2678113" y="5305425"/>
          <p14:tracePt t="106888" x="2803525" y="5305425"/>
          <p14:tracePt t="106904" x="2854325" y="5305425"/>
          <p14:tracePt t="106921" x="2879725" y="5305425"/>
          <p14:tracePt t="106937" x="2890838" y="5305425"/>
          <p14:tracePt t="107196" x="2903538" y="5305425"/>
          <p14:tracePt t="107211" x="2916238" y="5305425"/>
          <p14:tracePt t="107219" x="2928938" y="5305425"/>
          <p14:tracePt t="107227" x="2954338" y="5305425"/>
          <p14:tracePt t="107238" x="2979738" y="5305425"/>
          <p14:tracePt t="107255" x="3067050" y="5305425"/>
          <p14:tracePt t="107271" x="3216275" y="5318125"/>
          <p14:tracePt t="107273" x="3328988" y="5343525"/>
          <p14:tracePt t="107288" x="3505200" y="5381625"/>
          <p14:tracePt t="107304" x="3679825" y="5407025"/>
          <p14:tracePt t="107321" x="3805238" y="5443538"/>
          <p14:tracePt t="107338" x="3943350" y="5468938"/>
          <p14:tracePt t="107355" x="4056063" y="5494338"/>
          <p14:tracePt t="107371" x="4105275" y="5494338"/>
          <p14:tracePt t="107388" x="4117975" y="5494338"/>
          <p14:tracePt t="107649" x="4130675" y="5494338"/>
          <p14:tracePt t="107665" x="4156075" y="5494338"/>
          <p14:tracePt t="107672" x="4181475" y="5494338"/>
          <p14:tracePt t="107679" x="4205288" y="5494338"/>
          <p14:tracePt t="107688" x="4243388" y="5481638"/>
          <p14:tracePt t="107705" x="4330700" y="5468938"/>
          <p14:tracePt t="107721" x="4518025" y="5468938"/>
          <p14:tracePt t="107738" x="4681538" y="5468938"/>
          <p14:tracePt t="107754" x="4819650" y="5468938"/>
          <p14:tracePt t="107756" x="4868863" y="5468938"/>
          <p14:tracePt t="107771" x="4956175" y="5468938"/>
          <p14:tracePt t="107788" x="5019675" y="5468938"/>
          <p14:tracePt t="107804" x="5081588" y="5468938"/>
          <p14:tracePt t="108064" x="5094288" y="5468938"/>
          <p14:tracePt t="108087" x="5106988" y="5468938"/>
          <p14:tracePt t="108094" x="5119688" y="5468938"/>
          <p14:tracePt t="108104" x="5132388" y="5468938"/>
          <p14:tracePt t="108121" x="5170488" y="5456238"/>
          <p14:tracePt t="108138" x="5245100" y="5456238"/>
          <p14:tracePt t="108155" x="5419725" y="5443538"/>
          <p14:tracePt t="108171" x="5557838" y="5443538"/>
          <p14:tracePt t="108188" x="5683250" y="5443538"/>
          <p14:tracePt t="108204" x="5783263" y="5443538"/>
          <p14:tracePt t="108221" x="5895975" y="5443538"/>
          <p14:tracePt t="108238" x="6008688" y="5443538"/>
          <p14:tracePt t="108239" x="6045200" y="5443538"/>
          <p14:tracePt t="108255" x="6121400" y="5468938"/>
          <p14:tracePt t="108271" x="6146800" y="5468938"/>
          <p14:tracePt t="108288" x="6157913" y="5468938"/>
          <p14:tracePt t="108601" x="6183313" y="5468938"/>
          <p14:tracePt t="108609" x="6196013" y="5468938"/>
          <p14:tracePt t="108621" x="6208713" y="5468938"/>
          <p14:tracePt t="108638" x="6283325" y="5468938"/>
          <p14:tracePt t="108639" x="6346825" y="5468938"/>
          <p14:tracePt t="108655" x="6483350" y="5468938"/>
          <p14:tracePt t="108671" x="6634163" y="5468938"/>
          <p14:tracePt t="108688" x="6784975" y="5468938"/>
          <p14:tracePt t="108704" x="6897688" y="5468938"/>
          <p14:tracePt t="108721" x="7010400" y="5468938"/>
          <p14:tracePt t="108738" x="7110413" y="5468938"/>
          <p14:tracePt t="108754" x="7185025" y="5468938"/>
          <p14:tracePt t="108771" x="7210425" y="5468938"/>
          <p14:tracePt t="108788" x="7259638" y="5468938"/>
          <p14:tracePt t="108805" x="7285038" y="5468938"/>
          <p14:tracePt t="108822" x="7297738" y="5468938"/>
          <p14:tracePt t="113345" x="7272338" y="5468938"/>
          <p14:tracePt t="113352" x="7259638" y="5468938"/>
          <p14:tracePt t="113360" x="7223125" y="5468938"/>
          <p14:tracePt t="113372" x="7185025" y="5468938"/>
          <p14:tracePt t="113388" x="7097713" y="5481638"/>
          <p14:tracePt t="113405" x="6910388" y="5494338"/>
          <p14:tracePt t="113422" x="6508750" y="5507038"/>
          <p14:tracePt t="113438" x="6170613" y="5507038"/>
          <p14:tracePt t="113455" x="5821363" y="5507038"/>
          <p14:tracePt t="113471" x="5383213" y="5507038"/>
          <p14:tracePt t="113488" x="5019675" y="5507038"/>
          <p14:tracePt t="113505" x="4518025" y="5494338"/>
          <p14:tracePt t="113521" x="4243388" y="5494338"/>
          <p14:tracePt t="113538" x="3968750" y="5494338"/>
          <p14:tracePt t="113554" x="3805238" y="5494338"/>
          <p14:tracePt t="113571" x="3617913" y="5494338"/>
          <p14:tracePt t="113588" x="3517900" y="5494338"/>
          <p14:tracePt t="113605" x="3405188" y="5494338"/>
          <p14:tracePt t="113621" x="3341688" y="5494338"/>
          <p14:tracePt t="113651" x="3328988" y="5494338"/>
          <p14:tracePt t="113914" x="3305175" y="5494338"/>
          <p14:tracePt t="113920" x="3292475" y="5494338"/>
          <p14:tracePt t="113928" x="3267075" y="5494338"/>
          <p14:tracePt t="113938" x="3228975" y="5494338"/>
          <p14:tracePt t="113955" x="3141663" y="5494338"/>
          <p14:tracePt t="113971" x="2967038" y="5494338"/>
          <p14:tracePt t="113988" x="2816225" y="5494338"/>
          <p14:tracePt t="113989" x="2728913" y="5507038"/>
          <p14:tracePt t="114006" x="2578100" y="5518150"/>
          <p14:tracePt t="114022" x="2428875" y="5543550"/>
          <p14:tracePt t="114039" x="2303463" y="5556250"/>
          <p14:tracePt t="114054" x="2239963" y="5556250"/>
          <p14:tracePt t="114071" x="2203450" y="5568950"/>
          <p14:tracePt t="114088" x="2190750" y="5581650"/>
          <p14:tracePt t="114374" x="2203450" y="5581650"/>
          <p14:tracePt t="114381" x="2228850" y="5581650"/>
          <p14:tracePt t="114388" x="2252663" y="5581650"/>
          <p14:tracePt t="114405" x="2328863" y="5594350"/>
          <p14:tracePt t="114422" x="2452688" y="5619750"/>
          <p14:tracePt t="114438" x="2641600" y="5668963"/>
          <p14:tracePt t="114455" x="2816225" y="5719763"/>
          <p14:tracePt t="114471" x="2979738" y="5768975"/>
          <p14:tracePt t="114473" x="3054350" y="5794375"/>
          <p14:tracePt t="114488" x="3154363" y="5819775"/>
          <p14:tracePt t="114504" x="3254375" y="5856288"/>
          <p14:tracePt t="114522" x="3317875" y="5868988"/>
          <p14:tracePt t="114538" x="3379788" y="5894388"/>
          <p14:tracePt t="114555" x="3405188" y="5907088"/>
          <p14:tracePt t="114571" x="3417888" y="5907088"/>
          <p14:tracePt t="114588" x="3429000" y="5907088"/>
          <p14:tracePt t="114618" x="3441700" y="5907088"/>
          <p14:tracePt t="114957" x="3454400" y="5907088"/>
          <p14:tracePt t="114972" x="3467100" y="5907088"/>
          <p14:tracePt t="114979" x="3492500" y="5907088"/>
          <p14:tracePt t="114988" x="3517900" y="5907088"/>
          <p14:tracePt t="115005" x="3579813" y="5907088"/>
          <p14:tracePt t="115022" x="3717925" y="5907088"/>
          <p14:tracePt t="115038" x="3917950" y="5907088"/>
          <p14:tracePt t="115055" x="4117975" y="5907088"/>
          <p14:tracePt t="115056" x="4230688" y="5907088"/>
          <p14:tracePt t="115072" x="4418013" y="5907088"/>
          <p14:tracePt t="115088" x="4594225" y="5932488"/>
          <p14:tracePt t="115104" x="4694238" y="5945188"/>
          <p14:tracePt t="115121" x="4794250" y="5956300"/>
          <p14:tracePt t="115138" x="4843463" y="5969000"/>
          <p14:tracePt t="115154" x="4894263" y="5969000"/>
          <p14:tracePt t="115178" x="4906963" y="5969000"/>
          <p14:tracePt t="116024" x="4919663" y="5969000"/>
          <p14:tracePt t="116031" x="4932363" y="5969000"/>
          <p14:tracePt t="116039" x="4945063" y="5969000"/>
          <p14:tracePt t="116055" x="4994275" y="5969000"/>
          <p14:tracePt t="116073" x="5045075" y="5969000"/>
          <p14:tracePt t="116088" x="5119688" y="5969000"/>
          <p14:tracePt t="116105" x="5232400" y="5969000"/>
          <p14:tracePt t="116121" x="5345113" y="5969000"/>
          <p14:tracePt t="116123" x="5419725" y="5969000"/>
          <p14:tracePt t="116138" x="5507038" y="5969000"/>
          <p14:tracePt t="116154" x="5595938" y="5969000"/>
          <p14:tracePt t="116171" x="5645150" y="5981700"/>
          <p14:tracePt t="116188" x="5695950" y="5994400"/>
          <p14:tracePt t="116204" x="5719763" y="6007100"/>
          <p14:tracePt t="116221" x="5745163" y="6007100"/>
          <p14:tracePt t="121374" x="5719763" y="6007100"/>
          <p14:tracePt t="121382" x="5683250" y="6007100"/>
          <p14:tracePt t="121389" x="5657850" y="6007100"/>
          <p14:tracePt t="121405" x="5557838" y="6007100"/>
          <p14:tracePt t="121421" x="5357813" y="6007100"/>
          <p14:tracePt t="121438" x="5106988" y="6007100"/>
          <p14:tracePt t="121455" x="4856163" y="6007100"/>
          <p14:tracePt t="121471" x="4594225" y="5994400"/>
          <p14:tracePt t="121488" x="4268788" y="5994400"/>
          <p14:tracePt t="121504" x="4143375" y="5994400"/>
          <p14:tracePt t="121521" x="4068763" y="5994400"/>
          <p14:tracePt t="121538" x="4005263" y="5994400"/>
          <p14:tracePt t="121555" x="3979863" y="5981700"/>
          <p14:tracePt t="127914" x="3992563" y="5981700"/>
          <p14:tracePt t="127923" x="4005263" y="5969000"/>
          <p14:tracePt t="127929" x="4017963" y="5956300"/>
          <p14:tracePt t="127938" x="4056063" y="5945188"/>
          <p14:tracePt t="127955" x="4143375" y="5919788"/>
          <p14:tracePt t="127972" x="4281488" y="5907088"/>
          <p14:tracePt t="127988" x="4468813" y="5881688"/>
          <p14:tracePt t="128005" x="4643438" y="5881688"/>
          <p14:tracePt t="128007" x="4719638" y="5881688"/>
          <p14:tracePt t="128022" x="4881563" y="5881688"/>
          <p14:tracePt t="128038" x="5032375" y="5881688"/>
          <p14:tracePt t="128055" x="5106988" y="5894388"/>
          <p14:tracePt t="128071" x="5170488" y="5907088"/>
          <p14:tracePt t="128088" x="5219700" y="5919788"/>
          <p14:tracePt t="128105" x="5245100" y="5919788"/>
          <p14:tracePt t="128121" x="5257800" y="5919788"/>
          <p14:tracePt t="128138" x="5281613" y="5919788"/>
          <p14:tracePt t="128155" x="5294313" y="5919788"/>
          <p14:tracePt t="128175" x="5307013" y="5919788"/>
          <p14:tracePt t="130470" x="5281613" y="5919788"/>
          <p14:tracePt t="130478" x="5245100" y="5919788"/>
          <p14:tracePt t="130488" x="5219700" y="5932488"/>
          <p14:tracePt t="130505" x="5106988" y="5945188"/>
          <p14:tracePt t="130522" x="4956175" y="5945188"/>
          <p14:tracePt t="130539" x="4694238" y="5945188"/>
          <p14:tracePt t="130555" x="4518025" y="5907088"/>
          <p14:tracePt t="130571" x="4343400" y="5843588"/>
          <p14:tracePt t="130588" x="4168775" y="5794375"/>
          <p14:tracePt t="130605" x="4056063" y="5719763"/>
          <p14:tracePt t="130622" x="3956050" y="5681663"/>
          <p14:tracePt t="130623" x="3917950" y="5668963"/>
          <p14:tracePt t="130639" x="3867150" y="5630863"/>
          <p14:tracePt t="130655" x="3830638" y="5619750"/>
          <p14:tracePt t="130671" x="3817938" y="5607050"/>
          <p14:tracePt t="130688" x="3805238" y="5607050"/>
          <p14:tracePt t="130784" x="3805238" y="5594350"/>
          <p14:tracePt t="130792" x="3817938" y="5581650"/>
          <p14:tracePt t="130800" x="3830638" y="5568950"/>
          <p14:tracePt t="130808" x="3856038" y="5556250"/>
          <p14:tracePt t="130822" x="3867150" y="5543550"/>
          <p14:tracePt t="130823" x="3905250" y="5518150"/>
          <p14:tracePt t="130838" x="3968750" y="5494338"/>
          <p14:tracePt t="130855" x="4030663" y="5468938"/>
          <p14:tracePt t="130871" x="4081463" y="5456238"/>
          <p14:tracePt t="130888" x="4117975" y="5443538"/>
          <p14:tracePt t="130905" x="4143375" y="5443538"/>
          <p14:tracePt t="130921" x="4168775" y="5443538"/>
          <p14:tracePt t="131278" x="4156075" y="5443538"/>
          <p14:tracePt t="131284" x="4143375" y="5443538"/>
          <p14:tracePt t="131291" x="4117975" y="5443538"/>
          <p14:tracePt t="131306" x="4092575" y="5443538"/>
          <p14:tracePt t="131308" x="4056063" y="5443538"/>
          <p14:tracePt t="131323" x="3979863" y="5443538"/>
          <p14:tracePt t="131338" x="3843338" y="5443538"/>
          <p14:tracePt t="131355" x="3692525" y="5443538"/>
          <p14:tracePt t="131371" x="3530600" y="5443538"/>
          <p14:tracePt t="131388" x="3392488" y="5443538"/>
          <p14:tracePt t="131405" x="3305175" y="5456238"/>
          <p14:tracePt t="131406" x="3267075" y="5456238"/>
          <p14:tracePt t="131422" x="3205163" y="5456238"/>
          <p14:tracePt t="131439" x="3192463" y="5456238"/>
          <p14:tracePt t="131456" x="3167063" y="5456238"/>
          <p14:tracePt t="131799" x="3179763" y="5456238"/>
          <p14:tracePt t="131806" x="3192463" y="5456238"/>
          <p14:tracePt t="131814" x="3205163" y="5468938"/>
          <p14:tracePt t="131822" x="3241675" y="5481638"/>
          <p14:tracePt t="131838" x="3305175" y="5507038"/>
          <p14:tracePt t="131855" x="3417888" y="5543550"/>
          <p14:tracePt t="131872" x="3541713" y="5594350"/>
          <p14:tracePt t="131888" x="3692525" y="5643563"/>
          <p14:tracePt t="131890" x="3767138" y="5668963"/>
          <p14:tracePt t="131905" x="3879850" y="5719763"/>
          <p14:tracePt t="131922" x="3943350" y="5732463"/>
          <p14:tracePt t="131938" x="3979863" y="5743575"/>
          <p14:tracePt t="131955" x="4017963" y="5743575"/>
          <p14:tracePt t="132244" x="3979863" y="5743575"/>
          <p14:tracePt t="132251" x="3956050" y="5743575"/>
          <p14:tracePt t="132258" x="3930650" y="5743575"/>
          <p14:tracePt t="132273" x="3905250" y="5743575"/>
          <p14:tracePt t="132274" x="3843338" y="5743575"/>
          <p14:tracePt t="132288" x="3792538" y="5743575"/>
          <p14:tracePt t="132289" x="3717925" y="5743575"/>
          <p14:tracePt t="132305" x="3554413" y="5743575"/>
          <p14:tracePt t="132321" x="3367088" y="5743575"/>
          <p14:tracePt t="132338" x="3205163" y="5743575"/>
          <p14:tracePt t="132355" x="3054350" y="5743575"/>
          <p14:tracePt t="132372" x="2928938" y="5743575"/>
          <p14:tracePt t="132389" x="2854325" y="5756275"/>
          <p14:tracePt t="132405" x="2828925" y="5756275"/>
          <p14:tracePt t="132421" x="2816225" y="5756275"/>
          <p14:tracePt t="133864" x="2828925" y="5756275"/>
          <p14:tracePt t="133872" x="2841625" y="5756275"/>
          <p14:tracePt t="133878" x="2867025" y="5756275"/>
          <p14:tracePt t="133888" x="2890838" y="5756275"/>
          <p14:tracePt t="133905" x="2954338" y="5756275"/>
          <p14:tracePt t="133922" x="3028950" y="5756275"/>
          <p14:tracePt t="133939" x="3103563" y="5756275"/>
          <p14:tracePt t="133956" x="3192463" y="5756275"/>
          <p14:tracePt t="133972" x="3241675" y="5756275"/>
          <p14:tracePt t="133988" x="3292475" y="5756275"/>
          <p14:tracePt t="134005" x="3328988" y="5756275"/>
          <p14:tracePt t="134022" x="3354388" y="5756275"/>
          <p14:tracePt t="134038" x="3379788" y="5756275"/>
          <p14:tracePt t="134455" x="3367088" y="5756275"/>
          <p14:tracePt t="134462" x="3354388" y="5756275"/>
          <p14:tracePt t="134471" x="3341688" y="5756275"/>
          <p14:tracePt t="134489" x="3292475" y="5756275"/>
          <p14:tracePt t="134505" x="3216275" y="5756275"/>
          <p14:tracePt t="134522" x="3092450" y="5743575"/>
          <p14:tracePt t="134523" x="3054350" y="5732463"/>
          <p14:tracePt t="134539" x="2979738" y="5719763"/>
          <p14:tracePt t="134555" x="2916238" y="5707063"/>
          <p14:tracePt t="134572" x="2854325" y="5707063"/>
          <p14:tracePt t="134588" x="2816225" y="5694363"/>
          <p14:tracePt t="134605" x="2803525" y="5694363"/>
          <p14:tracePt t="134622" x="2778125" y="5694363"/>
          <p14:tracePt t="134623" x="2778125" y="5681663"/>
          <p14:tracePt t="134638" x="2767013" y="5681663"/>
          <p14:tracePt t="134661" x="2754313" y="5681663"/>
          <p14:tracePt t="134684" x="2741613" y="5681663"/>
          <p14:tracePt t="134692" x="2728913" y="5681663"/>
          <p14:tracePt t="134707" x="2716213" y="5681663"/>
          <p14:tracePt t="134722" x="2703513" y="5681663"/>
          <p14:tracePt t="134745" x="2690813" y="5681663"/>
          <p14:tracePt t="134761" x="2678113" y="5681663"/>
          <p14:tracePt t="134807" x="2667000" y="5681663"/>
          <p14:tracePt t="134814" x="2667000" y="5694363"/>
          <p14:tracePt t="134830" x="2654300" y="5694363"/>
          <p14:tracePt t="134853" x="2641600" y="5694363"/>
          <p14:tracePt t="134868" x="2628900" y="5707063"/>
          <p14:tracePt t="134914" x="2616200" y="5707063"/>
          <p14:tracePt t="135153" x="2628900" y="5707063"/>
          <p14:tracePt t="135160" x="2641600" y="5707063"/>
          <p14:tracePt t="135172" x="2678113" y="5707063"/>
          <p14:tracePt t="135189" x="2767013" y="5707063"/>
          <p14:tracePt t="135205" x="2879725" y="5707063"/>
          <p14:tracePt t="135206" x="2954338" y="5707063"/>
          <p14:tracePt t="135223" x="3116263" y="5707063"/>
          <p14:tracePt t="135238" x="3254375" y="5707063"/>
          <p14:tracePt t="135255" x="3392488" y="5707063"/>
          <p14:tracePt t="135271" x="3479800" y="5707063"/>
          <p14:tracePt t="135288" x="3541713" y="5707063"/>
          <p14:tracePt t="135306" x="3592513" y="5707063"/>
          <p14:tracePt t="135322" x="3617913" y="5707063"/>
          <p14:tracePt t="135344" x="3630613" y="5707063"/>
          <p14:tracePt t="135744" x="3630613" y="5719763"/>
          <p14:tracePt t="135829" x="3617913" y="5719763"/>
          <p14:tracePt t="135852" x="3605213" y="5719763"/>
          <p14:tracePt t="135858" x="3592513" y="5719763"/>
          <p14:tracePt t="135874" x="3579813" y="5719763"/>
          <p14:tracePt t="135881" x="3554413" y="5719763"/>
          <p14:tracePt t="135889" x="3541713" y="5719763"/>
          <p14:tracePt t="135905" x="3517900" y="5719763"/>
          <p14:tracePt t="135922" x="3479800" y="5719763"/>
          <p14:tracePt t="135938" x="3454400" y="5719763"/>
          <p14:tracePt t="135955" x="3429000" y="5719763"/>
          <p14:tracePt t="135971" x="3417888" y="5732463"/>
          <p14:tracePt t="135989" x="3405188" y="5732463"/>
          <p14:tracePt t="136005" x="3379788" y="5743575"/>
          <p14:tracePt t="136021" x="3354388" y="5743575"/>
          <p14:tracePt t="136038" x="3328988" y="5743575"/>
          <p14:tracePt t="136055" x="3305175" y="5756275"/>
          <p14:tracePt t="136072" x="3292475" y="5756275"/>
          <p14:tracePt t="136073" x="3279775" y="5756275"/>
          <p14:tracePt t="136088" x="3267075" y="5756275"/>
          <p14:tracePt t="136428" x="3279775" y="5756275"/>
          <p14:tracePt t="136434" x="3305175" y="5756275"/>
          <p14:tracePt t="136446" x="3317875" y="5756275"/>
          <p14:tracePt t="136456" x="3367088" y="5756275"/>
          <p14:tracePt t="136458" x="3405188" y="5756275"/>
          <p14:tracePt t="136472" x="3567113" y="5743575"/>
          <p14:tracePt t="136489" x="3767138" y="5743575"/>
          <p14:tracePt t="136506" x="3992563" y="5743575"/>
          <p14:tracePt t="136522" x="4230688" y="5743575"/>
          <p14:tracePt t="136538" x="4430713" y="5743575"/>
          <p14:tracePt t="136555" x="4581525" y="5756275"/>
          <p14:tracePt t="136557" x="4656138" y="5768975"/>
          <p14:tracePt t="136572" x="4719638" y="5768975"/>
          <p14:tracePt t="136588" x="4781550" y="5768975"/>
          <p14:tracePt t="136605" x="4794250" y="5768975"/>
          <p14:tracePt t="136621" x="4806950" y="5768975"/>
          <p14:tracePt t="136638" x="4819650" y="5768975"/>
          <p14:tracePt t="136718" x="4806950" y="5768975"/>
          <p14:tracePt t="136726" x="4768850" y="5768975"/>
          <p14:tracePt t="136733" x="4732338" y="5768975"/>
          <p14:tracePt t="136741" x="4681538" y="5768975"/>
          <p14:tracePt t="136755" x="4630738" y="5768975"/>
          <p14:tracePt t="136757" x="4581525" y="5768975"/>
          <p14:tracePt t="136772" x="4481513" y="5768975"/>
          <p14:tracePt t="136788" x="4381500" y="5768975"/>
          <p14:tracePt t="136805" x="4256088" y="5756275"/>
          <p14:tracePt t="136822" x="4130675" y="5743575"/>
          <p14:tracePt t="136838" x="4056063" y="5732463"/>
          <p14:tracePt t="136855" x="3968750" y="5719763"/>
          <p14:tracePt t="136856" x="3930650" y="5719763"/>
          <p14:tracePt t="136872" x="3867150" y="5719763"/>
          <p14:tracePt t="136888" x="3805238" y="5719763"/>
          <p14:tracePt t="136905" x="3767138" y="5719763"/>
          <p14:tracePt t="136922" x="3743325" y="5719763"/>
          <p14:tracePt t="136938" x="3730625" y="5719763"/>
          <p14:tracePt t="136956" x="3717925" y="5719763"/>
          <p14:tracePt t="137257" x="3717925" y="5707063"/>
          <p14:tracePt t="137294" x="3743325" y="5694363"/>
          <p14:tracePt t="137302" x="3767138" y="5681663"/>
          <p14:tracePt t="137310" x="3805238" y="5668963"/>
          <p14:tracePt t="137322" x="3867150" y="5668963"/>
          <p14:tracePt t="137339" x="4017963" y="5656263"/>
          <p14:tracePt t="137340" x="4117975" y="5643563"/>
          <p14:tracePt t="137356" x="4330700" y="5643563"/>
          <p14:tracePt t="137372" x="4556125" y="5643563"/>
          <p14:tracePt t="137388" x="4768850" y="5656263"/>
          <p14:tracePt t="137405" x="4981575" y="5681663"/>
          <p14:tracePt t="137421" x="5170488" y="5719763"/>
          <p14:tracePt t="137439" x="5332413" y="5768975"/>
          <p14:tracePt t="137457" x="5507038" y="5819775"/>
          <p14:tracePt t="137472" x="5545138" y="5843588"/>
          <p14:tracePt t="137488" x="5570538" y="5843588"/>
          <p14:tracePt t="137771" x="5545138" y="5843588"/>
          <p14:tracePt t="137778" x="5519738" y="5843588"/>
          <p14:tracePt t="137788" x="5495925" y="5843588"/>
          <p14:tracePt t="137805" x="5419725" y="5843588"/>
          <p14:tracePt t="137822" x="5307013" y="5819775"/>
          <p14:tracePt t="137824" x="5207000" y="5807075"/>
          <p14:tracePt t="137839" x="5068888" y="5768975"/>
          <p14:tracePt t="137855" x="4906963" y="5732463"/>
          <p14:tracePt t="137872" x="4768850" y="5707063"/>
          <p14:tracePt t="137888" x="4656138" y="5681663"/>
          <p14:tracePt t="137905" x="4568825" y="5656263"/>
          <p14:tracePt t="137922" x="4468813" y="5643563"/>
          <p14:tracePt t="137923" x="4443413" y="5643563"/>
          <p14:tracePt t="137938" x="4394200" y="5630863"/>
          <p14:tracePt t="137955" x="4356100" y="5630863"/>
          <p14:tracePt t="137972" x="4305300" y="5630863"/>
          <p14:tracePt t="137988" x="4281488" y="5630863"/>
          <p14:tracePt t="138005" x="4268788" y="5630863"/>
          <p14:tracePt t="138022" x="4243388" y="5630863"/>
          <p14:tracePt t="138023" x="4230688" y="5630863"/>
          <p14:tracePt t="138053" x="4205288" y="5630863"/>
          <p14:tracePt t="138799" x="4217988" y="5630863"/>
          <p14:tracePt t="138807" x="4230688" y="5630863"/>
          <p14:tracePt t="138815" x="4243388" y="5630863"/>
          <p14:tracePt t="138822" x="4268788" y="5619750"/>
          <p14:tracePt t="138839" x="4330700" y="5619750"/>
          <p14:tracePt t="138855" x="4418013" y="5607050"/>
          <p14:tracePt t="138871" x="4518025" y="5607050"/>
          <p14:tracePt t="138888" x="4606925" y="5607050"/>
          <p14:tracePt t="138906" x="4706938" y="5607050"/>
          <p14:tracePt t="138921" x="4732338" y="5607050"/>
          <p14:tracePt t="138922" x="4768850" y="5607050"/>
          <p14:tracePt t="138938" x="4806950" y="5607050"/>
          <p14:tracePt t="138955" x="4856163" y="5607050"/>
          <p14:tracePt t="138971" x="4881563" y="5607050"/>
          <p14:tracePt t="138988" x="4894263" y="5607050"/>
          <p14:tracePt t="139005" x="4919663" y="5607050"/>
          <p14:tracePt t="139021" x="4932363" y="5607050"/>
          <p14:tracePt t="139038" x="4945063" y="5607050"/>
          <p14:tracePt t="139055" x="4968875" y="5607050"/>
          <p14:tracePt t="139071" x="4981575" y="5607050"/>
          <p14:tracePt t="139088" x="4994275" y="5607050"/>
          <p14:tracePt t="139105" x="5019675" y="5594350"/>
          <p14:tracePt t="139121" x="5032375" y="5594350"/>
          <p14:tracePt t="139138" x="5045075" y="5594350"/>
          <p14:tracePt t="139155" x="5057775" y="5594350"/>
          <p14:tracePt t="139171" x="5081588" y="5594350"/>
          <p14:tracePt t="139188" x="5106988" y="5594350"/>
          <p14:tracePt t="139205" x="5119688" y="5594350"/>
          <p14:tracePt t="139221" x="5145088" y="5594350"/>
          <p14:tracePt t="139559" x="5132388" y="5594350"/>
          <p14:tracePt t="139574" x="5106988" y="5594350"/>
          <p14:tracePt t="139582" x="5094288" y="5594350"/>
          <p14:tracePt t="139589" x="5068888" y="5594350"/>
          <p14:tracePt t="139606" x="4981575" y="5594350"/>
          <p14:tracePt t="139622" x="4856163" y="5594350"/>
          <p14:tracePt t="139638" x="4668838" y="5594350"/>
          <p14:tracePt t="139655" x="4481513" y="5594350"/>
          <p14:tracePt t="139673" x="4092575" y="5568950"/>
          <p14:tracePt t="139689" x="3992563" y="5568950"/>
          <p14:tracePt t="139690" x="3892550" y="5568950"/>
          <p14:tracePt t="139705" x="3779838" y="5568950"/>
          <p14:tracePt t="139722" x="3692525" y="5568950"/>
          <p14:tracePt t="139738" x="3617913" y="5568950"/>
          <p14:tracePt t="139755" x="3592513" y="5568950"/>
          <p14:tracePt t="139771" x="3554413" y="5568950"/>
          <p14:tracePt t="139788" x="3530600" y="5568950"/>
          <p14:tracePt t="139805" x="3517900" y="5568950"/>
          <p14:tracePt t="139822" x="3505200" y="5568950"/>
          <p14:tracePt t="140167" x="3492500" y="5568950"/>
          <p14:tracePt t="140181" x="3467100" y="5568950"/>
          <p14:tracePt t="140189" x="3454400" y="5568950"/>
          <p14:tracePt t="140197" x="3417888" y="5581650"/>
          <p14:tracePt t="140205" x="3379788" y="5581650"/>
          <p14:tracePt t="140222" x="3292475" y="5581650"/>
          <p14:tracePt t="140239" x="3205163" y="5594350"/>
          <p14:tracePt t="140255" x="3079750" y="5607050"/>
          <p14:tracePt t="140273" x="2879725" y="5630863"/>
          <p14:tracePt t="140289" x="2767013" y="5656263"/>
          <p14:tracePt t="140305" x="2654300" y="5681663"/>
          <p14:tracePt t="140321" x="2541588" y="5707063"/>
          <p14:tracePt t="140338" x="2441575" y="5743575"/>
          <p14:tracePt t="140355" x="2339975" y="5794375"/>
          <p14:tracePt t="140357" x="2303463" y="5794375"/>
          <p14:tracePt t="140372" x="2252663" y="5819775"/>
          <p14:tracePt t="140394" x="2239963" y="5832475"/>
          <p14:tracePt t="140741" x="2228850" y="5832475"/>
          <p14:tracePt t="140749" x="2216150" y="5832475"/>
          <p14:tracePt t="140756" x="2203450" y="5832475"/>
          <p14:tracePt t="140772" x="2178050" y="5843588"/>
          <p14:tracePt t="140788" x="2152650" y="5843588"/>
          <p14:tracePt t="140805" x="2103438" y="5856288"/>
          <p14:tracePt t="140822" x="2039938" y="5868988"/>
          <p14:tracePt t="140838" x="1978025" y="5881688"/>
          <p14:tracePt t="140856" x="1903413" y="5894388"/>
          <p14:tracePt t="140872" x="1878013" y="5907088"/>
          <p14:tracePt t="140888" x="1852613" y="5907088"/>
          <p14:tracePt t="140905" x="1839913" y="5919788"/>
          <p14:tracePt t="140922" x="1827213" y="5932488"/>
          <p14:tracePt t="140938" x="1814513" y="5945188"/>
          <p14:tracePt t="140955" x="1790700" y="5969000"/>
          <p14:tracePt t="141309" x="1790700" y="5981700"/>
          <p14:tracePt t="141317" x="1801813" y="5981700"/>
          <p14:tracePt t="141324" x="1827213" y="5994400"/>
          <p14:tracePt t="141339" x="1827213" y="6007100"/>
          <p14:tracePt t="141340" x="1852613" y="6007100"/>
          <p14:tracePt t="141356" x="1903413" y="6032500"/>
          <p14:tracePt t="141372" x="1952625" y="6045200"/>
          <p14:tracePt t="141388" x="2003425" y="6056313"/>
          <p14:tracePt t="141405" x="2039938" y="6069013"/>
          <p14:tracePt t="141422" x="2090738" y="6081713"/>
          <p14:tracePt t="141439" x="2165350" y="6094413"/>
          <p14:tracePt t="141457" x="2203450" y="6107113"/>
          <p14:tracePt t="141473" x="2239963" y="6119813"/>
          <p14:tracePt t="141488" x="2278063" y="6132513"/>
          <p14:tracePt t="141777" x="2290763" y="6132513"/>
          <p14:tracePt t="141785" x="2303463" y="6132513"/>
          <p14:tracePt t="141792" x="2316163" y="6132513"/>
          <p14:tracePt t="141806" x="2339975" y="6132513"/>
          <p14:tracePt t="141822" x="2428875" y="6132513"/>
          <p14:tracePt t="141839" x="2678113" y="6132513"/>
          <p14:tracePt t="141855" x="2854325" y="6132513"/>
          <p14:tracePt t="141872" x="3067050" y="6132513"/>
          <p14:tracePt t="141888" x="3267075" y="6132513"/>
          <p14:tracePt t="141905" x="3454400" y="6132513"/>
          <p14:tracePt t="141922" x="3643313" y="6157913"/>
          <p14:tracePt t="141938" x="3743325" y="6169025"/>
          <p14:tracePt t="141955" x="3805238" y="6194425"/>
          <p14:tracePt t="141971" x="3856038" y="6207125"/>
          <p14:tracePt t="141988" x="3867150" y="6207125"/>
          <p14:tracePt t="142798" x="3879850" y="6207125"/>
          <p14:tracePt t="142806" x="3892550" y="6207125"/>
          <p14:tracePt t="142814" x="3917950" y="6207125"/>
          <p14:tracePt t="142822" x="3930650" y="6207125"/>
          <p14:tracePt t="142838" x="3992563" y="6207125"/>
          <p14:tracePt t="142855" x="4056063" y="6207125"/>
          <p14:tracePt t="142872" x="4143375" y="6207125"/>
          <p14:tracePt t="142889" x="4230688" y="6219825"/>
          <p14:tracePt t="142906" x="4406900" y="6232525"/>
          <p14:tracePt t="142922" x="4494213" y="6245225"/>
          <p14:tracePt t="142938" x="4543425" y="6257925"/>
          <p14:tracePt t="142955" x="4581525" y="6269038"/>
          <p14:tracePt t="142972" x="4606925" y="6281738"/>
          <p14:tracePt t="142988" x="4619625" y="6294438"/>
          <p14:tracePt t="142989" x="4630738" y="6294438"/>
          <p14:tracePt t="143467" x="4656138" y="6294438"/>
          <p14:tracePt t="143473" x="4668838" y="6294438"/>
          <p14:tracePt t="143481" x="4681538" y="6294438"/>
          <p14:tracePt t="143489" x="4719638" y="6294438"/>
          <p14:tracePt t="143505" x="4794250" y="6294438"/>
          <p14:tracePt t="143522" x="4894263" y="6294438"/>
          <p14:tracePt t="143539" x="5032375" y="6281738"/>
          <p14:tracePt t="143555" x="5207000" y="6281738"/>
          <p14:tracePt t="143572" x="5345113" y="6281738"/>
          <p14:tracePt t="143573" x="5394325" y="6281738"/>
          <p14:tracePt t="143588" x="5483225" y="6281738"/>
          <p14:tracePt t="143605" x="5545138" y="6281738"/>
          <p14:tracePt t="143622" x="5595938" y="6281738"/>
          <p14:tracePt t="143638" x="5632450" y="6281738"/>
          <p14:tracePt t="146514" x="5557838" y="6281738"/>
          <p14:tracePt t="146521" x="5432425" y="6281738"/>
          <p14:tracePt t="146528" x="5294313" y="6281738"/>
          <p14:tracePt t="146539" x="5181600" y="6281738"/>
          <p14:tracePt t="146555" x="4894263" y="6245225"/>
          <p14:tracePt t="146572" x="4656138" y="6194425"/>
          <p14:tracePt t="146589" x="4330700" y="6119813"/>
          <p14:tracePt t="146605" x="4156075" y="6081713"/>
          <p14:tracePt t="146622" x="4043363" y="6045200"/>
          <p14:tracePt t="146638" x="3968750" y="6007100"/>
          <p14:tracePt t="146655" x="3943350" y="5994400"/>
          <p14:tracePt t="146672" x="3917950" y="5981700"/>
          <p14:tracePt t="146689" x="3905250" y="5969000"/>
          <p14:tracePt t="146712" x="3905250" y="5956300"/>
          <p14:tracePt t="146722" x="3905250" y="5945188"/>
          <p14:tracePt t="146738" x="3905250" y="5932488"/>
          <p14:tracePt t="146755" x="3905250" y="5907088"/>
          <p14:tracePt t="146772" x="3905250" y="58816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839711" y="416563"/>
            <a:ext cx="74105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2800" b="1" dirty="0">
                <a:cs typeface="Tajawal Medium" panose="00000600000000000000" pitchFamily="2" charset="-78"/>
              </a:rPr>
              <a:t>Writing Routine Business Correspondence &amp;</a:t>
            </a:r>
            <a:r>
              <a:rPr lang="en-US" sz="2800" b="1" dirty="0"/>
              <a:t>Meeting</a:t>
            </a:r>
          </a:p>
          <a:p>
            <a:r>
              <a:rPr lang="en-US" sz="2800" b="1" dirty="0"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200867"/>
            <a:ext cx="101784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602681" y="60553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602929" y="55490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2733360" y="866082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BCC4C76-7AB6-04FA-214D-BE3B063AB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10" y="-1"/>
            <a:ext cx="2684120" cy="5721865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667CB46-F0AF-1CE8-33D8-6C8AFAC19A1A}"/>
              </a:ext>
            </a:extLst>
          </p:cNvPr>
          <p:cNvSpPr/>
          <p:nvPr/>
        </p:nvSpPr>
        <p:spPr>
          <a:xfrm>
            <a:off x="1702384" y="1849933"/>
            <a:ext cx="10178441" cy="4945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42976E0-3B20-800B-767C-105690992EE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156874" y="62517"/>
            <a:ext cx="1964630" cy="917348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03A01B0-ACE1-9CB6-83F4-CD6EEBA425D4}"/>
              </a:ext>
            </a:extLst>
          </p:cNvPr>
          <p:cNvSpPr txBox="1">
            <a:spLocks/>
          </p:cNvSpPr>
          <p:nvPr/>
        </p:nvSpPr>
        <p:spPr>
          <a:xfrm>
            <a:off x="2450277" y="1956881"/>
            <a:ext cx="9430548" cy="449451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1- What Memos, Faxes, E-Mails, IMs, and Blog Posts Have in Common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2- Memos.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3- Sending Memos: E-mail or Hard Copy?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4- Sending Faxes: Some Guidelines.</a:t>
            </a:r>
          </a:p>
          <a:p>
            <a:pPr marL="0" indent="0">
              <a:buNone/>
            </a:pPr>
            <a:r>
              <a:rPr lang="en-US" b="1" dirty="0"/>
              <a:t>5- Meeting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6- Planning a Meeting</a:t>
            </a:r>
          </a:p>
          <a:p>
            <a:pPr marL="0" indent="0">
              <a:buNone/>
            </a:pPr>
            <a:r>
              <a:rPr lang="en-US" b="1" dirty="0"/>
              <a:t>7- Creating an Agenda</a:t>
            </a:r>
          </a:p>
          <a:p>
            <a:pPr marL="0" indent="0">
              <a:buNone/>
            </a:pPr>
            <a:r>
              <a:rPr lang="en-US" b="1" dirty="0"/>
              <a:t>8-Writing the Minutes</a:t>
            </a:r>
          </a:p>
          <a:p>
            <a:pPr marL="0" indent="0">
              <a:buNone/>
            </a:pPr>
            <a:r>
              <a:rPr lang="en-US" b="1" dirty="0"/>
              <a:t>9-Virtual Meetings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277"/>
    </mc:Choice>
    <mc:Fallback xmlns="">
      <p:transition spd="slow" advTm="154277"/>
    </mc:Fallback>
  </mc:AlternateContent>
  <p:extLst>
    <p:ext uri="{3A86A75C-4F4B-4683-9AE1-C65F6400EC91}">
      <p14:laserTraceLst xmlns:p14="http://schemas.microsoft.com/office/powerpoint/2010/main">
        <p14:tracePtLst>
          <p14:tracePt t="731" x="3905250" y="5843588"/>
          <p14:tracePt t="737" x="3905250" y="5743575"/>
          <p14:tracePt t="745" x="3905250" y="5594350"/>
          <p14:tracePt t="757" x="3930650" y="5418138"/>
          <p14:tracePt t="773" x="4056063" y="4856163"/>
          <p14:tracePt t="791" x="4406900" y="3816350"/>
          <p14:tracePt t="807" x="4668838" y="3116263"/>
          <p14:tracePt t="823" x="4894263" y="2578100"/>
          <p14:tracePt t="840" x="5106988" y="2101850"/>
          <p14:tracePt t="856" x="5232400" y="1839913"/>
          <p14:tracePt t="873" x="5307013" y="1652588"/>
          <p14:tracePt t="890" x="5370513" y="1514475"/>
          <p14:tracePt t="906" x="5383213" y="1489075"/>
          <p14:tracePt t="923" x="5383213" y="1476375"/>
          <p14:tracePt t="967" x="5345113" y="1476375"/>
          <p14:tracePt t="975" x="5319713" y="1476375"/>
          <p14:tracePt t="986" x="5294313" y="1476375"/>
          <p14:tracePt t="990" x="5245100" y="1501775"/>
          <p14:tracePt t="1006" x="5145088" y="1527175"/>
          <p14:tracePt t="1023" x="5032375" y="1576388"/>
          <p14:tracePt t="1040" x="4919663" y="1627188"/>
          <p14:tracePt t="1056" x="4794250" y="1652588"/>
          <p14:tracePt t="1073" x="4681538" y="1689100"/>
          <p14:tracePt t="1075" x="4619625" y="1701800"/>
          <p14:tracePt t="1090" x="4468813" y="1739900"/>
          <p14:tracePt t="1106" x="4343400" y="1765300"/>
          <p14:tracePt t="1123" x="4230688" y="1789113"/>
          <p14:tracePt t="1139" x="4156075" y="1827213"/>
          <p14:tracePt t="1156" x="4105275" y="1839913"/>
          <p14:tracePt t="1173" x="4092575" y="1852613"/>
          <p14:tracePt t="1174" x="4081463" y="1852613"/>
          <p14:tracePt t="1490" x="4092575" y="1852613"/>
          <p14:tracePt t="1515" x="4230688" y="1827213"/>
          <p14:tracePt t="1524" x="4318000" y="1814513"/>
          <p14:tracePt t="1541" x="4556125" y="1789113"/>
          <p14:tracePt t="1557" x="4819650" y="1752600"/>
          <p14:tracePt t="1558" x="4968875" y="1752600"/>
          <p14:tracePt t="1574" x="5257800" y="1752600"/>
          <p14:tracePt t="1590" x="5519738" y="1739900"/>
          <p14:tracePt t="1607" x="5732463" y="1739900"/>
          <p14:tracePt t="1623" x="5908675" y="1739900"/>
          <p14:tracePt t="1640" x="5970588" y="1739900"/>
          <p14:tracePt t="1656" x="6008688" y="1739900"/>
          <p14:tracePt t="1657" x="6021388" y="1739900"/>
          <p14:tracePt t="1904" x="6008688" y="1739900"/>
          <p14:tracePt t="1920" x="5995988" y="1739900"/>
          <p14:tracePt t="1927" x="5970588" y="1739900"/>
          <p14:tracePt t="1940" x="5932488" y="1739900"/>
          <p14:tracePt t="1957" x="5832475" y="1776413"/>
          <p14:tracePt t="1958" x="5745163" y="1801813"/>
          <p14:tracePt t="1974" x="5545138" y="1839913"/>
          <p14:tracePt t="1990" x="5319713" y="1914525"/>
          <p14:tracePt t="2006" x="5081588" y="1989138"/>
          <p14:tracePt t="2023" x="4881563" y="2078038"/>
          <p14:tracePt t="2040" x="4743450" y="2152650"/>
          <p14:tracePt t="2057" x="4630738" y="2214563"/>
          <p14:tracePt t="2073" x="4606925" y="2227263"/>
          <p14:tracePt t="2090" x="4594225" y="2227263"/>
          <p14:tracePt t="2342" x="4594225" y="2239963"/>
          <p14:tracePt t="2357" x="4606925" y="2239963"/>
          <p14:tracePt t="2365" x="4619625" y="2252663"/>
          <p14:tracePt t="2373" x="4643438" y="2265363"/>
          <p14:tracePt t="2390" x="4694238" y="2303463"/>
          <p14:tracePt t="2407" x="4806950" y="2365375"/>
          <p14:tracePt t="2423" x="4945063" y="2478088"/>
          <p14:tracePt t="2440" x="5081588" y="2590800"/>
          <p14:tracePt t="2442" x="5132388" y="2627313"/>
          <p14:tracePt t="2457" x="5232400" y="2752725"/>
          <p14:tracePt t="2473" x="5345113" y="2852738"/>
          <p14:tracePt t="2490" x="5419725" y="2928938"/>
          <p14:tracePt t="2506" x="5495925" y="2990850"/>
          <p14:tracePt t="2523" x="5532438" y="3041650"/>
          <p14:tracePt t="2540" x="5570538" y="3090863"/>
          <p14:tracePt t="2542" x="5595938" y="3103563"/>
          <p14:tracePt t="2556" x="5619750" y="3154363"/>
          <p14:tracePt t="15070" x="5632450" y="3154363"/>
          <p14:tracePt t="15076" x="5657850" y="3116263"/>
          <p14:tracePt t="15084" x="5683250" y="3090863"/>
          <p14:tracePt t="15092" x="5732463" y="3028950"/>
          <p14:tracePt t="15107" x="5870575" y="2840038"/>
          <p14:tracePt t="15124" x="6083300" y="2640013"/>
          <p14:tracePt t="15140" x="6359525" y="2390775"/>
          <p14:tracePt t="15157" x="6672263" y="2152650"/>
          <p14:tracePt t="15174" x="6897688" y="2001838"/>
          <p14:tracePt t="15190" x="7085013" y="1889125"/>
          <p14:tracePt t="15191" x="7134225" y="1852613"/>
          <p14:tracePt t="15207" x="7210425" y="1814513"/>
          <p14:tracePt t="15223" x="7246938" y="1801813"/>
          <p14:tracePt t="15240" x="7259638" y="1789113"/>
          <p14:tracePt t="15256" x="7272338" y="1776413"/>
          <p14:tracePt t="15283" x="7272338" y="1765300"/>
          <p14:tracePt t="15307" x="7259638" y="1765300"/>
          <p14:tracePt t="15314" x="7223125" y="1765300"/>
          <p14:tracePt t="15324" x="7185025" y="1765300"/>
          <p14:tracePt t="15340" x="7072313" y="1765300"/>
          <p14:tracePt t="15358" x="6934200" y="1789113"/>
          <p14:tracePt t="15373" x="6797675" y="1814513"/>
          <p14:tracePt t="15390" x="6646863" y="1865313"/>
          <p14:tracePt t="15391" x="6596063" y="1876425"/>
          <p14:tracePt t="15407" x="6483350" y="1889125"/>
          <p14:tracePt t="15423" x="6421438" y="1901825"/>
          <p14:tracePt t="15440" x="6370638" y="1927225"/>
          <p14:tracePt t="15457" x="6359525" y="1927225"/>
          <p14:tracePt t="15753" x="6383338" y="1927225"/>
          <p14:tracePt t="15760" x="6408738" y="1914525"/>
          <p14:tracePt t="15768" x="6446838" y="1901825"/>
          <p14:tracePt t="15775" x="6496050" y="1901825"/>
          <p14:tracePt t="15791" x="6584950" y="1876425"/>
          <p14:tracePt t="15807" x="6985000" y="1765300"/>
          <p14:tracePt t="15823" x="7272338" y="1689100"/>
          <p14:tracePt t="15840" x="7523163" y="1639888"/>
          <p14:tracePt t="15857" x="7761288" y="1589088"/>
          <p14:tracePt t="15873" x="7874000" y="1563688"/>
          <p14:tracePt t="15874" x="7923213" y="1552575"/>
          <p14:tracePt t="15890" x="7974013" y="1552575"/>
          <p14:tracePt t="15907" x="7986713" y="1539875"/>
          <p14:tracePt t="15923" x="7999413" y="1539875"/>
          <p14:tracePt t="15940" x="7999413" y="1527175"/>
          <p14:tracePt t="15957" x="7948613" y="1527175"/>
          <p14:tracePt t="15974" x="7773988" y="1527175"/>
          <p14:tracePt t="15993" x="7372350" y="1527175"/>
          <p14:tracePt t="16007" x="7059613" y="1527175"/>
          <p14:tracePt t="16023" x="6772275" y="1514475"/>
          <p14:tracePt t="16040" x="6572250" y="1501775"/>
          <p14:tracePt t="16057" x="6421438" y="1501775"/>
          <p14:tracePt t="16074" x="6296025" y="1501775"/>
          <p14:tracePt t="16104" x="6283325" y="1501775"/>
          <p14:tracePt t="16436" x="6308725" y="1514475"/>
          <p14:tracePt t="16443" x="6334125" y="1514475"/>
          <p14:tracePt t="16451" x="6370638" y="1514475"/>
          <p14:tracePt t="16458" x="6421438" y="1527175"/>
          <p14:tracePt t="16474" x="6572250" y="1563688"/>
          <p14:tracePt t="16490" x="6772275" y="1614488"/>
          <p14:tracePt t="16507" x="6972300" y="1689100"/>
          <p14:tracePt t="16523" x="7146925" y="1776413"/>
          <p14:tracePt t="16540" x="7297738" y="1839913"/>
          <p14:tracePt t="16557" x="7448550" y="1914525"/>
          <p14:tracePt t="16558" x="7485063" y="1952625"/>
          <p14:tracePt t="16574" x="7561263" y="2001838"/>
          <p14:tracePt t="16590" x="7597775" y="2052638"/>
          <p14:tracePt t="16606" x="7623175" y="2089150"/>
          <p14:tracePt t="16623" x="7623175" y="2178050"/>
          <p14:tracePt t="16640" x="7623175" y="2327275"/>
          <p14:tracePt t="16657" x="7535863" y="2627313"/>
          <p14:tracePt t="16673" x="7472363" y="2778125"/>
          <p14:tracePt t="16690" x="7410450" y="2903538"/>
          <p14:tracePt t="16706" x="7372350" y="2990850"/>
          <p14:tracePt t="16723" x="7348538" y="3028950"/>
          <p14:tracePt t="16740" x="7335838" y="3065463"/>
          <p14:tracePt t="16757" x="7335838" y="3078163"/>
          <p14:tracePt t="24289" x="7310438" y="3090863"/>
          <p14:tracePt t="24296" x="7297738" y="3090863"/>
          <p14:tracePt t="24307" x="7272338" y="3090863"/>
          <p14:tracePt t="24324" x="7210425" y="3090863"/>
          <p14:tracePt t="24341" x="7072313" y="3090863"/>
          <p14:tracePt t="24358" x="6759575" y="3090863"/>
          <p14:tracePt t="24374" x="6483350" y="3065463"/>
          <p14:tracePt t="24390" x="6157913" y="3016250"/>
          <p14:tracePt t="24407" x="5832475" y="2965450"/>
          <p14:tracePt t="24424" x="5519738" y="2916238"/>
          <p14:tracePt t="24440" x="5257800" y="2865438"/>
          <p14:tracePt t="24441" x="5119688" y="2852738"/>
          <p14:tracePt t="24457" x="4881563" y="2803525"/>
          <p14:tracePt t="24474" x="4706938" y="2790825"/>
          <p14:tracePt t="24490" x="4556125" y="2765425"/>
          <p14:tracePt t="24507" x="4468813" y="2765425"/>
          <p14:tracePt t="24523" x="4418013" y="2752725"/>
          <p14:tracePt t="24548" x="4406900" y="2752725"/>
          <p14:tracePt t="28511" x="4394200" y="2752725"/>
          <p14:tracePt t="28518" x="4368800" y="2752725"/>
          <p14:tracePt t="28525" x="4343400" y="2740025"/>
          <p14:tracePt t="28541" x="4268788" y="2740025"/>
          <p14:tracePt t="28558" x="4168775" y="2728913"/>
          <p14:tracePt t="28574" x="3979863" y="2678113"/>
          <p14:tracePt t="28591" x="3756025" y="2627313"/>
          <p14:tracePt t="28608" x="3505200" y="2603500"/>
          <p14:tracePt t="28624" x="3254375" y="2578100"/>
          <p14:tracePt t="28625" x="3079750" y="2565400"/>
          <p14:tracePt t="28641" x="2841625" y="2552700"/>
          <p14:tracePt t="28657" x="2603500" y="2552700"/>
          <p14:tracePt t="28673" x="2428875" y="2552700"/>
          <p14:tracePt t="28690" x="2316163" y="2552700"/>
          <p14:tracePt t="28707" x="2239963" y="2552700"/>
          <p14:tracePt t="28723" x="2216150" y="2552700"/>
          <p14:tracePt t="28725" x="2203450" y="2552700"/>
          <p14:tracePt t="29041" x="2228850" y="2552700"/>
          <p14:tracePt t="29048" x="2239963" y="2552700"/>
          <p14:tracePt t="29057" x="2265363" y="2552700"/>
          <p14:tracePt t="29074" x="2328863" y="2540000"/>
          <p14:tracePt t="29090" x="2428875" y="2540000"/>
          <p14:tracePt t="29108" x="2541588" y="2516188"/>
          <p14:tracePt t="29109" x="2616200" y="2503488"/>
          <p14:tracePt t="29124" x="2741613" y="2478088"/>
          <p14:tracePt t="29140" x="2841625" y="2465388"/>
          <p14:tracePt t="29157" x="2954338" y="2439988"/>
          <p14:tracePt t="29174" x="3016250" y="2439988"/>
          <p14:tracePt t="29190" x="3054350" y="2439988"/>
          <p14:tracePt t="29207" x="3079750" y="2439988"/>
          <p14:tracePt t="29208" x="3092450" y="2439988"/>
          <p14:tracePt t="29224" x="3103563" y="2439988"/>
          <p14:tracePt t="29517" x="3092450" y="2439988"/>
          <p14:tracePt t="29524" x="3054350" y="2439988"/>
          <p14:tracePt t="29531" x="3016250" y="2452688"/>
          <p14:tracePt t="29541" x="2941638" y="2465388"/>
          <p14:tracePt t="29557" x="2803525" y="2478088"/>
          <p14:tracePt t="29574" x="2678113" y="2503488"/>
          <p14:tracePt t="29591" x="2516188" y="2540000"/>
          <p14:tracePt t="29608" x="2352675" y="2603500"/>
          <p14:tracePt t="29624" x="2278063" y="2627313"/>
          <p14:tracePt t="29640" x="2216150" y="2665413"/>
          <p14:tracePt t="29657" x="2178050" y="2703513"/>
          <p14:tracePt t="29673" x="2152650" y="2728913"/>
          <p14:tracePt t="29690" x="2127250" y="2740025"/>
          <p14:tracePt t="29962" x="2152650" y="2740025"/>
          <p14:tracePt t="29968" x="2190750" y="2740025"/>
          <p14:tracePt t="29978" x="2228850" y="2740025"/>
          <p14:tracePt t="29991" x="2290763" y="2740025"/>
          <p14:tracePt t="29992" x="2378075" y="2765425"/>
          <p14:tracePt t="30007" x="2616200" y="2816225"/>
          <p14:tracePt t="30024" x="2879725" y="2890838"/>
          <p14:tracePt t="30041" x="3128963" y="2941638"/>
          <p14:tracePt t="30057" x="3392488" y="2978150"/>
          <p14:tracePt t="30074" x="3630613" y="3028950"/>
          <p14:tracePt t="30091" x="3879850" y="3065463"/>
          <p14:tracePt t="30107" x="3930650" y="3065463"/>
          <p14:tracePt t="30123" x="3968750" y="3065463"/>
          <p14:tracePt t="34468" x="3992563" y="3054350"/>
          <p14:tracePt t="34475" x="4043363" y="3016250"/>
          <p14:tracePt t="34483" x="4105275" y="2965450"/>
          <p14:tracePt t="34490" x="4205288" y="2916238"/>
          <p14:tracePt t="34507" x="4443413" y="2803525"/>
          <p14:tracePt t="34524" x="4719638" y="2716213"/>
          <p14:tracePt t="34541" x="5006975" y="2640013"/>
          <p14:tracePt t="34558" x="5219700" y="2616200"/>
          <p14:tracePt t="34559" x="5307013" y="2603500"/>
          <p14:tracePt t="34575" x="5394325" y="2590800"/>
          <p14:tracePt t="34590" x="5445125" y="2590800"/>
          <p14:tracePt t="34607" x="5457825" y="2590800"/>
          <p14:tracePt t="34658" x="5407025" y="2590800"/>
          <p14:tracePt t="34666" x="5345113" y="2590800"/>
          <p14:tracePt t="34674" x="5281613" y="2590800"/>
          <p14:tracePt t="34690" x="5081588" y="2603500"/>
          <p14:tracePt t="34707" x="4868863" y="2627313"/>
          <p14:tracePt t="34723" x="4719638" y="2627313"/>
          <p14:tracePt t="34740" x="4568825" y="2640013"/>
          <p14:tracePt t="34757" x="4481513" y="2640013"/>
          <p14:tracePt t="34758" x="4456113" y="2640013"/>
          <p14:tracePt t="34774" x="4418013" y="2640013"/>
          <p14:tracePt t="34790" x="4406900" y="2640013"/>
          <p14:tracePt t="35258" x="4394200" y="2640013"/>
          <p14:tracePt t="35274" x="4381500" y="2640013"/>
          <p14:tracePt t="35281" x="4343400" y="2627313"/>
          <p14:tracePt t="35291" x="4330700" y="2627313"/>
          <p14:tracePt t="35307" x="4281488" y="2603500"/>
          <p14:tracePt t="35324" x="4217988" y="2590800"/>
          <p14:tracePt t="35341" x="4181475" y="2565400"/>
          <p14:tracePt t="35343" x="4156075" y="2565400"/>
          <p14:tracePt t="35357" x="4143375" y="2552700"/>
          <p14:tracePt t="35358" x="4130675" y="2552700"/>
          <p14:tracePt t="35373" x="4117975" y="2552700"/>
          <p14:tracePt t="35534" x="4130675" y="2540000"/>
          <p14:tracePt t="35542" x="4156075" y="2540000"/>
          <p14:tracePt t="35550" x="4181475" y="2540000"/>
          <p14:tracePt t="35557" x="4192588" y="2540000"/>
          <p14:tracePt t="35574" x="4243388" y="2540000"/>
          <p14:tracePt t="35590" x="4281488" y="2527300"/>
          <p14:tracePt t="35607" x="4305300" y="2527300"/>
          <p14:tracePt t="35624" x="4330700" y="2527300"/>
          <p14:tracePt t="35641" x="4343400" y="2527300"/>
          <p14:tracePt t="35657" x="4356100" y="2527300"/>
          <p14:tracePt t="35748" x="4381500" y="2527300"/>
          <p14:tracePt t="35765" x="4394200" y="2527300"/>
          <p14:tracePt t="35773" x="4406900" y="2527300"/>
          <p14:tracePt t="35780" x="4418013" y="2527300"/>
          <p14:tracePt t="35791" x="4443413" y="2516188"/>
          <p14:tracePt t="35807" x="4468813" y="2516188"/>
          <p14:tracePt t="35824" x="4530725" y="2516188"/>
          <p14:tracePt t="35825" x="4556125" y="2516188"/>
          <p14:tracePt t="35841" x="4619625" y="2516188"/>
          <p14:tracePt t="35857" x="4681538" y="2516188"/>
          <p14:tracePt t="35873" x="4732338" y="2516188"/>
          <p14:tracePt t="35890" x="4794250" y="2516188"/>
          <p14:tracePt t="35907" x="4832350" y="2516188"/>
          <p14:tracePt t="35924" x="4868863" y="2516188"/>
          <p14:tracePt t="35925" x="4881563" y="2516188"/>
          <p14:tracePt t="36272" x="4894263" y="2516188"/>
          <p14:tracePt t="36278" x="4906963" y="2516188"/>
          <p14:tracePt t="36291" x="4919663" y="2516188"/>
          <p14:tracePt t="36307" x="4981575" y="2516188"/>
          <p14:tracePt t="36324" x="5181600" y="2516188"/>
          <p14:tracePt t="36341" x="5370513" y="2516188"/>
          <p14:tracePt t="36358" x="5583238" y="2540000"/>
          <p14:tracePt t="36374" x="5745163" y="2552700"/>
          <p14:tracePt t="36390" x="5883275" y="2578100"/>
          <p14:tracePt t="36407" x="5970588" y="2603500"/>
          <p14:tracePt t="36409" x="6034088" y="2603500"/>
          <p14:tracePt t="36424" x="6108700" y="2603500"/>
          <p14:tracePt t="36440" x="6146800" y="2603500"/>
          <p14:tracePt t="36457" x="6183313" y="2603500"/>
          <p14:tracePt t="36747" x="6196013" y="2603500"/>
          <p14:tracePt t="36755" x="6208713" y="2603500"/>
          <p14:tracePt t="36762" x="6221413" y="2603500"/>
          <p14:tracePt t="36774" x="6259513" y="2603500"/>
          <p14:tracePt t="36791" x="6346825" y="2603500"/>
          <p14:tracePt t="36808" x="6459538" y="2616200"/>
          <p14:tracePt t="36809" x="6559550" y="2627313"/>
          <p14:tracePt t="36824" x="6734175" y="2652713"/>
          <p14:tracePt t="36840" x="6859588" y="2665413"/>
          <p14:tracePt t="36857" x="6959600" y="2690813"/>
          <p14:tracePt t="36874" x="7046913" y="2716213"/>
          <p14:tracePt t="36890" x="7123113" y="2716213"/>
          <p14:tracePt t="36907" x="7197725" y="2716213"/>
          <p14:tracePt t="36924" x="7246938" y="2716213"/>
          <p14:tracePt t="36940" x="7259638" y="2716213"/>
          <p14:tracePt t="41123" x="7246938" y="2728913"/>
          <p14:tracePt t="41131" x="7223125" y="2740025"/>
          <p14:tracePt t="41141" x="7185025" y="2740025"/>
          <p14:tracePt t="41157" x="7110413" y="2740025"/>
          <p14:tracePt t="41174" x="7021513" y="2740025"/>
          <p14:tracePt t="41190" x="6872288" y="2740025"/>
          <p14:tracePt t="41192" x="6759575" y="2728913"/>
          <p14:tracePt t="41208" x="6496050" y="2665413"/>
          <p14:tracePt t="41224" x="6208713" y="2590800"/>
          <p14:tracePt t="41240" x="5921375" y="2516188"/>
          <p14:tracePt t="41257" x="5632450" y="2452688"/>
          <p14:tracePt t="41274" x="5394325" y="2427288"/>
          <p14:tracePt t="41291" x="5094288" y="2378075"/>
          <p14:tracePt t="41308" x="4906963" y="2378075"/>
          <p14:tracePt t="41324" x="4768850" y="2378075"/>
          <p14:tracePt t="41340" x="4668838" y="2378075"/>
          <p14:tracePt t="41357" x="4594225" y="2378075"/>
          <p14:tracePt t="41374" x="4530725" y="2378075"/>
          <p14:tracePt t="41375" x="4494213" y="2378075"/>
          <p14:tracePt t="41391" x="4418013" y="2378075"/>
          <p14:tracePt t="41407" x="4330700" y="2378075"/>
          <p14:tracePt t="41424" x="4243388" y="2378075"/>
          <p14:tracePt t="41440" x="4168775" y="2378075"/>
          <p14:tracePt t="41457" x="4105275" y="2378075"/>
          <p14:tracePt t="41474" x="4068763" y="2378075"/>
          <p14:tracePt t="41491" x="3992563" y="2378075"/>
          <p14:tracePt t="41507" x="3943350" y="2378075"/>
          <p14:tracePt t="41524" x="3892550" y="2378075"/>
          <p14:tracePt t="41540" x="3843338" y="2378075"/>
          <p14:tracePt t="41557" x="3792538" y="2378075"/>
          <p14:tracePt t="41573" x="3756025" y="2378075"/>
          <p14:tracePt t="41574" x="3730625" y="2378075"/>
          <p14:tracePt t="41591" x="3717925" y="2378075"/>
          <p14:tracePt t="41945" x="3717925" y="2365375"/>
          <p14:tracePt t="41975" x="3730625" y="2352675"/>
          <p14:tracePt t="41983" x="3743325" y="2352675"/>
          <p14:tracePt t="41991" x="3756025" y="2352675"/>
          <p14:tracePt t="42008" x="3779838" y="2352675"/>
          <p14:tracePt t="42025" x="3830638" y="2352675"/>
          <p14:tracePt t="42041" x="3879850" y="2352675"/>
          <p14:tracePt t="42057" x="3917950" y="2352675"/>
          <p14:tracePt t="42058" x="3943350" y="2352675"/>
          <p14:tracePt t="42074" x="3992563" y="2352675"/>
          <p14:tracePt t="42090" x="4056063" y="2352675"/>
          <p14:tracePt t="42107" x="4092575" y="2339975"/>
          <p14:tracePt t="42124" x="4156075" y="2339975"/>
          <p14:tracePt t="42141" x="4192588" y="2327275"/>
          <p14:tracePt t="42143" x="4217988" y="2327275"/>
          <p14:tracePt t="42157" x="4230688" y="2327275"/>
          <p14:tracePt t="42158" x="4268788" y="2327275"/>
          <p14:tracePt t="42174" x="4305300" y="2327275"/>
          <p14:tracePt t="42190" x="4356100" y="2314575"/>
          <p14:tracePt t="42207" x="4394200" y="2314575"/>
          <p14:tracePt t="42224" x="4430713" y="2314575"/>
          <p14:tracePt t="42240" x="4468813" y="2303463"/>
          <p14:tracePt t="42257" x="4506913" y="2303463"/>
          <p14:tracePt t="42258" x="4518025" y="2290763"/>
          <p14:tracePt t="42274" x="4543425" y="2290763"/>
          <p14:tracePt t="42290" x="4568825" y="2290763"/>
          <p14:tracePt t="42307" x="4581525" y="2290763"/>
          <p14:tracePt t="42789" x="4556125" y="2303463"/>
          <p14:tracePt t="42796" x="4543425" y="2303463"/>
          <p14:tracePt t="42807" x="4518025" y="2303463"/>
          <p14:tracePt t="42824" x="4468813" y="2314575"/>
          <p14:tracePt t="42840" x="4418013" y="2327275"/>
          <p14:tracePt t="42842" x="4381500" y="2339975"/>
          <p14:tracePt t="42858" x="4318000" y="2339975"/>
          <p14:tracePt t="42874" x="4281488" y="2365375"/>
          <p14:tracePt t="42890" x="4243388" y="2365375"/>
          <p14:tracePt t="42907" x="4217988" y="2365375"/>
          <p14:tracePt t="42924" x="4205288" y="2365375"/>
          <p14:tracePt t="43296" x="4181475" y="2365375"/>
          <p14:tracePt t="43303" x="4156075" y="2365375"/>
          <p14:tracePt t="43310" x="4117975" y="2365375"/>
          <p14:tracePt t="43325" x="4043363" y="2352675"/>
          <p14:tracePt t="43342" x="3968750" y="2339975"/>
          <p14:tracePt t="43358" x="3905250" y="2339975"/>
          <p14:tracePt t="43374" x="3867150" y="2339975"/>
          <p14:tracePt t="43390" x="3843338" y="2339975"/>
          <p14:tracePt t="43407" x="3817938" y="2327275"/>
          <p14:tracePt t="43963" x="3830638" y="2327275"/>
          <p14:tracePt t="43970" x="3856038" y="2327275"/>
          <p14:tracePt t="43986" x="3867150" y="2327275"/>
          <p14:tracePt t="43993" x="3892550" y="2327275"/>
          <p14:tracePt t="44007" x="3905250" y="2327275"/>
          <p14:tracePt t="44024" x="3943350" y="2327275"/>
          <p14:tracePt t="44040" x="3968750" y="2327275"/>
          <p14:tracePt t="44057" x="3992563" y="2327275"/>
          <p14:tracePt t="44074" x="4005263" y="2314575"/>
          <p14:tracePt t="44091" x="4017963" y="2314575"/>
          <p14:tracePt t="44193" x="4030663" y="2314575"/>
          <p14:tracePt t="44203" x="4043363" y="2314575"/>
          <p14:tracePt t="44216" x="4056063" y="2314575"/>
          <p14:tracePt t="44232" x="4068763" y="2314575"/>
          <p14:tracePt t="44346" x="4081463" y="2314575"/>
          <p14:tracePt t="44493" x="4092575" y="2314575"/>
          <p14:tracePt t="44663" x="4105275" y="2314575"/>
          <p14:tracePt t="44677" x="4117975" y="2314575"/>
          <p14:tracePt t="44685" x="4130675" y="2314575"/>
          <p14:tracePt t="44700" x="4143375" y="2314575"/>
          <p14:tracePt t="44708" x="4156075" y="2314575"/>
          <p14:tracePt t="44724" x="4181475" y="2314575"/>
          <p14:tracePt t="44741" x="4192588" y="2314575"/>
          <p14:tracePt t="44757" x="4230688" y="2314575"/>
          <p14:tracePt t="44774" x="4268788" y="2314575"/>
          <p14:tracePt t="44791" x="4343400" y="2327275"/>
          <p14:tracePt t="44807" x="4394200" y="2339975"/>
          <p14:tracePt t="44824" x="4481513" y="2339975"/>
          <p14:tracePt t="44840" x="4556125" y="2352675"/>
          <p14:tracePt t="44857" x="4630738" y="2378075"/>
          <p14:tracePt t="44874" x="4719638" y="2378075"/>
          <p14:tracePt t="44891" x="4843463" y="2403475"/>
          <p14:tracePt t="44907" x="4919663" y="2414588"/>
          <p14:tracePt t="44924" x="4956175" y="2427288"/>
          <p14:tracePt t="44940" x="4994275" y="2427288"/>
          <p14:tracePt t="44957" x="5019675" y="2427288"/>
          <p14:tracePt t="44974" x="5032375" y="2427288"/>
          <p14:tracePt t="45353" x="5057775" y="2427288"/>
          <p14:tracePt t="45360" x="5068888" y="2414588"/>
          <p14:tracePt t="45368" x="5094288" y="2403475"/>
          <p14:tracePt t="45374" x="5119688" y="2403475"/>
          <p14:tracePt t="45391" x="5181600" y="2390775"/>
          <p14:tracePt t="45407" x="5245100" y="2378075"/>
          <p14:tracePt t="45424" x="5319713" y="2365375"/>
          <p14:tracePt t="45441" x="5394325" y="2365375"/>
          <p14:tracePt t="45457" x="5457825" y="2365375"/>
          <p14:tracePt t="45474" x="5532438" y="2365375"/>
          <p14:tracePt t="45490" x="5557838" y="2365375"/>
          <p14:tracePt t="45507" x="5583238" y="2365375"/>
          <p14:tracePt t="45524" x="5595938" y="2365375"/>
          <p14:tracePt t="45540" x="5607050" y="2365375"/>
          <p14:tracePt t="45574" x="5619750" y="2365375"/>
          <p14:tracePt t="46296" x="5607050" y="2365375"/>
          <p14:tracePt t="46304" x="5595938" y="2365375"/>
          <p14:tracePt t="46311" x="5583238" y="2365375"/>
          <p14:tracePt t="46324" x="5557838" y="2365375"/>
          <p14:tracePt t="46341" x="5519738" y="2365375"/>
          <p14:tracePt t="46343" x="5507038" y="2365375"/>
          <p14:tracePt t="46358" x="5470525" y="2365375"/>
          <p14:tracePt t="46374" x="5445125" y="2365375"/>
          <p14:tracePt t="46391" x="5432425" y="2365375"/>
          <p14:tracePt t="46407" x="5419725" y="2365375"/>
          <p14:tracePt t="46424" x="5407025" y="2365375"/>
          <p14:tracePt t="46440" x="5383213" y="2365375"/>
          <p14:tracePt t="46442" x="5370513" y="2365375"/>
          <p14:tracePt t="46473" x="5357813" y="2365375"/>
          <p14:tracePt t="46889" x="5370513" y="2352675"/>
          <p14:tracePt t="46895" x="5383213" y="2352675"/>
          <p14:tracePt t="46911" x="5407025" y="2352675"/>
          <p14:tracePt t="46924" x="5432425" y="2352675"/>
          <p14:tracePt t="46926" x="5457825" y="2352675"/>
          <p14:tracePt t="46942" x="5495925" y="2352675"/>
          <p14:tracePt t="46958" x="5545138" y="2352675"/>
          <p14:tracePt t="46974" x="5607050" y="2352675"/>
          <p14:tracePt t="46990" x="5657850" y="2352675"/>
          <p14:tracePt t="47007" x="5695950" y="2352675"/>
          <p14:tracePt t="47024" x="5732463" y="2352675"/>
          <p14:tracePt t="47025" x="5745163" y="2352675"/>
          <p14:tracePt t="47041" x="5770563" y="2352675"/>
          <p14:tracePt t="47057" x="5783263" y="2352675"/>
          <p14:tracePt t="47079" x="5795963" y="2352675"/>
          <p14:tracePt t="47102" x="5808663" y="2352675"/>
          <p14:tracePt t="47125" x="5821363" y="2352675"/>
          <p14:tracePt t="47133" x="5832475" y="2352675"/>
          <p14:tracePt t="47148" x="5845175" y="2352675"/>
          <p14:tracePt t="47163" x="5857875" y="2352675"/>
          <p14:tracePt t="47174" x="5870575" y="2352675"/>
          <p14:tracePt t="47190" x="5895975" y="2352675"/>
          <p14:tracePt t="47207" x="5921375" y="2352675"/>
          <p14:tracePt t="47224" x="5932488" y="2352675"/>
          <p14:tracePt t="47225" x="5957888" y="2352675"/>
          <p14:tracePt t="47241" x="5983288" y="2352675"/>
          <p14:tracePt t="47257" x="5995988" y="2352675"/>
          <p14:tracePt t="47274" x="6008688" y="2352675"/>
          <p14:tracePt t="47291" x="6021388" y="2352675"/>
          <p14:tracePt t="47307" x="6034088" y="2352675"/>
          <p14:tracePt t="47324" x="6045200" y="2352675"/>
          <p14:tracePt t="47363" x="6057900" y="2352675"/>
          <p14:tracePt t="47510" x="6070600" y="2352675"/>
          <p14:tracePt t="47517" x="6083300" y="2352675"/>
          <p14:tracePt t="47524" x="6096000" y="2352675"/>
          <p14:tracePt t="47541" x="6121400" y="2352675"/>
          <p14:tracePt t="47558" x="6170613" y="2352675"/>
          <p14:tracePt t="47574" x="6234113" y="2352675"/>
          <p14:tracePt t="47591" x="6283325" y="2352675"/>
          <p14:tracePt t="47608" x="6334125" y="2352675"/>
          <p14:tracePt t="47609" x="6359525" y="2352675"/>
          <p14:tracePt t="47625" x="6383338" y="2352675"/>
          <p14:tracePt t="47641" x="6408738" y="2352675"/>
          <p14:tracePt t="47657" x="6421438" y="2352675"/>
          <p14:tracePt t="47674" x="6434138" y="2352675"/>
          <p14:tracePt t="47694" x="6459538" y="2352675"/>
          <p14:tracePt t="48032" x="6446838" y="2352675"/>
          <p14:tracePt t="48039" x="6434138" y="2352675"/>
          <p14:tracePt t="48046" x="6408738" y="2352675"/>
          <p14:tracePt t="48058" x="6383338" y="2352675"/>
          <p14:tracePt t="48074" x="6346825" y="2352675"/>
          <p14:tracePt t="48091" x="6308725" y="2352675"/>
          <p14:tracePt t="48092" x="6296025" y="2352675"/>
          <p14:tracePt t="48108" x="6259513" y="2352675"/>
          <p14:tracePt t="48124" x="6246813" y="2352675"/>
          <p14:tracePt t="48141" x="6221413" y="2352675"/>
          <p14:tracePt t="48157" x="6208713" y="2365375"/>
          <p14:tracePt t="48184" x="6196013" y="2365375"/>
          <p14:tracePt t="48207" x="6183313" y="2365375"/>
          <p14:tracePt t="48276" x="6183313" y="2378075"/>
          <p14:tracePt t="48307" x="6183313" y="2390775"/>
          <p14:tracePt t="48315" x="6170613" y="2390775"/>
          <p14:tracePt t="48324" x="6170613" y="2403475"/>
          <p14:tracePt t="48341" x="6157913" y="2427288"/>
          <p14:tracePt t="48357" x="6146800" y="2452688"/>
          <p14:tracePt t="48374" x="6134100" y="2478088"/>
          <p14:tracePt t="48390" x="6108700" y="2516188"/>
          <p14:tracePt t="48391" x="6096000" y="2527300"/>
          <p14:tracePt t="48407" x="6083300" y="2552700"/>
          <p14:tracePt t="48424" x="6057900" y="2590800"/>
          <p14:tracePt t="48440" x="6045200" y="2616200"/>
          <p14:tracePt t="48457" x="6034088" y="2640013"/>
          <p14:tracePt t="48474" x="6008688" y="2652713"/>
          <p14:tracePt t="48491" x="6008688" y="2665413"/>
          <p14:tracePt t="48507" x="6008688" y="2678113"/>
          <p14:tracePt t="48977" x="6021388" y="2678113"/>
          <p14:tracePt t="48983" x="6034088" y="2678113"/>
          <p14:tracePt t="48991" x="6070600" y="2678113"/>
          <p14:tracePt t="49007" x="6134100" y="2678113"/>
          <p14:tracePt t="49024" x="6221413" y="2665413"/>
          <p14:tracePt t="49041" x="6321425" y="2665413"/>
          <p14:tracePt t="49057" x="6434138" y="2640013"/>
          <p14:tracePt t="49074" x="6508750" y="2640013"/>
          <p14:tracePt t="49075" x="6521450" y="2640013"/>
          <p14:tracePt t="49091" x="6572250" y="2640013"/>
          <p14:tracePt t="49107" x="6608763" y="2640013"/>
          <p14:tracePt t="49124" x="6634163" y="2640013"/>
          <p14:tracePt t="49144" x="6646863" y="2640013"/>
          <p14:tracePt t="49190" x="6659563" y="2640013"/>
          <p14:tracePt t="49391" x="6646863" y="2640013"/>
          <p14:tracePt t="49406" x="6634163" y="2640013"/>
          <p14:tracePt t="49422" x="6621463" y="2640013"/>
          <p14:tracePt t="49437" x="6608763" y="2640013"/>
          <p14:tracePt t="49475" x="6596063" y="2640013"/>
          <p14:tracePt t="50134" x="6608763" y="2640013"/>
          <p14:tracePt t="50143" x="6634163" y="2640013"/>
          <p14:tracePt t="50150" x="6659563" y="2640013"/>
          <p14:tracePt t="50158" x="6696075" y="2640013"/>
          <p14:tracePt t="50174" x="6784975" y="2627313"/>
          <p14:tracePt t="50191" x="6884988" y="2616200"/>
          <p14:tracePt t="50207" x="7010400" y="2603500"/>
          <p14:tracePt t="50224" x="7146925" y="2590800"/>
          <p14:tracePt t="50241" x="7310438" y="2578100"/>
          <p14:tracePt t="50257" x="7359650" y="2565400"/>
          <p14:tracePt t="50258" x="7385050" y="2565400"/>
          <p14:tracePt t="50274" x="7448550" y="2565400"/>
          <p14:tracePt t="50290" x="7485063" y="2565400"/>
          <p14:tracePt t="50307" x="7510463" y="2565400"/>
          <p14:tracePt t="50324" x="7535863" y="2565400"/>
          <p14:tracePt t="50341" x="7548563" y="2565400"/>
          <p14:tracePt t="50364" x="7561263" y="2565400"/>
          <p14:tracePt t="50834" x="7548563" y="2565400"/>
          <p14:tracePt t="50841" x="7535863" y="2552700"/>
          <p14:tracePt t="50849" x="7523163" y="2552700"/>
          <p14:tracePt t="50857" x="7510463" y="2540000"/>
          <p14:tracePt t="50874" x="7472363" y="2540000"/>
          <p14:tracePt t="50891" x="7423150" y="2516188"/>
          <p14:tracePt t="50907" x="7385050" y="2503488"/>
          <p14:tracePt t="50924" x="7335838" y="2503488"/>
          <p14:tracePt t="50925" x="7323138" y="2490788"/>
          <p14:tracePt t="50941" x="7285038" y="2478088"/>
          <p14:tracePt t="50957" x="7246938" y="2478088"/>
          <p14:tracePt t="50974" x="7235825" y="2465388"/>
          <p14:tracePt t="50990" x="7210425" y="2452688"/>
          <p14:tracePt t="51007" x="7172325" y="2452688"/>
          <p14:tracePt t="51024" x="7123113" y="2439988"/>
          <p14:tracePt t="51040" x="7110413" y="2439988"/>
          <p14:tracePt t="51057" x="7085013" y="2439988"/>
          <p14:tracePt t="51074" x="7059613" y="2439988"/>
          <p14:tracePt t="51091" x="7046913" y="2439988"/>
          <p14:tracePt t="51107" x="7034213" y="2439988"/>
          <p14:tracePt t="51108" x="7021513" y="2439988"/>
          <p14:tracePt t="52070" x="7034213" y="2439988"/>
          <p14:tracePt t="52076" x="7059613" y="2427288"/>
          <p14:tracePt t="52085" x="7085013" y="2427288"/>
          <p14:tracePt t="52092" x="7123113" y="2427288"/>
          <p14:tracePt t="52108" x="7159625" y="2427288"/>
          <p14:tracePt t="52124" x="7385050" y="2427288"/>
          <p14:tracePt t="52141" x="7548563" y="2427288"/>
          <p14:tracePt t="52157" x="7685088" y="2427288"/>
          <p14:tracePt t="52174" x="7785100" y="2427288"/>
          <p14:tracePt t="52191" x="7886700" y="2427288"/>
          <p14:tracePt t="52207" x="7935913" y="2427288"/>
          <p14:tracePt t="52224" x="7974013" y="2427288"/>
          <p14:tracePt t="52241" x="7999413" y="2427288"/>
          <p14:tracePt t="52623" x="7986713" y="2427288"/>
          <p14:tracePt t="52630" x="7974013" y="2427288"/>
          <p14:tracePt t="52645" x="7948613" y="2427288"/>
          <p14:tracePt t="52658" x="7935913" y="2427288"/>
          <p14:tracePt t="52674" x="7910513" y="2427288"/>
          <p14:tracePt t="52692" x="7848600" y="2427288"/>
          <p14:tracePt t="52708" x="7797800" y="2427288"/>
          <p14:tracePt t="52724" x="7773988" y="2427288"/>
          <p14:tracePt t="52740" x="7748588" y="2427288"/>
          <p14:tracePt t="52757" x="7735888" y="2427288"/>
          <p14:tracePt t="52774" x="7710488" y="2427288"/>
          <p14:tracePt t="52790" x="7685088" y="2427288"/>
          <p14:tracePt t="52807" x="7673975" y="2427288"/>
          <p14:tracePt t="52824" x="7661275" y="2427288"/>
          <p14:tracePt t="52841" x="7648575" y="2427288"/>
          <p14:tracePt t="52857" x="7635875" y="2427288"/>
          <p14:tracePt t="52982" x="7648575" y="2427288"/>
          <p14:tracePt t="52991" x="7673975" y="2427288"/>
          <p14:tracePt t="52997" x="7697788" y="2427288"/>
          <p14:tracePt t="53007" x="7723188" y="2427288"/>
          <p14:tracePt t="53024" x="7797800" y="2427288"/>
          <p14:tracePt t="53040" x="7886700" y="2427288"/>
          <p14:tracePt t="53057" x="7999413" y="2427288"/>
          <p14:tracePt t="53058" x="8074025" y="2427288"/>
          <p14:tracePt t="53074" x="8174038" y="2427288"/>
          <p14:tracePt t="53090" x="8248650" y="2427288"/>
          <p14:tracePt t="53107" x="8299450" y="2427288"/>
          <p14:tracePt t="53124" x="8348663" y="2427288"/>
          <p14:tracePt t="53140" x="8361363" y="2439988"/>
          <p14:tracePt t="53157" x="8386763" y="2452688"/>
          <p14:tracePt t="53158" x="8399463" y="2452688"/>
          <p14:tracePt t="53174" x="8424863" y="2452688"/>
          <p14:tracePt t="53190" x="8435975" y="2452688"/>
          <p14:tracePt t="53207" x="8461375" y="2452688"/>
          <p14:tracePt t="53224" x="8486775" y="2452688"/>
          <p14:tracePt t="53241" x="8499475" y="2452688"/>
          <p14:tracePt t="53257" x="8524875" y="2452688"/>
          <p14:tracePt t="53274" x="8548688" y="2452688"/>
          <p14:tracePt t="53291" x="8561388" y="2452688"/>
          <p14:tracePt t="53312" x="8574088" y="2452688"/>
          <p14:tracePt t="53343" x="8586788" y="2452688"/>
          <p14:tracePt t="53350" x="8599488" y="2452688"/>
          <p14:tracePt t="53366" x="8612188" y="2452688"/>
          <p14:tracePt t="53388" x="8624888" y="2452688"/>
          <p14:tracePt t="54119" x="8612188" y="2452688"/>
          <p14:tracePt t="54126" x="8599488" y="2452688"/>
          <p14:tracePt t="54134" x="8574088" y="2452688"/>
          <p14:tracePt t="54141" x="8537575" y="2452688"/>
          <p14:tracePt t="54158" x="8474075" y="2452688"/>
          <p14:tracePt t="54174" x="8386763" y="2452688"/>
          <p14:tracePt t="54191" x="8286750" y="2452688"/>
          <p14:tracePt t="54207" x="8123238" y="2452688"/>
          <p14:tracePt t="54224" x="8023225" y="2452688"/>
          <p14:tracePt t="54225" x="7974013" y="2452688"/>
          <p14:tracePt t="54241" x="7910513" y="2452688"/>
          <p14:tracePt t="54257" x="7848600" y="2439988"/>
          <p14:tracePt t="54274" x="7823200" y="2439988"/>
          <p14:tracePt t="54291" x="7797800" y="2439988"/>
          <p14:tracePt t="54307" x="7773988" y="2439988"/>
          <p14:tracePt t="54324" x="7748588" y="2439988"/>
          <p14:tracePt t="54325" x="7735888" y="2439988"/>
          <p14:tracePt t="58103" x="7761288" y="2439988"/>
          <p14:tracePt t="58110" x="7785100" y="2427288"/>
          <p14:tracePt t="58118" x="7810500" y="2427288"/>
          <p14:tracePt t="58125" x="7848600" y="2403475"/>
          <p14:tracePt t="58141" x="7948613" y="2390775"/>
          <p14:tracePt t="58157" x="8061325" y="2378075"/>
          <p14:tracePt t="58174" x="8199438" y="2378075"/>
          <p14:tracePt t="58190" x="8286750" y="2378075"/>
          <p14:tracePt t="58207" x="8348663" y="2378075"/>
          <p14:tracePt t="58224" x="8424863" y="2390775"/>
          <p14:tracePt t="58241" x="8461375" y="2390775"/>
          <p14:tracePt t="58257" x="8474075" y="2390775"/>
          <p14:tracePt t="58274" x="8486775" y="2390775"/>
          <p14:tracePt t="58347" x="8448675" y="2390775"/>
          <p14:tracePt t="58355" x="8412163" y="2390775"/>
          <p14:tracePt t="58363" x="8361363" y="2390775"/>
          <p14:tracePt t="58374" x="8299450" y="2390775"/>
          <p14:tracePt t="58390" x="8123238" y="2352675"/>
          <p14:tracePt t="58407" x="7935913" y="2303463"/>
          <p14:tracePt t="58409" x="7848600" y="2290763"/>
          <p14:tracePt t="58425" x="7673975" y="2239963"/>
          <p14:tracePt t="58441" x="7535863" y="2214563"/>
          <p14:tracePt t="58457" x="7397750" y="2201863"/>
          <p14:tracePt t="58474" x="7310438" y="2201863"/>
          <p14:tracePt t="58491" x="7246938" y="2201863"/>
          <p14:tracePt t="58507" x="7210425" y="2201863"/>
          <p14:tracePt t="58508" x="7197725" y="2190750"/>
          <p14:tracePt t="58817" x="7185025" y="2190750"/>
          <p14:tracePt t="58825" x="7172325" y="2190750"/>
          <p14:tracePt t="58832" x="7159625" y="2190750"/>
          <p14:tracePt t="58841" x="7123113" y="2190750"/>
          <p14:tracePt t="58858" x="7046913" y="2190750"/>
          <p14:tracePt t="58874" x="6884988" y="2190750"/>
          <p14:tracePt t="58891" x="6659563" y="2190750"/>
          <p14:tracePt t="58893" x="6534150" y="2190750"/>
          <p14:tracePt t="58908" x="6221413" y="2178050"/>
          <p14:tracePt t="58926" x="5908675" y="2152650"/>
          <p14:tracePt t="58941" x="5557838" y="2139950"/>
          <p14:tracePt t="58957" x="5207000" y="2139950"/>
          <p14:tracePt t="58974" x="4906963" y="2139950"/>
          <p14:tracePt t="58991" x="4694238" y="2139950"/>
          <p14:tracePt t="59008" x="4456113" y="2139950"/>
          <p14:tracePt t="59024" x="4381500" y="2139950"/>
          <p14:tracePt t="59308" x="4356100" y="2139950"/>
          <p14:tracePt t="59315" x="4330700" y="2139950"/>
          <p14:tracePt t="59324" x="4294188" y="2139950"/>
          <p14:tracePt t="59341" x="4217988" y="2152650"/>
          <p14:tracePt t="59358" x="4117975" y="2152650"/>
          <p14:tracePt t="59374" x="3979863" y="2178050"/>
          <p14:tracePt t="59391" x="3843338" y="2178050"/>
          <p14:tracePt t="59408" x="3667125" y="2201863"/>
          <p14:tracePt t="59424" x="3567113" y="2201863"/>
          <p14:tracePt t="59441" x="3479800" y="2201863"/>
          <p14:tracePt t="59457" x="3429000" y="2201863"/>
          <p14:tracePt t="59474" x="3405188" y="2201863"/>
          <p14:tracePt t="59491" x="3392488" y="2201863"/>
          <p14:tracePt t="59576" x="3405188" y="2201863"/>
          <p14:tracePt t="59583" x="3429000" y="2201863"/>
          <p14:tracePt t="59591" x="3467100" y="2201863"/>
          <p14:tracePt t="59607" x="3630613" y="2201863"/>
          <p14:tracePt t="59624" x="3843338" y="2227263"/>
          <p14:tracePt t="59640" x="4156075" y="2265363"/>
          <p14:tracePt t="59657" x="4468813" y="2290763"/>
          <p14:tracePt t="59674" x="4768850" y="2339975"/>
          <p14:tracePt t="59676" x="4919663" y="2352675"/>
          <p14:tracePt t="59691" x="5170488" y="2390775"/>
          <p14:tracePt t="59707" x="5407025" y="2414588"/>
          <p14:tracePt t="59724" x="5495925" y="2427288"/>
          <p14:tracePt t="59741" x="5545138" y="2427288"/>
          <p14:tracePt t="59757" x="5557838" y="2427288"/>
          <p14:tracePt t="59961" x="5545138" y="2427288"/>
          <p14:tracePt t="59968" x="5507038" y="2427288"/>
          <p14:tracePt t="59977" x="5495925" y="2427288"/>
          <p14:tracePt t="59991" x="5419725" y="2427288"/>
          <p14:tracePt t="60008" x="5307013" y="2427288"/>
          <p14:tracePt t="60024" x="5132388" y="2427288"/>
          <p14:tracePt t="60041" x="4945063" y="2427288"/>
          <p14:tracePt t="60058" x="4743450" y="2427288"/>
          <p14:tracePt t="60074" x="4581525" y="2427288"/>
          <p14:tracePt t="60075" x="4481513" y="2427288"/>
          <p14:tracePt t="60091" x="4294188" y="2414588"/>
          <p14:tracePt t="60107" x="4117975" y="2414588"/>
          <p14:tracePt t="60124" x="4005263" y="2414588"/>
          <p14:tracePt t="60141" x="3867150" y="2414588"/>
          <p14:tracePt t="60157" x="3743325" y="2414588"/>
          <p14:tracePt t="60174" x="3605213" y="2414588"/>
          <p14:tracePt t="60191" x="3541713" y="2414588"/>
          <p14:tracePt t="60207" x="3505200" y="2414588"/>
          <p14:tracePt t="60228" x="3492500" y="2414588"/>
          <p14:tracePt t="60241" x="3479800" y="2414588"/>
          <p14:tracePt t="60490" x="3517900" y="2414588"/>
          <p14:tracePt t="60498" x="3567113" y="2403475"/>
          <p14:tracePt t="60507" x="3654425" y="2390775"/>
          <p14:tracePt t="60524" x="3867150" y="2365375"/>
          <p14:tracePt t="60541" x="4192588" y="2352675"/>
          <p14:tracePt t="60558" x="4568825" y="2352675"/>
          <p14:tracePt t="60559" x="4768850" y="2352675"/>
          <p14:tracePt t="60575" x="5194300" y="2352675"/>
          <p14:tracePt t="60591" x="5619750" y="2378075"/>
          <p14:tracePt t="60607" x="5995988" y="2414588"/>
          <p14:tracePt t="60624" x="6308725" y="2439988"/>
          <p14:tracePt t="60640" x="6572250" y="2452688"/>
          <p14:tracePt t="60658" x="6846888" y="2465388"/>
          <p14:tracePt t="60674" x="6897688" y="2465388"/>
          <p14:tracePt t="60691" x="6921500" y="2465388"/>
          <p14:tracePt t="60889" x="6910388" y="2465388"/>
          <p14:tracePt t="60897" x="6884988" y="2465388"/>
          <p14:tracePt t="60907" x="6834188" y="2465388"/>
          <p14:tracePt t="60925" x="6696075" y="2465388"/>
          <p14:tracePt t="60941" x="6446838" y="2465388"/>
          <p14:tracePt t="60942" x="6296025" y="2465388"/>
          <p14:tracePt t="60958" x="5995988" y="2465388"/>
          <p14:tracePt t="60975" x="5683250" y="2452688"/>
          <p14:tracePt t="60991" x="5345113" y="2452688"/>
          <p14:tracePt t="61008" x="5094288" y="2452688"/>
          <p14:tracePt t="61024" x="4868863" y="2452688"/>
          <p14:tracePt t="61041" x="4681538" y="2452688"/>
          <p14:tracePt t="61042" x="4594225" y="2452688"/>
          <p14:tracePt t="61058" x="4506913" y="2452688"/>
          <p14:tracePt t="61074" x="4456113" y="2452688"/>
          <p14:tracePt t="61091" x="4406900" y="2452688"/>
          <p14:tracePt t="61111" x="4394200" y="2452688"/>
          <p14:tracePt t="61124" x="4381500" y="2452688"/>
          <p14:tracePt t="61396" x="4368800" y="2465388"/>
          <p14:tracePt t="61403" x="4343400" y="2465388"/>
          <p14:tracePt t="61411" x="4318000" y="2465388"/>
          <p14:tracePt t="61425" x="4294188" y="2465388"/>
          <p14:tracePt t="61426" x="4256088" y="2478088"/>
          <p14:tracePt t="61442" x="4143375" y="2490788"/>
          <p14:tracePt t="61458" x="3992563" y="2503488"/>
          <p14:tracePt t="61474" x="3856038" y="2503488"/>
          <p14:tracePt t="61491" x="3730625" y="2516188"/>
          <p14:tracePt t="61507" x="3567113" y="2516188"/>
          <p14:tracePt t="61524" x="3441700" y="2516188"/>
          <p14:tracePt t="61525" x="3367088" y="2516188"/>
          <p14:tracePt t="61541" x="3279775" y="2516188"/>
          <p14:tracePt t="61557" x="3205163" y="2516188"/>
          <p14:tracePt t="61574" x="3141663" y="2516188"/>
          <p14:tracePt t="61591" x="3103563" y="2516188"/>
          <p14:tracePt t="61607" x="3079750" y="2516188"/>
          <p14:tracePt t="61624" x="3067050" y="2516188"/>
          <p14:tracePt t="62010" x="3079750" y="2516188"/>
          <p14:tracePt t="62017" x="3103563" y="2516188"/>
          <p14:tracePt t="62025" x="3128963" y="2516188"/>
          <p14:tracePt t="62041" x="3205163" y="2516188"/>
          <p14:tracePt t="62058" x="3341688" y="2516188"/>
          <p14:tracePt t="62074" x="3554413" y="2516188"/>
          <p14:tracePt t="62091" x="3767138" y="2516188"/>
          <p14:tracePt t="62107" x="4043363" y="2527300"/>
          <p14:tracePt t="62109" x="4143375" y="2540000"/>
          <p14:tracePt t="62124" x="4406900" y="2565400"/>
          <p14:tracePt t="62140" x="4643438" y="2603500"/>
          <p14:tracePt t="62157" x="4868863" y="2627313"/>
          <p14:tracePt t="62174" x="5045075" y="2665413"/>
          <p14:tracePt t="62191" x="5194300" y="2690813"/>
          <p14:tracePt t="62207" x="5307013" y="2703513"/>
          <p14:tracePt t="62208" x="5345113" y="2716213"/>
          <p14:tracePt t="62224" x="5383213" y="2728913"/>
          <p14:tracePt t="62254" x="5394325" y="2728913"/>
          <p14:tracePt t="62808" x="5419725" y="2728913"/>
          <p14:tracePt t="62816" x="5445125" y="2728913"/>
          <p14:tracePt t="62824" x="5470525" y="2716213"/>
          <p14:tracePt t="62841" x="5583238" y="2703513"/>
          <p14:tracePt t="62858" x="5732463" y="2690813"/>
          <p14:tracePt t="62875" x="5921375" y="2678113"/>
          <p14:tracePt t="62891" x="6108700" y="2678113"/>
          <p14:tracePt t="62893" x="6170613" y="2678113"/>
          <p14:tracePt t="62908" x="6270625" y="2678113"/>
          <p14:tracePt t="62924" x="6370638" y="2678113"/>
          <p14:tracePt t="62941" x="6459538" y="2678113"/>
          <p14:tracePt t="62957" x="6521450" y="2678113"/>
          <p14:tracePt t="62974" x="6546850" y="2678113"/>
          <p14:tracePt t="63323" x="6521450" y="2678113"/>
          <p14:tracePt t="63330" x="6496050" y="2678113"/>
          <p14:tracePt t="63341" x="6459538" y="2678113"/>
          <p14:tracePt t="63358" x="6346825" y="2678113"/>
          <p14:tracePt t="63375" x="6196013" y="2678113"/>
          <p14:tracePt t="63376" x="6108700" y="2678113"/>
          <p14:tracePt t="63392" x="5921375" y="2678113"/>
          <p14:tracePt t="63408" x="5719763" y="2665413"/>
          <p14:tracePt t="63424" x="5507038" y="2652713"/>
          <p14:tracePt t="63441" x="5294313" y="2640013"/>
          <p14:tracePt t="63458" x="5132388" y="2640013"/>
          <p14:tracePt t="63474" x="5032375" y="2640013"/>
          <p14:tracePt t="63475" x="4981575" y="2640013"/>
          <p14:tracePt t="63491" x="4919663" y="2640013"/>
          <p14:tracePt t="63508" x="4881563" y="2640013"/>
          <p14:tracePt t="63524" x="4868863" y="2640013"/>
          <p14:tracePt t="63898" x="4843463" y="2640013"/>
          <p14:tracePt t="63905" x="4832350" y="2640013"/>
          <p14:tracePt t="63913" x="4819650" y="2640013"/>
          <p14:tracePt t="63924" x="4794250" y="2640013"/>
          <p14:tracePt t="63941" x="4706938" y="2640013"/>
          <p14:tracePt t="63958" x="4606925" y="2640013"/>
          <p14:tracePt t="63959" x="4530725" y="2640013"/>
          <p14:tracePt t="63975" x="4356100" y="2616200"/>
          <p14:tracePt t="63992" x="4156075" y="2603500"/>
          <p14:tracePt t="64007" x="3968750" y="2590800"/>
          <p14:tracePt t="64024" x="3805238" y="2578100"/>
          <p14:tracePt t="64041" x="3692525" y="2565400"/>
          <p14:tracePt t="64057" x="3617913" y="2565400"/>
          <p14:tracePt t="64058" x="3579813" y="2565400"/>
          <p14:tracePt t="64074" x="3541713" y="2565400"/>
          <p14:tracePt t="64091" x="3530600" y="2565400"/>
          <p14:tracePt t="64107" x="3505200" y="2565400"/>
          <p14:tracePt t="64651" x="3492500" y="2565400"/>
          <p14:tracePt t="64658" x="3467100" y="2565400"/>
          <p14:tracePt t="64666" x="3441700" y="2565400"/>
          <p14:tracePt t="64674" x="3429000" y="2565400"/>
          <p14:tracePt t="64691" x="3379788" y="2578100"/>
          <p14:tracePt t="64708" x="3317875" y="2578100"/>
          <p14:tracePt t="64725" x="3254375" y="2578100"/>
          <p14:tracePt t="64741" x="3167063" y="2590800"/>
          <p14:tracePt t="64758" x="3054350" y="2590800"/>
          <p14:tracePt t="64774" x="3003550" y="2603500"/>
          <p14:tracePt t="64791" x="2967038" y="2616200"/>
          <p14:tracePt t="64807" x="2941638" y="2616200"/>
          <p14:tracePt t="64824" x="2928938" y="2616200"/>
          <p14:tracePt t="64841" x="2916238" y="2616200"/>
          <p14:tracePt t="65794" x="2916238" y="2627313"/>
          <p14:tracePt t="65802" x="2916238" y="2640013"/>
          <p14:tracePt t="65809" x="2916238" y="2652713"/>
          <p14:tracePt t="65825" x="2903538" y="2678113"/>
          <p14:tracePt t="65841" x="2903538" y="2728913"/>
          <p14:tracePt t="65858" x="2903538" y="2765425"/>
          <p14:tracePt t="65874" x="2903538" y="2816225"/>
          <p14:tracePt t="65891" x="2903538" y="2865438"/>
          <p14:tracePt t="65908" x="2903538" y="2903538"/>
          <p14:tracePt t="65909" x="2903538" y="2916238"/>
          <p14:tracePt t="65924" x="2903538" y="2952750"/>
          <p14:tracePt t="65941" x="2903538" y="2978150"/>
          <p14:tracePt t="65957" x="2903538" y="2990850"/>
          <p14:tracePt t="65986" x="2903538" y="3003550"/>
          <p14:tracePt t="66000" x="2903538" y="3016250"/>
          <p14:tracePt t="66470" x="2916238" y="3016250"/>
          <p14:tracePt t="66477" x="2941638" y="3016250"/>
          <p14:tracePt t="66485" x="2954338" y="3016250"/>
          <p14:tracePt t="66493" x="2979738" y="3016250"/>
          <p14:tracePt t="66508" x="3041650" y="3016250"/>
          <p14:tracePt t="66524" x="3154363" y="3041650"/>
          <p14:tracePt t="66541" x="3228975" y="3054350"/>
          <p14:tracePt t="66557" x="3341688" y="3065463"/>
          <p14:tracePt t="66575" x="3417888" y="3078163"/>
          <p14:tracePt t="66591" x="3454400" y="3090863"/>
          <p14:tracePt t="66592" x="3479800" y="3103563"/>
          <p14:tracePt t="66608" x="3492500" y="3103563"/>
          <p14:tracePt t="66624" x="3505200" y="3103563"/>
          <p14:tracePt t="66641" x="3517900" y="3103563"/>
          <p14:tracePt t="66676" x="3517900" y="3116263"/>
          <p14:tracePt t="66722" x="3505200" y="3116263"/>
          <p14:tracePt t="66730" x="3479800" y="3128963"/>
          <p14:tracePt t="66741" x="3454400" y="3128963"/>
          <p14:tracePt t="66757" x="3354388" y="3141663"/>
          <p14:tracePt t="66774" x="3267075" y="3154363"/>
          <p14:tracePt t="66791" x="3154363" y="3154363"/>
          <p14:tracePt t="66807" x="3103563" y="3154363"/>
          <p14:tracePt t="66824" x="3041650" y="3154363"/>
          <p14:tracePt t="66841" x="3003550" y="3154363"/>
          <p14:tracePt t="66857" x="2967038" y="3154363"/>
          <p14:tracePt t="66874" x="2928938" y="3165475"/>
          <p14:tracePt t="66891" x="2903538" y="3178175"/>
          <p14:tracePt t="67260" x="2916238" y="3178175"/>
          <p14:tracePt t="67268" x="2928938" y="3165475"/>
          <p14:tracePt t="67275" x="2954338" y="3165475"/>
          <p14:tracePt t="67292" x="3079750" y="3141663"/>
          <p14:tracePt t="67308" x="3279775" y="3103563"/>
          <p14:tracePt t="67324" x="3479800" y="3065463"/>
          <p14:tracePt t="67341" x="3654425" y="3054350"/>
          <p14:tracePt t="67358" x="3817938" y="3054350"/>
          <p14:tracePt t="67375" x="3943350" y="3054350"/>
          <p14:tracePt t="67391" x="3979863" y="3041650"/>
          <p14:tracePt t="67408" x="4005263" y="3041650"/>
          <p14:tracePt t="67424" x="4017963" y="3041650"/>
          <p14:tracePt t="67498" x="3992563" y="3041650"/>
          <p14:tracePt t="67505" x="3968750" y="3041650"/>
          <p14:tracePt t="67513" x="3943350" y="3041650"/>
          <p14:tracePt t="67524" x="3917950" y="3041650"/>
          <p14:tracePt t="67541" x="3856038" y="3041650"/>
          <p14:tracePt t="67557" x="3792538" y="3041650"/>
          <p14:tracePt t="67559" x="3756025" y="3041650"/>
          <p14:tracePt t="67575" x="3730625" y="3041650"/>
          <p14:tracePt t="67591" x="3692525" y="3041650"/>
          <p14:tracePt t="67607" x="3679825" y="3041650"/>
          <p14:tracePt t="67624" x="3667125" y="3041650"/>
          <p14:tracePt t="67641" x="3654425" y="3054350"/>
          <p14:tracePt t="67657" x="3630613" y="3065463"/>
          <p14:tracePt t="67659" x="3617913" y="3065463"/>
          <p14:tracePt t="67675" x="3592513" y="3078163"/>
          <p14:tracePt t="67691" x="3567113" y="3078163"/>
          <p14:tracePt t="67707" x="3567113" y="3090863"/>
          <p14:tracePt t="68105" x="3541713" y="3103563"/>
          <p14:tracePt t="68113" x="3530600" y="3103563"/>
          <p14:tracePt t="68124" x="3517900" y="3103563"/>
          <p14:tracePt t="68142" x="3479800" y="3128963"/>
          <p14:tracePt t="68145" x="3454400" y="3141663"/>
          <p14:tracePt t="68159" x="3392488" y="3165475"/>
          <p14:tracePt t="68175" x="3354388" y="3178175"/>
          <p14:tracePt t="68191" x="3292475" y="3190875"/>
          <p14:tracePt t="68207" x="3254375" y="3216275"/>
          <p14:tracePt t="68224" x="3216275" y="3228975"/>
          <p14:tracePt t="68241" x="3205163" y="3241675"/>
          <p14:tracePt t="68258" x="3179763" y="3254375"/>
          <p14:tracePt t="68274" x="3154363" y="3254375"/>
          <p14:tracePt t="69118" x="3141663" y="3267075"/>
          <p14:tracePt t="69133" x="3116263" y="3267075"/>
          <p14:tracePt t="69142" x="3116263" y="3278188"/>
          <p14:tracePt t="69148" x="3092450" y="3278188"/>
          <p14:tracePt t="69158" x="3079750" y="3290888"/>
          <p14:tracePt t="69174" x="3028950" y="3303588"/>
          <p14:tracePt t="69191" x="2992438" y="3303588"/>
          <p14:tracePt t="69208" x="2954338" y="3316288"/>
          <p14:tracePt t="69213" x="2941638" y="3328988"/>
          <p14:tracePt t="69224" x="2903538" y="3328988"/>
          <p14:tracePt t="69241" x="2879725" y="3341688"/>
          <p14:tracePt t="69257" x="2867025" y="3341688"/>
          <p14:tracePt t="69274" x="2854325" y="3354388"/>
          <p14:tracePt t="69291" x="2841625" y="3354388"/>
          <p14:tracePt t="69324" x="2828925" y="3354388"/>
          <p14:tracePt t="69363" x="2828925" y="3367088"/>
          <p14:tracePt t="69371" x="2816225" y="3367088"/>
          <p14:tracePt t="69725" x="2828925" y="3367088"/>
          <p14:tracePt t="69740" x="2841625" y="3367088"/>
          <p14:tracePt t="69747" x="2867025" y="3367088"/>
          <p14:tracePt t="69758" x="2879725" y="3367088"/>
          <p14:tracePt t="69774" x="2928938" y="3367088"/>
          <p14:tracePt t="69792" x="3003550" y="3367088"/>
          <p14:tracePt t="69793" x="3054350" y="3367088"/>
          <p14:tracePt t="69809" x="3103563" y="3367088"/>
          <p14:tracePt t="69810" x="3154363" y="3367088"/>
          <p14:tracePt t="69825" x="3305175" y="3378200"/>
          <p14:tracePt t="69841" x="3454400" y="3403600"/>
          <p14:tracePt t="69857" x="3617913" y="3429000"/>
          <p14:tracePt t="69874" x="3705225" y="3441700"/>
          <p14:tracePt t="69891" x="3817938" y="3467100"/>
          <p14:tracePt t="69908" x="3892550" y="3479800"/>
          <p14:tracePt t="69924" x="3943350" y="3503613"/>
          <p14:tracePt t="69941" x="3968750" y="3516313"/>
          <p14:tracePt t="69957" x="4005263" y="3516313"/>
          <p14:tracePt t="73224" x="3979863" y="3529013"/>
          <p14:tracePt t="73232" x="3930650" y="3554413"/>
          <p14:tracePt t="73240" x="3892550" y="3554413"/>
          <p14:tracePt t="73257" x="3856038" y="3567113"/>
          <p14:tracePt t="73274" x="3830638" y="3579813"/>
          <p14:tracePt t="73291" x="3817938" y="3579813"/>
          <p14:tracePt t="73347" x="3830638" y="3579813"/>
          <p14:tracePt t="73354" x="3856038" y="3579813"/>
          <p14:tracePt t="73362" x="3892550" y="3579813"/>
          <p14:tracePt t="73374" x="3943350" y="3579813"/>
          <p14:tracePt t="73391" x="4081463" y="3590925"/>
          <p14:tracePt t="73408" x="4430713" y="3641725"/>
          <p14:tracePt t="73424" x="4706938" y="3692525"/>
          <p14:tracePt t="73441" x="4945063" y="3767138"/>
          <p14:tracePt t="73457" x="5181600" y="3841750"/>
          <p14:tracePt t="73474" x="5332413" y="3905250"/>
          <p14:tracePt t="73491" x="5383213" y="3916363"/>
          <p14:tracePt t="73508" x="5419725" y="3941763"/>
          <p14:tracePt t="73524" x="5432425" y="3954463"/>
          <p14:tracePt t="73541" x="5432425" y="3967163"/>
          <p14:tracePt t="73557" x="5419725" y="3979863"/>
          <p14:tracePt t="73575" x="5383213" y="4017963"/>
          <p14:tracePt t="73591" x="5281613" y="4029075"/>
          <p14:tracePt t="73608" x="5068888" y="4067175"/>
          <p14:tracePt t="73624" x="4906963" y="4092575"/>
          <p14:tracePt t="73641" x="4756150" y="4092575"/>
          <p14:tracePt t="73657" x="4643438" y="4092575"/>
          <p14:tracePt t="73674" x="4530725" y="4092575"/>
          <p14:tracePt t="73691" x="4381500" y="4067175"/>
          <p14:tracePt t="73708" x="4205288" y="4029075"/>
          <p14:tracePt t="73724" x="4092575" y="4005263"/>
          <p14:tracePt t="73741" x="3956050" y="3954463"/>
          <p14:tracePt t="73757" x="3779838" y="3916363"/>
          <p14:tracePt t="73774" x="3605213" y="3879850"/>
          <p14:tracePt t="73791" x="3454400" y="3867150"/>
          <p14:tracePt t="73792" x="3392488" y="3854450"/>
          <p14:tracePt t="73808" x="3317875" y="3854450"/>
          <p14:tracePt t="73824" x="3279775" y="3854450"/>
          <p14:tracePt t="73841" x="3254375" y="3841750"/>
          <p14:tracePt t="73857" x="3241675" y="3841750"/>
          <p14:tracePt t="74192" x="3254375" y="3841750"/>
          <p14:tracePt t="74200" x="3267075" y="3829050"/>
          <p14:tracePt t="74210" x="3292475" y="3816350"/>
          <p14:tracePt t="74224" x="3367088" y="3792538"/>
          <p14:tracePt t="74241" x="3467100" y="3754438"/>
          <p14:tracePt t="74257" x="3567113" y="3741738"/>
          <p14:tracePt t="74275" x="3654425" y="3716338"/>
          <p14:tracePt t="74276" x="3717925" y="3703638"/>
          <p14:tracePt t="74291" x="3805238" y="3703638"/>
          <p14:tracePt t="74308" x="3892550" y="3703638"/>
          <p14:tracePt t="74324" x="3943350" y="3703638"/>
          <p14:tracePt t="74341" x="4005263" y="3703638"/>
          <p14:tracePt t="74358" x="4043363" y="3703638"/>
          <p14:tracePt t="74374" x="4056063" y="3703638"/>
          <p14:tracePt t="74391" x="4068763" y="3703638"/>
          <p14:tracePt t="74407" x="4081463" y="3703638"/>
          <p14:tracePt t="74424" x="4092575" y="3703638"/>
          <p14:tracePt t="74441" x="4105275" y="3703638"/>
          <p14:tracePt t="74457" x="4105275" y="3716338"/>
          <p14:tracePt t="74474" x="4117975" y="3716338"/>
          <p14:tracePt t="74891" x="4092575" y="3716338"/>
          <p14:tracePt t="74898" x="4081463" y="3716338"/>
          <p14:tracePt t="74908" x="4043363" y="3716338"/>
          <p14:tracePt t="74925" x="3979863" y="3716338"/>
          <p14:tracePt t="74941" x="3892550" y="3729038"/>
          <p14:tracePt t="74958" x="3792538" y="3741738"/>
          <p14:tracePt t="74959" x="3705225" y="3741738"/>
          <p14:tracePt t="74975" x="3567113" y="3754438"/>
          <p14:tracePt t="74995" x="3454400" y="3754438"/>
          <p14:tracePt t="75008" x="3379788" y="3767138"/>
          <p14:tracePt t="75024" x="3305175" y="3792538"/>
          <p14:tracePt t="75041" x="3241675" y="3816350"/>
          <p14:tracePt t="75058" x="3192463" y="3829050"/>
          <p14:tracePt t="75074" x="3179763" y="3829050"/>
          <p14:tracePt t="81346" x="3154363" y="3829050"/>
          <p14:tracePt t="81354" x="3141663" y="3829050"/>
          <p14:tracePt t="81361" x="3116263" y="3829050"/>
          <p14:tracePt t="81374" x="3103563" y="3829050"/>
          <p14:tracePt t="81392" x="3016250" y="3829050"/>
          <p14:tracePt t="81408" x="2979738" y="3829050"/>
          <p14:tracePt t="81424" x="2916238" y="3816350"/>
          <p14:tracePt t="81441" x="2890838" y="3803650"/>
          <p14:tracePt t="81458" x="2854325" y="3792538"/>
          <p14:tracePt t="81475" x="2841625" y="3792538"/>
          <p14:tracePt t="81491" x="2828925" y="3779838"/>
          <p14:tracePt t="81492" x="2828925" y="3767138"/>
          <p14:tracePt t="81507" x="2816225" y="3767138"/>
          <p14:tracePt t="81524" x="2816225" y="3754438"/>
          <p14:tracePt t="81541" x="2816225" y="3741738"/>
          <p14:tracePt t="81558" x="2828925" y="3716338"/>
          <p14:tracePt t="81574" x="2879725" y="3679825"/>
          <p14:tracePt t="81576" x="2903538" y="3679825"/>
          <p14:tracePt t="81591" x="2979738" y="3629025"/>
          <p14:tracePt t="81607" x="3092450" y="3603625"/>
          <p14:tracePt t="81624" x="3216275" y="3579813"/>
          <p14:tracePt t="81641" x="3354388" y="3579813"/>
          <p14:tracePt t="81658" x="3454400" y="3579813"/>
          <p14:tracePt t="81674" x="3541713" y="3579813"/>
          <p14:tracePt t="81675" x="3579813" y="3579813"/>
          <p14:tracePt t="81691" x="3643313" y="3579813"/>
          <p14:tracePt t="81707" x="3705225" y="3579813"/>
          <p14:tracePt t="81724" x="3743325" y="3579813"/>
          <p14:tracePt t="81741" x="3805238" y="3579813"/>
          <p14:tracePt t="81758" x="3843338" y="3579813"/>
          <p14:tracePt t="81774" x="3856038" y="3579813"/>
          <p14:tracePt t="81791" x="3867150" y="3579813"/>
          <p14:tracePt t="82075" x="3892550" y="3579813"/>
          <p14:tracePt t="82092" x="3917950" y="3579813"/>
          <p14:tracePt t="82098" x="3956050" y="3579813"/>
          <p14:tracePt t="82108" x="3979863" y="3579813"/>
          <p14:tracePt t="82124" x="4081463" y="3579813"/>
          <p14:tracePt t="82142" x="4205288" y="3579813"/>
          <p14:tracePt t="82158" x="4368800" y="3579813"/>
          <p14:tracePt t="82159" x="4468813" y="3590925"/>
          <p14:tracePt t="82175" x="4594225" y="3603625"/>
          <p14:tracePt t="82192" x="4706938" y="3616325"/>
          <p14:tracePt t="82208" x="4806950" y="3629025"/>
          <p14:tracePt t="82225" x="4881563" y="3641725"/>
          <p14:tracePt t="82241" x="4945063" y="3654425"/>
          <p14:tracePt t="82257" x="4994275" y="3654425"/>
          <p14:tracePt t="82259" x="5019675" y="3654425"/>
          <p14:tracePt t="82274" x="5068888" y="3654425"/>
          <p14:tracePt t="82291" x="5094288" y="3654425"/>
          <p14:tracePt t="82312" x="5106988" y="3654425"/>
          <p14:tracePt t="82659" x="5132388" y="3654425"/>
          <p14:tracePt t="82666" x="5145088" y="3654425"/>
          <p14:tracePt t="82674" x="5170488" y="3654425"/>
          <p14:tracePt t="82691" x="5245100" y="3641725"/>
          <p14:tracePt t="82708" x="5383213" y="3641725"/>
          <p14:tracePt t="82724" x="5607050" y="3629025"/>
          <p14:tracePt t="82741" x="5821363" y="3629025"/>
          <p14:tracePt t="82743" x="5921375" y="3629025"/>
          <p14:tracePt t="82758" x="6070600" y="3629025"/>
          <p14:tracePt t="82774" x="6246813" y="3641725"/>
          <p14:tracePt t="82791" x="6359525" y="3667125"/>
          <p14:tracePt t="82808" x="6459538" y="3679825"/>
          <p14:tracePt t="82824" x="6521450" y="3692525"/>
          <p14:tracePt t="82841" x="6572250" y="3703638"/>
          <p14:tracePt t="82865" x="6584950" y="3703638"/>
          <p14:tracePt t="83143" x="6596063" y="3703638"/>
          <p14:tracePt t="83151" x="6608763" y="3703638"/>
          <p14:tracePt t="83158" x="6634163" y="3703638"/>
          <p14:tracePt t="83175" x="6696075" y="3703638"/>
          <p14:tracePt t="83191" x="6784975" y="3703638"/>
          <p14:tracePt t="83208" x="6872288" y="3703638"/>
          <p14:tracePt t="83225" x="6959600" y="3703638"/>
          <p14:tracePt t="83242" x="7059613" y="3703638"/>
          <p14:tracePt t="83243" x="7097713" y="3716338"/>
          <p14:tracePt t="83259" x="7172325" y="3716338"/>
          <p14:tracePt t="83275" x="7272338" y="3741738"/>
          <p14:tracePt t="83291" x="7323138" y="3754438"/>
          <p14:tracePt t="83308" x="7385050" y="3779838"/>
          <p14:tracePt t="83326" x="7397750" y="3779838"/>
          <p14:tracePt t="85807" x="7397750" y="3792538"/>
          <p14:tracePt t="85813" x="7372350" y="3792538"/>
          <p14:tracePt t="85825" x="7348538" y="3792538"/>
          <p14:tracePt t="85842" x="7297738" y="3792538"/>
          <p14:tracePt t="85858" x="7197725" y="3792538"/>
          <p14:tracePt t="85859" x="7123113" y="3792538"/>
          <p14:tracePt t="85875" x="6946900" y="3754438"/>
          <p14:tracePt t="85891" x="6759575" y="3716338"/>
          <p14:tracePt t="85908" x="6584950" y="3679825"/>
          <p14:tracePt t="85924" x="6396038" y="3641725"/>
          <p14:tracePt t="85941" x="6208713" y="3616325"/>
          <p14:tracePt t="85958" x="6057900" y="3603625"/>
          <p14:tracePt t="85959" x="6008688" y="3603625"/>
          <p14:tracePt t="85977" x="5883275" y="3603625"/>
          <p14:tracePt t="85991" x="5770563" y="3603625"/>
          <p14:tracePt t="86008" x="5657850" y="3603625"/>
          <p14:tracePt t="86024" x="5583238" y="3603625"/>
          <p14:tracePt t="86041" x="5532438" y="3603625"/>
          <p14:tracePt t="86058" x="5483225" y="3603625"/>
          <p14:tracePt t="86074" x="5457825" y="3603625"/>
          <p14:tracePt t="86091" x="5432425" y="3603625"/>
          <p14:tracePt t="86108" x="5419725" y="3603625"/>
          <p14:tracePt t="86452" x="5407025" y="3603625"/>
          <p14:tracePt t="86458" x="5394325" y="3603625"/>
          <p14:tracePt t="86474" x="5383213" y="3603625"/>
          <p14:tracePt t="86481" x="5357813" y="3603625"/>
          <p14:tracePt t="86491" x="5332413" y="3603625"/>
          <p14:tracePt t="86508" x="5270500" y="3603625"/>
          <p14:tracePt t="86525" x="5181600" y="3616325"/>
          <p14:tracePt t="86542" x="5032375" y="3616325"/>
          <p14:tracePt t="86543" x="4945063" y="3629025"/>
          <p14:tracePt t="86559" x="4794250" y="3629025"/>
          <p14:tracePt t="86575" x="4668838" y="3629025"/>
          <p14:tracePt t="86591" x="4594225" y="3629025"/>
          <p14:tracePt t="86608" x="4568825" y="3629025"/>
          <p14:tracePt t="86625" x="4530725" y="3629025"/>
          <p14:tracePt t="86641" x="4518025" y="3629025"/>
          <p14:tracePt t="86658" x="4506913" y="3629025"/>
          <p14:tracePt t="87310" x="4518025" y="3629025"/>
          <p14:tracePt t="87325" x="4556125" y="3629025"/>
          <p14:tracePt t="87333" x="4568825" y="3629025"/>
          <p14:tracePt t="87341" x="4619625" y="3629025"/>
          <p14:tracePt t="87358" x="4756150" y="3641725"/>
          <p14:tracePt t="87374" x="4932363" y="3654425"/>
          <p14:tracePt t="87391" x="5081588" y="3667125"/>
          <p14:tracePt t="87408" x="5194300" y="3692525"/>
          <p14:tracePt t="87425" x="5319713" y="3716338"/>
          <p14:tracePt t="87441" x="5370513" y="3716338"/>
          <p14:tracePt t="87458" x="5419725" y="3729038"/>
          <p14:tracePt t="87474" x="5445125" y="3741738"/>
          <p14:tracePt t="87491" x="5470525" y="3741738"/>
          <p14:tracePt t="87508" x="5483225" y="3741738"/>
          <p14:tracePt t="87540" x="5495925" y="3741738"/>
          <p14:tracePt t="87579" x="5495925" y="3754438"/>
          <p14:tracePt t="87586" x="5507038" y="3754438"/>
          <p14:tracePt t="87602" x="5519738" y="3754438"/>
          <p14:tracePt t="87609" x="5519738" y="3767138"/>
          <p14:tracePt t="87639" x="5532438" y="3767138"/>
          <p14:tracePt t="88194" x="5545138" y="3767138"/>
          <p14:tracePt t="88208" x="5570538" y="3767138"/>
          <p14:tracePt t="88216" x="5583238" y="3754438"/>
          <p14:tracePt t="88225" x="5595938" y="3754438"/>
          <p14:tracePt t="88241" x="5657850" y="3729038"/>
          <p14:tracePt t="88258" x="5708650" y="3716338"/>
          <p14:tracePt t="88274" x="5808663" y="3692525"/>
          <p14:tracePt t="88291" x="5870575" y="3679825"/>
          <p14:tracePt t="88308" x="5945188" y="3679825"/>
          <p14:tracePt t="88324" x="5995988" y="3679825"/>
          <p14:tracePt t="88342" x="6021388" y="3679825"/>
          <p14:tracePt t="88358" x="6034088" y="3679825"/>
          <p14:tracePt t="88375" x="6057900" y="3679825"/>
          <p14:tracePt t="88408" x="6070600" y="3679825"/>
          <p14:tracePt t="88585" x="6070600" y="3692525"/>
          <p14:tracePt t="88592" x="6045200" y="3703638"/>
          <p14:tracePt t="88609" x="6021388" y="3716338"/>
          <p14:tracePt t="88615" x="6008688" y="3729038"/>
          <p14:tracePt t="88645" x="5995988" y="3729038"/>
          <p14:tracePt t="90036" x="5983288" y="3729038"/>
          <p14:tracePt t="90043" x="5970588" y="3729038"/>
          <p14:tracePt t="90050" x="5957888" y="3729038"/>
          <p14:tracePt t="90058" x="5932488" y="3729038"/>
          <p14:tracePt t="90075" x="5870575" y="3729038"/>
          <p14:tracePt t="90091" x="5745163" y="3729038"/>
          <p14:tracePt t="90108" x="5557838" y="3729038"/>
          <p14:tracePt t="90124" x="5357813" y="3729038"/>
          <p14:tracePt t="90141" x="5157788" y="3729038"/>
          <p14:tracePt t="90143" x="5068888" y="3729038"/>
          <p14:tracePt t="90158" x="4994275" y="3729038"/>
          <p14:tracePt t="90175" x="4756150" y="3729038"/>
          <p14:tracePt t="90191" x="4668838" y="3729038"/>
          <p14:tracePt t="90208" x="4606925" y="3729038"/>
          <p14:tracePt t="90225" x="4568825" y="3729038"/>
          <p14:tracePt t="90241" x="4543425" y="3729038"/>
          <p14:tracePt t="90258" x="4530725" y="3729038"/>
          <p14:tracePt t="90296" x="4518025" y="3729038"/>
          <p14:tracePt t="92461" x="4506913" y="3729038"/>
          <p14:tracePt t="92477" x="4494213" y="3729038"/>
          <p14:tracePt t="92485" x="4468813" y="3729038"/>
          <p14:tracePt t="92492" x="4430713" y="3729038"/>
          <p14:tracePt t="92508" x="4356100" y="3741738"/>
          <p14:tracePt t="92525" x="4243388" y="3754438"/>
          <p14:tracePt t="92542" x="4092575" y="3779838"/>
          <p14:tracePt t="92558" x="3879850" y="3816350"/>
          <p14:tracePt t="92575" x="3643313" y="3867150"/>
          <p14:tracePt t="92576" x="3541713" y="3892550"/>
          <p14:tracePt t="92591" x="3341688" y="3929063"/>
          <p14:tracePt t="92608" x="3179763" y="3979863"/>
          <p14:tracePt t="92625" x="3079750" y="4005263"/>
          <p14:tracePt t="92641" x="3003550" y="4041775"/>
          <p14:tracePt t="92658" x="2967038" y="4054475"/>
          <p14:tracePt t="92675" x="2928938" y="4079875"/>
          <p14:tracePt t="93168" x="2916238" y="4079875"/>
          <p14:tracePt t="93183" x="2903538" y="4079875"/>
          <p14:tracePt t="93195" x="2890838" y="4079875"/>
          <p14:tracePt t="93198" x="2879725" y="4079875"/>
          <p14:tracePt t="93208" x="2867025" y="4079875"/>
          <p14:tracePt t="93225" x="2828925" y="4079875"/>
          <p14:tracePt t="93242" x="2778125" y="4079875"/>
          <p14:tracePt t="93258" x="2754313" y="4079875"/>
          <p14:tracePt t="93260" x="2716213" y="4079875"/>
          <p14:tracePt t="93275" x="2678113" y="4067175"/>
          <p14:tracePt t="93291" x="2641600" y="4067175"/>
          <p14:tracePt t="93308" x="2616200" y="4067175"/>
          <p14:tracePt t="93324" x="2590800" y="4067175"/>
          <p14:tracePt t="93341" x="2578100" y="4067175"/>
          <p14:tracePt t="93358" x="2565400" y="4067175"/>
          <p14:tracePt t="93736" x="2565400" y="4079875"/>
          <p14:tracePt t="93743" x="2578100" y="4092575"/>
          <p14:tracePt t="93751" x="2590800" y="4105275"/>
          <p14:tracePt t="93759" x="2616200" y="4129088"/>
          <p14:tracePt t="93775" x="2641600" y="4167188"/>
          <p14:tracePt t="93792" x="2678113" y="4205288"/>
          <p14:tracePt t="93808" x="2716213" y="4254500"/>
          <p14:tracePt t="93825" x="2741613" y="4279900"/>
          <p14:tracePt t="93842" x="2767013" y="4318000"/>
          <p14:tracePt t="93859" x="2778125" y="4341813"/>
          <p14:tracePt t="93875" x="2803525" y="4367213"/>
          <p14:tracePt t="93891" x="2828925" y="4392613"/>
          <p14:tracePt t="93908" x="2828925" y="4405313"/>
          <p14:tracePt t="93926" x="2841625" y="4405313"/>
          <p14:tracePt t="94281" x="2867025" y="4405313"/>
          <p14:tracePt t="94296" x="2890838" y="4405313"/>
          <p14:tracePt t="94303" x="2916238" y="4405313"/>
          <p14:tracePt t="94311" x="2954338" y="4405313"/>
          <p14:tracePt t="94325" x="2979738" y="4392613"/>
          <p14:tracePt t="94326" x="3016250" y="4379913"/>
          <p14:tracePt t="94343" x="3079750" y="4379913"/>
          <p14:tracePt t="94358" x="3154363" y="4354513"/>
          <p14:tracePt t="94375" x="3216275" y="4341813"/>
          <p14:tracePt t="94391" x="3292475" y="4341813"/>
          <p14:tracePt t="94408" x="3341688" y="4341813"/>
          <p14:tracePt t="94425" x="3405188" y="4341813"/>
          <p14:tracePt t="94441" x="3417888" y="4341813"/>
          <p14:tracePt t="94458" x="3454400" y="4341813"/>
          <p14:tracePt t="94474" x="3479800" y="4341813"/>
          <p14:tracePt t="94491" x="3505200" y="4341813"/>
          <p14:tracePt t="94508" x="3530600" y="4341813"/>
          <p14:tracePt t="94525" x="3579813" y="4341813"/>
          <p14:tracePt t="94541" x="3592513" y="4341813"/>
          <p14:tracePt t="94558" x="3605213" y="4341813"/>
          <p14:tracePt t="95010" x="3579813" y="4341813"/>
          <p14:tracePt t="95017" x="3567113" y="4341813"/>
          <p14:tracePt t="95025" x="3541713" y="4341813"/>
          <p14:tracePt t="95042" x="3467100" y="4354513"/>
          <p14:tracePt t="95058" x="3328988" y="4367213"/>
          <p14:tracePt t="95074" x="3154363" y="4392613"/>
          <p14:tracePt t="95091" x="3016250" y="4405313"/>
          <p14:tracePt t="95108" x="2890838" y="4405313"/>
          <p14:tracePt t="95109" x="2828925" y="4405313"/>
          <p14:tracePt t="95124" x="2716213" y="4418013"/>
          <p14:tracePt t="95141" x="2616200" y="4430713"/>
          <p14:tracePt t="95158" x="2578100" y="4430713"/>
          <p14:tracePt t="95174" x="2541588" y="4430713"/>
          <p14:tracePt t="95193" x="2528888" y="4430713"/>
          <p14:tracePt t="95285" x="2528888" y="4418013"/>
          <p14:tracePt t="95293" x="2541588" y="4392613"/>
          <p14:tracePt t="95301" x="2565400" y="4379913"/>
          <p14:tracePt t="95308" x="2590800" y="4341813"/>
          <p14:tracePt t="95325" x="2641600" y="4305300"/>
          <p14:tracePt t="95341" x="2716213" y="4241800"/>
          <p14:tracePt t="95358" x="2803525" y="4192588"/>
          <p14:tracePt t="95375" x="2879725" y="4141788"/>
          <p14:tracePt t="95391" x="2979738" y="4092575"/>
          <p14:tracePt t="95393" x="3016250" y="4067175"/>
          <p14:tracePt t="95408" x="3103563" y="4041775"/>
          <p14:tracePt t="95425" x="3167063" y="4017963"/>
          <p14:tracePt t="95441" x="3205163" y="4017963"/>
          <p14:tracePt t="95458" x="3241675" y="3992563"/>
          <p14:tracePt t="95474" x="3279775" y="3979863"/>
          <p14:tracePt t="95491" x="3305175" y="3967163"/>
          <p14:tracePt t="95508" x="3317875" y="3967163"/>
          <p14:tracePt t="95808" x="3305175" y="3967163"/>
          <p14:tracePt t="95816" x="3292475" y="3967163"/>
          <p14:tracePt t="95825" x="3267075" y="3967163"/>
          <p14:tracePt t="95841" x="3216275" y="3967163"/>
          <p14:tracePt t="95858" x="3154363" y="3979863"/>
          <p14:tracePt t="95875" x="3079750" y="3979863"/>
          <p14:tracePt t="95892" x="2967038" y="3992563"/>
          <p14:tracePt t="95908" x="2903538" y="4005263"/>
          <p14:tracePt t="95925" x="2841625" y="4017963"/>
          <p14:tracePt t="95941" x="2816225" y="4017963"/>
          <p14:tracePt t="95958" x="2803525" y="4029075"/>
          <p14:tracePt t="95975" x="2778125" y="4029075"/>
          <p14:tracePt t="95993" x="2778125" y="4041775"/>
          <p14:tracePt t="96438" x="2790825" y="4041775"/>
          <p14:tracePt t="96445" x="2816225" y="4041775"/>
          <p14:tracePt t="96453" x="2841625" y="4041775"/>
          <p14:tracePt t="96460" x="2879725" y="4041775"/>
          <p14:tracePt t="96475" x="2928938" y="4041775"/>
          <p14:tracePt t="96492" x="3003550" y="4054475"/>
          <p14:tracePt t="96509" x="3041650" y="4067175"/>
          <p14:tracePt t="96525" x="3116263" y="4092575"/>
          <p14:tracePt t="96542" x="3167063" y="4117975"/>
          <p14:tracePt t="96558" x="3205163" y="4141788"/>
          <p14:tracePt t="96575" x="3254375" y="4167188"/>
          <p14:tracePt t="96591" x="3267075" y="4179888"/>
          <p14:tracePt t="96608" x="3292475" y="4192588"/>
          <p14:tracePt t="96624" x="3305175" y="4217988"/>
          <p14:tracePt t="96642" x="3328988" y="4230688"/>
          <p14:tracePt t="96658" x="3354388" y="4254500"/>
          <p14:tracePt t="96659" x="3379788" y="4279900"/>
          <p14:tracePt t="96675" x="3405188" y="4318000"/>
          <p14:tracePt t="96691" x="3441700" y="4354513"/>
          <p14:tracePt t="96708" x="3467100" y="4405313"/>
          <p14:tracePt t="96724" x="3467100" y="4430713"/>
          <p14:tracePt t="96741" x="3479800" y="4443413"/>
          <p14:tracePt t="96982" x="3467100" y="4443413"/>
          <p14:tracePt t="96992" x="3429000" y="4443413"/>
          <p14:tracePt t="96998" x="3405188" y="4443413"/>
          <p14:tracePt t="97008" x="3379788" y="4430713"/>
          <p14:tracePt t="97025" x="3305175" y="4405313"/>
          <p14:tracePt t="97042" x="3179763" y="4367213"/>
          <p14:tracePt t="97058" x="2928938" y="4279900"/>
          <p14:tracePt t="97075" x="2803525" y="4241800"/>
          <p14:tracePt t="97091" x="2690813" y="4217988"/>
          <p14:tracePt t="97108" x="2616200" y="4192588"/>
          <p14:tracePt t="97125" x="2578100" y="4179888"/>
          <p14:tracePt t="97141" x="2541588" y="4167188"/>
          <p14:tracePt t="97158" x="2528888" y="4167188"/>
          <p14:tracePt t="97174" x="2516188" y="4167188"/>
          <p14:tracePt t="97204" x="2503488" y="4167188"/>
          <p14:tracePt t="97220" x="2490788" y="4167188"/>
          <p14:tracePt t="97235" x="2478088" y="4167188"/>
          <p14:tracePt t="97251" x="2465388" y="4167188"/>
          <p14:tracePt t="97258" x="2452688" y="4167188"/>
          <p14:tracePt t="97274" x="2441575" y="4167188"/>
          <p14:tracePt t="97296" x="2428875" y="4179888"/>
          <p14:tracePt t="97319" x="2416175" y="4179888"/>
          <p14:tracePt t="97327" x="2403475" y="4179888"/>
          <p14:tracePt t="97350" x="2390775" y="4179888"/>
          <p14:tracePt t="97373" x="2378075" y="4179888"/>
          <p14:tracePt t="97404" x="2365375" y="4179888"/>
          <p14:tracePt t="97482" x="2378075" y="4179888"/>
          <p14:tracePt t="97489" x="2390775" y="4179888"/>
          <p14:tracePt t="97497" x="2403475" y="4179888"/>
          <p14:tracePt t="97508" x="2428875" y="4179888"/>
          <p14:tracePt t="97525" x="2503488" y="4179888"/>
          <p14:tracePt t="97542" x="2628900" y="4154488"/>
          <p14:tracePt t="97558" x="2716213" y="4141788"/>
          <p14:tracePt t="97575" x="2854325" y="4105275"/>
          <p14:tracePt t="97591" x="2967038" y="4092575"/>
          <p14:tracePt t="97608" x="3103563" y="4079875"/>
          <p14:tracePt t="97624" x="3205163" y="4067175"/>
          <p14:tracePt t="97641" x="3292475" y="4067175"/>
          <p14:tracePt t="97642" x="3328988" y="4067175"/>
          <p14:tracePt t="97658" x="3367088" y="4054475"/>
          <p14:tracePt t="97675" x="3405188" y="4054475"/>
          <p14:tracePt t="97691" x="3429000" y="4054475"/>
          <p14:tracePt t="97711" x="3441700" y="4054475"/>
          <p14:tracePt t="97772" x="3454400" y="4054475"/>
          <p14:tracePt t="97857" x="3441700" y="4054475"/>
          <p14:tracePt t="97873" x="3417888" y="4067175"/>
          <p14:tracePt t="97880" x="3392488" y="4067175"/>
          <p14:tracePt t="97891" x="3354388" y="4079875"/>
          <p14:tracePt t="97908" x="3279775" y="4105275"/>
          <p14:tracePt t="97925" x="3205163" y="4129088"/>
          <p14:tracePt t="97927" x="3154363" y="4154488"/>
          <p14:tracePt t="97942" x="3116263" y="4167188"/>
          <p14:tracePt t="97958" x="3067050" y="4192588"/>
          <p14:tracePt t="97975" x="3041650" y="4192588"/>
          <p14:tracePt t="97991" x="3016250" y="4205288"/>
          <p14:tracePt t="98364" x="3028950" y="4205288"/>
          <p14:tracePt t="98379" x="3041650" y="4205288"/>
          <p14:tracePt t="98387" x="3067050" y="4205288"/>
          <p14:tracePt t="98395" x="3103563" y="4205288"/>
          <p14:tracePt t="98409" x="3141663" y="4205288"/>
          <p14:tracePt t="98410" x="3167063" y="4205288"/>
          <p14:tracePt t="98425" x="3292475" y="4167188"/>
          <p14:tracePt t="98442" x="3492500" y="4141788"/>
          <p14:tracePt t="98458" x="3705225" y="4129088"/>
          <p14:tracePt t="98475" x="3905250" y="4105275"/>
          <p14:tracePt t="98492" x="4105275" y="4105275"/>
          <p14:tracePt t="98508" x="4281488" y="4105275"/>
          <p14:tracePt t="98509" x="4343400" y="4105275"/>
          <p14:tracePt t="98525" x="4430713" y="4105275"/>
          <p14:tracePt t="98541" x="4506913" y="4105275"/>
          <p14:tracePt t="98558" x="4581525" y="4105275"/>
          <p14:tracePt t="98575" x="4594225" y="4105275"/>
          <p14:tracePt t="98878" x="4581525" y="4105275"/>
          <p14:tracePt t="98886" x="4568825" y="4105275"/>
          <p14:tracePt t="98894" x="4543425" y="4105275"/>
          <p14:tracePt t="98909" x="4456113" y="4117975"/>
          <p14:tracePt t="98925" x="4368800" y="4117975"/>
          <p14:tracePt t="98942" x="4256088" y="4129088"/>
          <p14:tracePt t="98958" x="4092575" y="4129088"/>
          <p14:tracePt t="98975" x="3930650" y="4141788"/>
          <p14:tracePt t="98994" x="3692525" y="4154488"/>
          <p14:tracePt t="99008" x="3517900" y="4154488"/>
          <p14:tracePt t="99024" x="3367088" y="4154488"/>
          <p14:tracePt t="99041" x="3228975" y="4154488"/>
          <p14:tracePt t="99058" x="3141663" y="4154488"/>
          <p14:tracePt t="99075" x="3103563" y="4154488"/>
          <p14:tracePt t="99091" x="3079750" y="4154488"/>
          <p14:tracePt t="99509" x="3092450" y="4154488"/>
          <p14:tracePt t="99515" x="3103563" y="4154488"/>
          <p14:tracePt t="99525" x="3141663" y="4154488"/>
          <p14:tracePt t="99542" x="3205163" y="4154488"/>
          <p14:tracePt t="99558" x="3354388" y="4154488"/>
          <p14:tracePt t="99575" x="3567113" y="4154488"/>
          <p14:tracePt t="99576" x="3667125" y="4154488"/>
          <p14:tracePt t="99592" x="3843338" y="4167188"/>
          <p14:tracePt t="99608" x="3992563" y="4179888"/>
          <p14:tracePt t="99625" x="4117975" y="4205288"/>
          <p14:tracePt t="99641" x="4205288" y="4217988"/>
          <p14:tracePt t="99658" x="4281488" y="4217988"/>
          <p14:tracePt t="99675" x="4343400" y="4230688"/>
          <p14:tracePt t="99676" x="4356100" y="4241800"/>
          <p14:tracePt t="99691" x="4394200" y="4241800"/>
          <p14:tracePt t="99708" x="4430713" y="4267200"/>
          <p14:tracePt t="99737" x="4443413" y="4267200"/>
          <p14:tracePt t="100575" x="4456113" y="4267200"/>
          <p14:tracePt t="100583" x="4468813" y="4267200"/>
          <p14:tracePt t="100592" x="4481513" y="4267200"/>
          <p14:tracePt t="100608" x="4530725" y="4267200"/>
          <p14:tracePt t="100625" x="4581525" y="4267200"/>
          <p14:tracePt t="100641" x="4643438" y="4267200"/>
          <p14:tracePt t="100659" x="4768850" y="4267200"/>
          <p14:tracePt t="100675" x="4832350" y="4267200"/>
          <p14:tracePt t="100691" x="4894263" y="4267200"/>
          <p14:tracePt t="100708" x="4956175" y="4254500"/>
          <p14:tracePt t="100725" x="4981575" y="4254500"/>
          <p14:tracePt t="100742" x="5032375" y="4254500"/>
          <p14:tracePt t="100743" x="5045075" y="4241800"/>
          <p14:tracePt t="100759" x="5081588" y="4241800"/>
          <p14:tracePt t="100775" x="5119688" y="4241800"/>
          <p14:tracePt t="100791" x="5170488" y="4241800"/>
          <p14:tracePt t="100808" x="5194300" y="4241800"/>
          <p14:tracePt t="100827" x="5207000" y="4241800"/>
          <p14:tracePt t="101088" x="5219700" y="4241800"/>
          <p14:tracePt t="101104" x="5232400" y="4241800"/>
          <p14:tracePt t="101111" x="5257800" y="4241800"/>
          <p14:tracePt t="101125" x="5281613" y="4241800"/>
          <p14:tracePt t="101142" x="5445125" y="4205288"/>
          <p14:tracePt t="101158" x="5683250" y="4154488"/>
          <p14:tracePt t="101175" x="5921375" y="4117975"/>
          <p14:tracePt t="101191" x="6157913" y="4105275"/>
          <p14:tracePt t="101208" x="6370638" y="4105275"/>
          <p14:tracePt t="101225" x="6521450" y="4105275"/>
          <p14:tracePt t="101242" x="6672263" y="4105275"/>
          <p14:tracePt t="101258" x="6734175" y="4105275"/>
          <p14:tracePt t="101275" x="6772275" y="4105275"/>
          <p14:tracePt t="101292" x="6808788" y="4105275"/>
          <p14:tracePt t="101308" x="6821488" y="4105275"/>
          <p14:tracePt t="101650" x="6834188" y="4105275"/>
          <p14:tracePt t="101657" x="6846888" y="4105275"/>
          <p14:tracePt t="101664" x="6872288" y="4079875"/>
          <p14:tracePt t="101675" x="6897688" y="4079875"/>
          <p14:tracePt t="101691" x="6972300" y="4041775"/>
          <p14:tracePt t="101708" x="7123113" y="3992563"/>
          <p14:tracePt t="101725" x="7297738" y="3929063"/>
          <p14:tracePt t="101726" x="7359650" y="3916363"/>
          <p14:tracePt t="101742" x="7459663" y="3892550"/>
          <p14:tracePt t="101758" x="7523163" y="3867150"/>
          <p14:tracePt t="101774" x="7561263" y="3867150"/>
          <p14:tracePt t="101792" x="7572375" y="3854450"/>
          <p14:tracePt t="101863" x="7561263" y="3854450"/>
          <p14:tracePt t="101871" x="7535863" y="3841750"/>
          <p14:tracePt t="101879" x="7497763" y="3829050"/>
          <p14:tracePt t="101891" x="7472363" y="3829050"/>
          <p14:tracePt t="101908" x="7372350" y="3816350"/>
          <p14:tracePt t="101925" x="7146925" y="3803650"/>
          <p14:tracePt t="101941" x="7010400" y="3803650"/>
          <p14:tracePt t="101958" x="6921500" y="3803650"/>
          <p14:tracePt t="101975" x="6821488" y="3803650"/>
          <p14:tracePt t="101991" x="6684963" y="3803650"/>
          <p14:tracePt t="102008" x="6546850" y="3841750"/>
          <p14:tracePt t="102009" x="6459538" y="3854450"/>
          <p14:tracePt t="102025" x="6334125" y="3892550"/>
          <p14:tracePt t="102041" x="6221413" y="3916363"/>
          <p14:tracePt t="102058" x="6134100" y="3929063"/>
          <p14:tracePt t="102075" x="6070600" y="3941763"/>
          <p14:tracePt t="102091" x="5995988" y="3967163"/>
          <p14:tracePt t="102479" x="5983288" y="3967163"/>
          <p14:tracePt t="102493" x="5957888" y="3967163"/>
          <p14:tracePt t="102502" x="5932488" y="3967163"/>
          <p14:tracePt t="102508" x="5908675" y="3967163"/>
          <p14:tracePt t="102525" x="5808663" y="3967163"/>
          <p14:tracePt t="102542" x="5632450" y="3941763"/>
          <p14:tracePt t="102558" x="5432425" y="3941763"/>
          <p14:tracePt t="102575" x="5245100" y="3929063"/>
          <p14:tracePt t="102592" x="5081588" y="3929063"/>
          <p14:tracePt t="102593" x="5032375" y="3929063"/>
          <p14:tracePt t="102608" x="4945063" y="3929063"/>
          <p14:tracePt t="102625" x="4856163" y="3929063"/>
          <p14:tracePt t="102641" x="4781550" y="3929063"/>
          <p14:tracePt t="102658" x="4719638" y="3929063"/>
          <p14:tracePt t="102675" x="4694238" y="3929063"/>
          <p14:tracePt t="102691" x="4668838" y="3929063"/>
          <p14:tracePt t="102708" x="4656138" y="3929063"/>
          <p14:tracePt t="103868" x="4643438" y="3929063"/>
          <p14:tracePt t="103883" x="4630738" y="3941763"/>
          <p14:tracePt t="103892" x="4619625" y="3941763"/>
          <p14:tracePt t="103898" x="4594225" y="3954463"/>
          <p14:tracePt t="103908" x="4581525" y="3954463"/>
          <p14:tracePt t="103925" x="4518025" y="3967163"/>
          <p14:tracePt t="103942" x="4418013" y="3979863"/>
          <p14:tracePt t="103958" x="4281488" y="3992563"/>
          <p14:tracePt t="103959" x="4192588" y="3992563"/>
          <p14:tracePt t="103975" x="4043363" y="3992563"/>
          <p14:tracePt t="103992" x="3905250" y="3992563"/>
          <p14:tracePt t="104008" x="3756025" y="3992563"/>
          <p14:tracePt t="104025" x="3643313" y="3992563"/>
          <p14:tracePt t="104041" x="3541713" y="3992563"/>
          <p14:tracePt t="104058" x="3479800" y="3992563"/>
          <p14:tracePt t="104059" x="3454400" y="3992563"/>
          <p14:tracePt t="104075" x="3417888" y="3992563"/>
          <p14:tracePt t="104091" x="3405188" y="3992563"/>
          <p14:tracePt t="104475" x="3429000" y="3992563"/>
          <p14:tracePt t="104482" x="3441700" y="3992563"/>
          <p14:tracePt t="104492" x="3467100" y="3992563"/>
          <p14:tracePt t="104508" x="3541713" y="3992563"/>
          <p14:tracePt t="104525" x="3643313" y="3992563"/>
          <p14:tracePt t="104542" x="3730625" y="3992563"/>
          <p14:tracePt t="104543" x="3805238" y="3992563"/>
          <p14:tracePt t="104559" x="3879850" y="3992563"/>
          <p14:tracePt t="104575" x="3956050" y="3992563"/>
          <p14:tracePt t="104592" x="3992563" y="3992563"/>
          <p14:tracePt t="104608" x="4030663" y="3992563"/>
          <p14:tracePt t="104625" x="4043363" y="3992563"/>
          <p14:tracePt t="104650" x="4056063" y="3992563"/>
          <p14:tracePt t="104673" x="4068763" y="3992563"/>
          <p14:tracePt t="104751" x="4056063" y="3992563"/>
          <p14:tracePt t="104758" x="4043363" y="3992563"/>
          <p14:tracePt t="104766" x="4030663" y="3992563"/>
          <p14:tracePt t="104775" x="4005263" y="3992563"/>
          <p14:tracePt t="104791" x="3979863" y="3992563"/>
          <p14:tracePt t="104808" x="3943350" y="3992563"/>
          <p14:tracePt t="104825" x="3917950" y="4005263"/>
          <p14:tracePt t="104842" x="3892550" y="4017963"/>
          <p14:tracePt t="104858" x="3879850" y="4017963"/>
          <p14:tracePt t="104875" x="3856038" y="4017963"/>
          <p14:tracePt t="104891" x="3843338" y="4017963"/>
          <p14:tracePt t="104908" x="3817938" y="4029075"/>
          <p14:tracePt t="104925" x="3805238" y="4029075"/>
          <p14:tracePt t="104926" x="3792538" y="4029075"/>
          <p14:tracePt t="104942" x="3792538" y="4041775"/>
          <p14:tracePt t="104958" x="3779838" y="4041775"/>
          <p14:tracePt t="104975" x="3767138" y="4054475"/>
          <p14:tracePt t="104991" x="3756025" y="4067175"/>
          <p14:tracePt t="105008" x="3730625" y="4067175"/>
          <p14:tracePt t="105025" x="3717925" y="4079875"/>
          <p14:tracePt t="105026" x="3705225" y="4079875"/>
          <p14:tracePt t="105042" x="3692525" y="4105275"/>
          <p14:tracePt t="105065" x="3679825" y="4105275"/>
          <p14:tracePt t="105411" x="3667125" y="4105275"/>
          <p14:tracePt t="105419" x="3643313" y="4117975"/>
          <p14:tracePt t="105425" x="3605213" y="4129088"/>
          <p14:tracePt t="105442" x="3530600" y="4154488"/>
          <p14:tracePt t="105458" x="3441700" y="4179888"/>
          <p14:tracePt t="105475" x="3317875" y="4205288"/>
          <p14:tracePt t="105492" x="3179763" y="4254500"/>
          <p14:tracePt t="105508" x="3079750" y="4292600"/>
          <p14:tracePt t="105525" x="3003550" y="4318000"/>
          <p14:tracePt t="105526" x="2979738" y="4330700"/>
          <p14:tracePt t="105543" x="2928938" y="4354513"/>
          <p14:tracePt t="105558" x="2890838" y="4379913"/>
          <p14:tracePt t="105575" x="2867025" y="4392613"/>
          <p14:tracePt t="105592" x="2854325" y="4392613"/>
          <p14:tracePt t="105617" x="2841625" y="4392613"/>
          <p14:tracePt t="106113" x="2841625" y="4405313"/>
          <p14:tracePt t="106524" x="2841625" y="4418013"/>
          <p14:tracePt t="106532" x="2841625" y="4430713"/>
          <p14:tracePt t="106542" x="2841625" y="4443413"/>
          <p14:tracePt t="106558" x="2841625" y="4492625"/>
          <p14:tracePt t="106575" x="2841625" y="4554538"/>
          <p14:tracePt t="106577" x="2841625" y="4592638"/>
          <p14:tracePt t="106591" x="2841625" y="4618038"/>
          <p14:tracePt t="106609" x="2841625" y="4705350"/>
          <p14:tracePt t="106625" x="2841625" y="4756150"/>
          <p14:tracePt t="106642" x="2841625" y="4805363"/>
          <p14:tracePt t="106658" x="2828925" y="4856163"/>
          <p14:tracePt t="106675" x="2816225" y="4892675"/>
          <p14:tracePt t="106676" x="2803525" y="4905375"/>
          <p14:tracePt t="106692" x="2803525" y="4943475"/>
          <p14:tracePt t="106693" x="2790825" y="4956175"/>
          <p14:tracePt t="106708" x="2778125" y="4981575"/>
          <p14:tracePt t="106725" x="2767013" y="5005388"/>
          <p14:tracePt t="106741" x="2754313" y="5018088"/>
          <p14:tracePt t="106761" x="2754313" y="5030788"/>
          <p14:tracePt t="106775" x="2741613" y="5030788"/>
          <p14:tracePt t="106792" x="2728913" y="5030788"/>
          <p14:tracePt t="106868" x="2728913" y="5005388"/>
          <p14:tracePt t="106876" x="2741613" y="4981575"/>
          <p14:tracePt t="106884" x="2754313" y="4956175"/>
          <p14:tracePt t="106892" x="2803525" y="4930775"/>
          <p14:tracePt t="106908" x="2867025" y="4843463"/>
          <p14:tracePt t="106924" x="2954338" y="4756150"/>
          <p14:tracePt t="106941" x="3041650" y="4667250"/>
          <p14:tracePt t="106958" x="3103563" y="4618038"/>
          <p14:tracePt t="106975" x="3154363" y="4579938"/>
          <p14:tracePt t="106977" x="3179763" y="4579938"/>
          <p14:tracePt t="106992" x="3205163" y="4554538"/>
          <p14:tracePt t="107008" x="3228975" y="4554538"/>
          <p14:tracePt t="107025" x="3228975" y="4543425"/>
          <p14:tracePt t="107041" x="3241675" y="4543425"/>
          <p14:tracePt t="107376" x="3216275" y="4543425"/>
          <p14:tracePt t="107383" x="3192463" y="4543425"/>
          <p14:tracePt t="107391" x="3167063" y="4543425"/>
          <p14:tracePt t="107408" x="3103563" y="4543425"/>
          <p14:tracePt t="107425" x="3028950" y="4543425"/>
          <p14:tracePt t="107442" x="2941638" y="4543425"/>
          <p14:tracePt t="107458" x="2867025" y="4554538"/>
          <p14:tracePt t="107460" x="2828925" y="4554538"/>
          <p14:tracePt t="107475" x="2767013" y="4567238"/>
          <p14:tracePt t="107491" x="2690813" y="4579938"/>
          <p14:tracePt t="107508" x="2641600" y="4605338"/>
          <p14:tracePt t="107525" x="2603500" y="4605338"/>
          <p14:tracePt t="107541" x="2578100" y="4618038"/>
          <p14:tracePt t="107558" x="2554288" y="4618038"/>
          <p14:tracePt t="107628" x="2578100" y="4618038"/>
          <p14:tracePt t="107636" x="2603500" y="4605338"/>
          <p14:tracePt t="107644" x="2654300" y="4592638"/>
          <p14:tracePt t="107658" x="2716213" y="4567238"/>
          <p14:tracePt t="107659" x="2790825" y="4543425"/>
          <p14:tracePt t="107675" x="2967038" y="4479925"/>
          <p14:tracePt t="107691" x="3128963" y="4430713"/>
          <p14:tracePt t="107708" x="3279775" y="4392613"/>
          <p14:tracePt t="107725" x="3379788" y="4367213"/>
          <p14:tracePt t="107741" x="3454400" y="4354513"/>
          <p14:tracePt t="107758" x="3517900" y="4341813"/>
          <p14:tracePt t="107760" x="3541713" y="4330700"/>
          <p14:tracePt t="107774" x="3579813" y="4330700"/>
          <p14:tracePt t="107792" x="3605213" y="4330700"/>
          <p14:tracePt t="107808" x="3630613" y="4330700"/>
          <p14:tracePt t="107825" x="3643313" y="4330700"/>
          <p14:tracePt t="107842" x="3654425" y="4330700"/>
          <p14:tracePt t="107843" x="3679825" y="4330700"/>
          <p14:tracePt t="109264" x="3667125" y="4341813"/>
          <p14:tracePt t="109272" x="3630613" y="4341813"/>
          <p14:tracePt t="109279" x="3592513" y="4354513"/>
          <p14:tracePt t="109292" x="3567113" y="4354513"/>
          <p14:tracePt t="109308" x="3479800" y="4392613"/>
          <p14:tracePt t="109310" x="3429000" y="4392613"/>
          <p14:tracePt t="109326" x="3317875" y="4430713"/>
          <p14:tracePt t="109341" x="3167063" y="4479925"/>
          <p14:tracePt t="109358" x="3041650" y="4530725"/>
          <p14:tracePt t="109375" x="2941638" y="4554538"/>
          <p14:tracePt t="109392" x="2879725" y="4592638"/>
          <p14:tracePt t="109395" x="2867025" y="4605338"/>
          <p14:tracePt t="109408" x="2828925" y="4618038"/>
          <p14:tracePt t="109409" x="2816225" y="4618038"/>
          <p14:tracePt t="109425" x="2790825" y="4630738"/>
          <p14:tracePt t="109441" x="2778125" y="4643438"/>
          <p14:tracePt t="109458" x="2767013" y="4656138"/>
          <p14:tracePt t="109809" x="2778125" y="4656138"/>
          <p14:tracePt t="109817" x="2803525" y="4643438"/>
          <p14:tracePt t="109825" x="2828925" y="4643438"/>
          <p14:tracePt t="109841" x="2916238" y="4605338"/>
          <p14:tracePt t="109858" x="3116263" y="4554538"/>
          <p14:tracePt t="109875" x="3305175" y="4505325"/>
          <p14:tracePt t="109891" x="3517900" y="4454525"/>
          <p14:tracePt t="109908" x="3756025" y="4430713"/>
          <p14:tracePt t="109924" x="3879850" y="4405313"/>
          <p14:tracePt t="109941" x="3943350" y="4392613"/>
          <p14:tracePt t="109958" x="3979863" y="4392613"/>
          <p14:tracePt t="109975" x="3992563" y="4379913"/>
          <p14:tracePt t="109991" x="4005263" y="4379913"/>
          <p14:tracePt t="110062" x="4005263" y="4367213"/>
          <p14:tracePt t="110077" x="3992563" y="4367213"/>
          <p14:tracePt t="110092" x="3968750" y="4367213"/>
          <p14:tracePt t="110108" x="3943350" y="4354513"/>
          <p14:tracePt t="110123" x="3930650" y="4354513"/>
          <p14:tracePt t="110131" x="3917950" y="4354513"/>
          <p14:tracePt t="110141" x="3905250" y="4354513"/>
          <p14:tracePt t="110158" x="3867150" y="4354513"/>
          <p14:tracePt t="110175" x="3843338" y="4354513"/>
          <p14:tracePt t="110192" x="3743325" y="4354513"/>
          <p14:tracePt t="110208" x="3667125" y="4354513"/>
          <p14:tracePt t="110225" x="3630613" y="4354513"/>
          <p14:tracePt t="110241" x="3567113" y="4354513"/>
          <p14:tracePt t="110258" x="3517900" y="4354513"/>
          <p14:tracePt t="110275" x="3454400" y="4354513"/>
          <p14:tracePt t="110292" x="3379788" y="4354513"/>
          <p14:tracePt t="110308" x="3341688" y="4354513"/>
          <p14:tracePt t="110325" x="3305175" y="4354513"/>
          <p14:tracePt t="110341" x="3292475" y="4354513"/>
          <p14:tracePt t="110358" x="3279775" y="4354513"/>
          <p14:tracePt t="110761" x="3254375" y="4367213"/>
          <p14:tracePt t="110769" x="3241675" y="4392613"/>
          <p14:tracePt t="110776" x="3216275" y="4405313"/>
          <p14:tracePt t="110793" x="3154363" y="4443413"/>
          <p14:tracePt t="110808" x="3103563" y="4492625"/>
          <p14:tracePt t="110825" x="3041650" y="4518025"/>
          <p14:tracePt t="110842" x="3003550" y="4543425"/>
          <p14:tracePt t="110858" x="2979738" y="4579938"/>
          <p14:tracePt t="110859" x="2967038" y="4592638"/>
          <p14:tracePt t="110875" x="2954338" y="4592638"/>
          <p14:tracePt t="110891" x="2916238" y="4643438"/>
          <p14:tracePt t="110908" x="2903538" y="4656138"/>
          <p14:tracePt t="110925" x="2890838" y="4692650"/>
          <p14:tracePt t="110942" x="2867025" y="4718050"/>
          <p14:tracePt t="110958" x="2867025" y="4730750"/>
          <p14:tracePt t="110975" x="2854325" y="4743450"/>
          <p14:tracePt t="111068" x="2854325" y="4756150"/>
          <p14:tracePt t="111137" x="2854325" y="4768850"/>
          <p14:tracePt t="111152" x="2879725" y="4779963"/>
          <p14:tracePt t="111160" x="2903538" y="4779963"/>
          <p14:tracePt t="111168" x="2941638" y="4792663"/>
          <p14:tracePt t="111175" x="2979738" y="4792663"/>
          <p14:tracePt t="111192" x="3079750" y="4805363"/>
          <p14:tracePt t="111208" x="3254375" y="4818063"/>
          <p14:tracePt t="111224" x="3417888" y="4830763"/>
          <p14:tracePt t="111241" x="3579813" y="4830763"/>
          <p14:tracePt t="111258" x="3692525" y="4830763"/>
          <p14:tracePt t="111259" x="3743325" y="4830763"/>
          <p14:tracePt t="111275" x="3817938" y="4830763"/>
          <p14:tracePt t="111292" x="3879850" y="4830763"/>
          <p14:tracePt t="111308" x="3956050" y="4830763"/>
          <p14:tracePt t="111325" x="4017963" y="4818063"/>
          <p14:tracePt t="111341" x="4068763" y="4805363"/>
          <p14:tracePt t="111359" x="4130675" y="4779963"/>
          <p14:tracePt t="111374" x="4168775" y="4756150"/>
          <p14:tracePt t="111391" x="4192588" y="4756150"/>
          <p14:tracePt t="111408" x="4205288" y="4730750"/>
          <p14:tracePt t="111425" x="4217988" y="4730750"/>
          <p14:tracePt t="111442" x="4217988" y="4718050"/>
          <p14:tracePt t="111443" x="4217988" y="4705350"/>
          <p14:tracePt t="111459" x="4217988" y="4679950"/>
          <p14:tracePt t="111475" x="4217988" y="4667250"/>
          <p14:tracePt t="111491" x="4217988" y="4643438"/>
          <p14:tracePt t="111508" x="4181475" y="4605338"/>
          <p14:tracePt t="111525" x="4117975" y="4579938"/>
          <p14:tracePt t="111542" x="4005263" y="4543425"/>
          <p14:tracePt t="111558" x="3743325" y="4505325"/>
          <p14:tracePt t="111575" x="3605213" y="4505325"/>
          <p14:tracePt t="111591" x="3505200" y="4505325"/>
          <p14:tracePt t="111608" x="3417888" y="4505325"/>
          <p14:tracePt t="111625" x="3341688" y="4505325"/>
          <p14:tracePt t="111641" x="3267075" y="4505325"/>
          <p14:tracePt t="111643" x="3228975" y="4505325"/>
          <p14:tracePt t="111658" x="3167063" y="4505325"/>
          <p14:tracePt t="111675" x="3116263" y="4505325"/>
          <p14:tracePt t="111691" x="3079750" y="4530725"/>
          <p14:tracePt t="111708" x="3054350" y="4543425"/>
          <p14:tracePt t="111725" x="3028950" y="4554538"/>
          <p14:tracePt t="111742" x="3016250" y="4579938"/>
          <p14:tracePt t="111743" x="2992438" y="4579938"/>
          <p14:tracePt t="111758" x="2967038" y="4605338"/>
          <p14:tracePt t="111775" x="2954338" y="4630738"/>
          <p14:tracePt t="111791" x="2928938" y="4656138"/>
          <p14:tracePt t="111808" x="2916238" y="4667250"/>
          <p14:tracePt t="111850" x="2903538" y="4679950"/>
          <p14:tracePt t="112013" x="2903538" y="4692650"/>
          <p14:tracePt t="112034" x="2903538" y="4705350"/>
          <p14:tracePt t="112043" x="2916238" y="4705350"/>
          <p14:tracePt t="112050" x="2928938" y="4718050"/>
          <p14:tracePt t="112058" x="2941638" y="4718050"/>
          <p14:tracePt t="112075" x="2967038" y="4730750"/>
          <p14:tracePt t="112091" x="3003550" y="4743450"/>
          <p14:tracePt t="112108" x="3054350" y="4768850"/>
          <p14:tracePt t="112125" x="3116263" y="4792663"/>
          <p14:tracePt t="112142" x="3241675" y="4818063"/>
          <p14:tracePt t="112158" x="3392488" y="4856163"/>
          <p14:tracePt t="112175" x="3530600" y="4879975"/>
          <p14:tracePt t="112191" x="3643313" y="4879975"/>
          <p14:tracePt t="112208" x="3767138" y="4879975"/>
          <p14:tracePt t="112225" x="3856038" y="4879975"/>
          <p14:tracePt t="112226" x="3892550" y="4879975"/>
          <p14:tracePt t="112242" x="3968750" y="4879975"/>
          <p14:tracePt t="112258" x="4017963" y="4879975"/>
          <p14:tracePt t="112275" x="4043363" y="4856163"/>
          <p14:tracePt t="112292" x="4068763" y="4843463"/>
          <p14:tracePt t="112308" x="4081463" y="4843463"/>
          <p14:tracePt t="112325" x="4081463" y="4830763"/>
          <p14:tracePt t="112349" x="4081463" y="4818063"/>
          <p14:tracePt t="112364" x="4081463" y="4792663"/>
          <p14:tracePt t="112375" x="4068763" y="4779963"/>
          <p14:tracePt t="112391" x="4030663" y="4743450"/>
          <p14:tracePt t="112408" x="3956050" y="4692650"/>
          <p14:tracePt t="112425" x="3779838" y="4605338"/>
          <p14:tracePt t="112441" x="3630613" y="4543425"/>
          <p14:tracePt t="112458" x="3505200" y="4505325"/>
          <p14:tracePt t="112475" x="3405188" y="4492625"/>
          <p14:tracePt t="112491" x="3317875" y="4467225"/>
          <p14:tracePt t="112508" x="3216275" y="4467225"/>
          <p14:tracePt t="112525" x="3067050" y="4454525"/>
          <p14:tracePt t="112541" x="3003550" y="4454525"/>
          <p14:tracePt t="112558" x="2967038" y="4454525"/>
          <p14:tracePt t="112575" x="2928938" y="4454525"/>
          <p14:tracePt t="112591" x="2903538" y="4454525"/>
          <p14:tracePt t="112608" x="2867025" y="4454525"/>
          <p14:tracePt t="112610" x="2854325" y="4479925"/>
          <p14:tracePt t="112625" x="2828925" y="4492625"/>
          <p14:tracePt t="112642" x="2790825" y="4518025"/>
          <p14:tracePt t="112658" x="2767013" y="4554538"/>
          <p14:tracePt t="112675" x="2741613" y="4579938"/>
          <p14:tracePt t="112692" x="2728913" y="4592638"/>
          <p14:tracePt t="112709" x="2728913" y="4605338"/>
          <p14:tracePt t="113033" x="2728913" y="4618038"/>
          <p14:tracePt t="113041" x="2728913" y="4630738"/>
          <p14:tracePt t="113048" x="2728913" y="4643438"/>
          <p14:tracePt t="113058" x="2728913" y="4679950"/>
          <p14:tracePt t="113075" x="2728913" y="4718050"/>
          <p14:tracePt t="113092" x="2728913" y="4768850"/>
          <p14:tracePt t="113109" x="2754313" y="4818063"/>
          <p14:tracePt t="113125" x="2754313" y="4856163"/>
          <p14:tracePt t="113142" x="2767013" y="4892675"/>
          <p14:tracePt t="113158" x="2778125" y="4918075"/>
          <p14:tracePt t="113175" x="2778125" y="4930775"/>
          <p14:tracePt t="113194" x="2778125" y="4943475"/>
          <p14:tracePt t="113224" x="2778125" y="4956175"/>
          <p14:tracePt t="113232" x="2778125" y="4968875"/>
          <p14:tracePt t="113247" x="2778125" y="4981575"/>
          <p14:tracePt t="114530" x="2790825" y="4981575"/>
          <p14:tracePt t="114537" x="2816225" y="4981575"/>
          <p14:tracePt t="114545" x="2828925" y="4981575"/>
          <p14:tracePt t="114559" x="2841625" y="4981575"/>
          <p14:tracePt t="114560" x="2867025" y="4981575"/>
          <p14:tracePt t="114575" x="2916238" y="4981575"/>
          <p14:tracePt t="114592" x="2967038" y="4968875"/>
          <p14:tracePt t="114608" x="3041650" y="4968875"/>
          <p14:tracePt t="114625" x="3128963" y="4968875"/>
          <p14:tracePt t="114641" x="3216275" y="4968875"/>
          <p14:tracePt t="114658" x="3279775" y="4968875"/>
          <p14:tracePt t="114659" x="3305175" y="4968875"/>
          <p14:tracePt t="114675" x="3354388" y="4968875"/>
          <p14:tracePt t="114692" x="3379788" y="4968875"/>
          <p14:tracePt t="114708" x="3392488" y="4968875"/>
          <p14:tracePt t="114725" x="3405188" y="4968875"/>
          <p14:tracePt t="114741" x="3417888" y="4968875"/>
          <p14:tracePt t="114828" x="3405188" y="4956175"/>
          <p14:tracePt t="114836" x="3367088" y="4956175"/>
          <p14:tracePt t="114844" x="3317875" y="4943475"/>
          <p14:tracePt t="114859" x="3241675" y="4930775"/>
          <p14:tracePt t="114875" x="3128963" y="4905375"/>
          <p14:tracePt t="114892" x="3041650" y="4879975"/>
          <p14:tracePt t="114908" x="2954338" y="4868863"/>
          <p14:tracePt t="114925" x="2854325" y="4868863"/>
          <p14:tracePt t="114942" x="2816225" y="4856163"/>
          <p14:tracePt t="114959" x="2778125" y="4843463"/>
          <p14:tracePt t="114960" x="2767013" y="4843463"/>
          <p14:tracePt t="114975" x="2754313" y="4843463"/>
          <p14:tracePt t="114992" x="2741613" y="4843463"/>
          <p14:tracePt t="115351" x="2754313" y="4843463"/>
          <p14:tracePt t="115359" x="2778125" y="4843463"/>
          <p14:tracePt t="115366" x="2790825" y="4843463"/>
          <p14:tracePt t="115375" x="2841625" y="4843463"/>
          <p14:tracePt t="115392" x="2916238" y="4843463"/>
          <p14:tracePt t="115409" x="3003550" y="4843463"/>
          <p14:tracePt t="115425" x="3092450" y="4843463"/>
          <p14:tracePt t="115442" x="3254375" y="4843463"/>
          <p14:tracePt t="115458" x="3341688" y="4843463"/>
          <p14:tracePt t="115475" x="3417888" y="4843463"/>
          <p14:tracePt t="115491" x="3467100" y="4843463"/>
          <p14:tracePt t="115508" x="3505200" y="4843463"/>
          <p14:tracePt t="115525" x="3517900" y="4843463"/>
          <p14:tracePt t="115919" x="3530600" y="4843463"/>
          <p14:tracePt t="115935" x="3541713" y="4843463"/>
          <p14:tracePt t="115942" x="3554413" y="4843463"/>
          <p14:tracePt t="115949" x="3579813" y="4843463"/>
          <p14:tracePt t="115958" x="3605213" y="4843463"/>
          <p14:tracePt t="115975" x="3667125" y="4843463"/>
          <p14:tracePt t="115992" x="3730625" y="4843463"/>
          <p14:tracePt t="116009" x="3792538" y="4843463"/>
          <p14:tracePt t="116025" x="3879850" y="4843463"/>
          <p14:tracePt t="116026" x="3917950" y="4843463"/>
          <p14:tracePt t="116042" x="3992563" y="4843463"/>
          <p14:tracePt t="116058" x="4043363" y="4843463"/>
          <p14:tracePt t="116075" x="4092575" y="4843463"/>
          <p14:tracePt t="116091" x="4130675" y="4843463"/>
          <p14:tracePt t="116108" x="4168775" y="4856163"/>
          <p14:tracePt t="116125" x="4217988" y="4868863"/>
          <p14:tracePt t="116503" x="4230688" y="4868863"/>
          <p14:tracePt t="116510" x="4243388" y="4868863"/>
          <p14:tracePt t="116518" x="4256088" y="4868863"/>
          <p14:tracePt t="116525" x="4268788" y="4868863"/>
          <p14:tracePt t="116542" x="4305300" y="4868863"/>
          <p14:tracePt t="116558" x="4381500" y="4868863"/>
          <p14:tracePt t="116575" x="4468813" y="4868863"/>
          <p14:tracePt t="116592" x="4530725" y="4868863"/>
          <p14:tracePt t="116609" x="4630738" y="4868863"/>
          <p14:tracePt t="116625" x="4668838" y="4868863"/>
          <p14:tracePt t="116642" x="4706938" y="4879975"/>
          <p14:tracePt t="116658" x="4743450" y="4879975"/>
          <p14:tracePt t="116675" x="4768850" y="4879975"/>
          <p14:tracePt t="116691" x="4794250" y="4892675"/>
          <p14:tracePt t="116709" x="4819650" y="4892675"/>
          <p14:tracePt t="116725" x="4832350" y="4905375"/>
          <p14:tracePt t="116741" x="4856163" y="4905375"/>
          <p14:tracePt t="117209" x="4843463" y="4905375"/>
          <p14:tracePt t="117217" x="4832350" y="4905375"/>
          <p14:tracePt t="117225" x="4819650" y="4905375"/>
          <p14:tracePt t="117242" x="4781550" y="4905375"/>
          <p14:tracePt t="117258" x="4706938" y="4905375"/>
          <p14:tracePt t="117275" x="4619625" y="4918075"/>
          <p14:tracePt t="117293" x="4418013" y="4930775"/>
          <p14:tracePt t="117309" x="4305300" y="4943475"/>
          <p14:tracePt t="117325" x="4217988" y="4956175"/>
          <p14:tracePt t="117342" x="4143375" y="4956175"/>
          <p14:tracePt t="117358" x="4092575" y="4956175"/>
          <p14:tracePt t="117375" x="4043363" y="4968875"/>
          <p14:tracePt t="117376" x="4017963" y="4968875"/>
          <p14:tracePt t="117392" x="3992563" y="4968875"/>
          <p14:tracePt t="117408" x="3979863" y="4981575"/>
          <p14:tracePt t="117425" x="3956050" y="4981575"/>
          <p14:tracePt t="117445" x="3943350" y="4981575"/>
          <p14:tracePt t="121354" x="3930650" y="4981575"/>
          <p14:tracePt t="121361" x="3917950" y="5005388"/>
          <p14:tracePt t="121369" x="3892550" y="5005388"/>
          <p14:tracePt t="121376" x="3867150" y="5018088"/>
          <p14:tracePt t="121393" x="3779838" y="5056188"/>
          <p14:tracePt t="121408" x="3692525" y="5092700"/>
          <p14:tracePt t="121425" x="3567113" y="5130800"/>
          <p14:tracePt t="121442" x="3441700" y="5143500"/>
          <p14:tracePt t="121458" x="3279775" y="5181600"/>
          <p14:tracePt t="121475" x="3054350" y="5230813"/>
          <p14:tracePt t="121492" x="2967038" y="5243513"/>
          <p14:tracePt t="121508" x="2879725" y="5268913"/>
          <p14:tracePt t="121525" x="2828925" y="5281613"/>
          <p14:tracePt t="121542" x="2790825" y="5294313"/>
          <p14:tracePt t="121558" x="2767013" y="5305425"/>
          <p14:tracePt t="121560" x="2741613" y="5318125"/>
          <p14:tracePt t="121575" x="2716213" y="5330825"/>
          <p14:tracePt t="121591" x="2690813" y="5330825"/>
          <p14:tracePt t="121608" x="2678113" y="5343525"/>
          <p14:tracePt t="121625" x="2654300" y="5356225"/>
          <p14:tracePt t="121642" x="2628900" y="5368925"/>
          <p14:tracePt t="121658" x="2616200" y="5381625"/>
          <p14:tracePt t="121659" x="2603500" y="5381625"/>
          <p14:tracePt t="121998" x="2616200" y="5381625"/>
          <p14:tracePt t="122013" x="2641600" y="5381625"/>
          <p14:tracePt t="122021" x="2667000" y="5381625"/>
          <p14:tracePt t="122028" x="2703513" y="5394325"/>
          <p14:tracePt t="122043" x="2741613" y="5407025"/>
          <p14:tracePt t="122044" x="2828925" y="5407025"/>
          <p14:tracePt t="122059" x="2967038" y="5430838"/>
          <p14:tracePt t="122076" x="3141663" y="5456238"/>
          <p14:tracePt t="122092" x="3367088" y="5481638"/>
          <p14:tracePt t="122108" x="3554413" y="5494338"/>
          <p14:tracePt t="122125" x="3743325" y="5518150"/>
          <p14:tracePt t="122142" x="3879850" y="5530850"/>
          <p14:tracePt t="122144" x="3930650" y="5530850"/>
          <p14:tracePt t="122159" x="4005263" y="5530850"/>
          <p14:tracePt t="122175" x="4056063" y="5543550"/>
          <p14:tracePt t="122191" x="4117975" y="5556250"/>
          <p14:tracePt t="126489" x="4105275" y="5568950"/>
          <p14:tracePt t="126496" x="4081463" y="5568950"/>
          <p14:tracePt t="126509" x="4056063" y="5581650"/>
          <p14:tracePt t="126526" x="4005263" y="5581650"/>
          <p14:tracePt t="126543" x="3905250" y="5594350"/>
          <p14:tracePt t="126559" x="3830638" y="5594350"/>
          <p14:tracePt t="126575" x="3756025" y="5594350"/>
          <p14:tracePt t="126592" x="3667125" y="5594350"/>
          <p14:tracePt t="126609" x="3567113" y="5607050"/>
          <p14:tracePt t="126625" x="3492500" y="5607050"/>
          <p14:tracePt t="126626" x="3454400" y="5607050"/>
          <p14:tracePt t="126642" x="3405188" y="5607050"/>
          <p14:tracePt t="126659" x="3367088" y="5619750"/>
          <p14:tracePt t="126675" x="3341688" y="5630863"/>
          <p14:tracePt t="126692" x="3328988" y="5630863"/>
          <p14:tracePt t="126708" x="3317875" y="5630863"/>
          <p14:tracePt t="126725" x="3305175" y="5630863"/>
          <p14:tracePt t="127579" x="3317875" y="5630863"/>
          <p14:tracePt t="127586" x="3341688" y="5619750"/>
          <p14:tracePt t="127594" x="3367088" y="5607050"/>
          <p14:tracePt t="127609" x="3441700" y="5568950"/>
          <p14:tracePt t="127625" x="3592513" y="5518150"/>
          <p14:tracePt t="127643" x="3767138" y="5468938"/>
          <p14:tracePt t="127659" x="3992563" y="5430838"/>
          <p14:tracePt t="127675" x="4192588" y="5407025"/>
          <p14:tracePt t="127692" x="4356100" y="5394325"/>
          <p14:tracePt t="127693" x="4430713" y="5394325"/>
          <p14:tracePt t="127708" x="4506913" y="5381625"/>
          <p14:tracePt t="127725" x="4543425" y="5381625"/>
          <p14:tracePt t="127742" x="4556125" y="5381625"/>
          <p14:tracePt t="127759" x="4568825" y="5381625"/>
          <p14:tracePt t="127800" x="4543425" y="5381625"/>
          <p14:tracePt t="127808" x="4506913" y="5381625"/>
          <p14:tracePt t="127816" x="4468813" y="5394325"/>
          <p14:tracePt t="127825" x="4430713" y="5394325"/>
          <p14:tracePt t="127842" x="4330700" y="5407025"/>
          <p14:tracePt t="127859" x="4205288" y="5418138"/>
          <p14:tracePt t="127875" x="4068763" y="5430838"/>
          <p14:tracePt t="127892" x="3879850" y="5430838"/>
          <p14:tracePt t="127908" x="3817938" y="5430838"/>
          <p14:tracePt t="127925" x="3779838" y="5430838"/>
          <p14:tracePt t="127941" x="3743325" y="5430838"/>
          <p14:tracePt t="128938" x="3730625" y="5430838"/>
          <p14:tracePt t="128953" x="3717925" y="5430838"/>
          <p14:tracePt t="128960" x="3692525" y="5430838"/>
          <p14:tracePt t="128967" x="3667125" y="5430838"/>
          <p14:tracePt t="128980" x="3643313" y="5443538"/>
          <p14:tracePt t="128993" x="3579813" y="5443538"/>
          <p14:tracePt t="129009" x="3517900" y="5468938"/>
          <p14:tracePt t="129025" x="3429000" y="5468938"/>
          <p14:tracePt t="129042" x="3354388" y="5468938"/>
          <p14:tracePt t="129058" x="3279775" y="5468938"/>
          <p14:tracePt t="129059" x="3241675" y="5468938"/>
          <p14:tracePt t="129075" x="3128963" y="5468938"/>
          <p14:tracePt t="129092" x="3054350" y="5468938"/>
          <p14:tracePt t="129108" x="2992438" y="5468938"/>
          <p14:tracePt t="129125" x="2928938" y="5481638"/>
          <p14:tracePt t="129142" x="2867025" y="5494338"/>
          <p14:tracePt t="129159" x="2816225" y="5507038"/>
          <p14:tracePt t="129175" x="2790825" y="5507038"/>
          <p14:tracePt t="129191" x="2778125" y="5518150"/>
          <p14:tracePt t="129459" x="2767013" y="5518150"/>
          <p14:tracePt t="129467" x="2754313" y="5518150"/>
          <p14:tracePt t="129475" x="2741613" y="5530850"/>
          <p14:tracePt t="129492" x="2703513" y="5568950"/>
          <p14:tracePt t="129509" x="2641600" y="5594350"/>
          <p14:tracePt t="129525" x="2578100" y="5630863"/>
          <p14:tracePt t="129543" x="2503488" y="5668963"/>
          <p14:tracePt t="129559" x="2428875" y="5694363"/>
          <p14:tracePt t="129575" x="2403475" y="5719763"/>
          <p14:tracePt t="129592" x="2365375" y="5732463"/>
          <p14:tracePt t="129608" x="2339975" y="5743575"/>
          <p14:tracePt t="129625" x="2328863" y="5756275"/>
          <p14:tracePt t="129642" x="2290763" y="5781675"/>
          <p14:tracePt t="129943" x="2303463" y="5781675"/>
          <p14:tracePt t="129951" x="2328863" y="5781675"/>
          <p14:tracePt t="129959" x="2352675" y="5781675"/>
          <p14:tracePt t="129975" x="2428875" y="5781675"/>
          <p14:tracePt t="129992" x="2565400" y="5781675"/>
          <p14:tracePt t="130009" x="2703513" y="5781675"/>
          <p14:tracePt t="130026" x="2879725" y="5781675"/>
          <p14:tracePt t="130027" x="2967038" y="5781675"/>
          <p14:tracePt t="130043" x="3141663" y="5781675"/>
          <p14:tracePt t="130058" x="3292475" y="5807075"/>
          <p14:tracePt t="130075" x="3405188" y="5832475"/>
          <p14:tracePt t="130092" x="3505200" y="5868988"/>
          <p14:tracePt t="130109" x="3579813" y="5881688"/>
          <p14:tracePt t="130125" x="3605213" y="5881688"/>
          <p14:tracePt t="130142" x="3617913" y="5881688"/>
          <p14:tracePt t="130442" x="3630613" y="5881688"/>
          <p14:tracePt t="130449" x="3643313" y="5881688"/>
          <p14:tracePt t="130458" x="3667125" y="5881688"/>
          <p14:tracePt t="130475" x="3717925" y="5881688"/>
          <p14:tracePt t="130492" x="3792538" y="5881688"/>
          <p14:tracePt t="130509" x="3892550" y="5881688"/>
          <p14:tracePt t="130511" x="3956050" y="5881688"/>
          <p14:tracePt t="130526" x="4081463" y="5881688"/>
          <p14:tracePt t="130542" x="4192588" y="5881688"/>
          <p14:tracePt t="130559" x="4305300" y="5881688"/>
          <p14:tracePt t="130575" x="4406900" y="5881688"/>
          <p14:tracePt t="130592" x="4481513" y="5881688"/>
          <p14:tracePt t="130608" x="4530725" y="5881688"/>
          <p14:tracePt t="130625" x="4543425" y="5881688"/>
          <p14:tracePt t="132791" x="4543425" y="5894388"/>
          <p14:tracePt t="132798" x="4518025" y="5907088"/>
          <p14:tracePt t="132809" x="4481513" y="5907088"/>
          <p14:tracePt t="132826" x="4418013" y="5919788"/>
          <p14:tracePt t="132843" x="4305300" y="5945188"/>
          <p14:tracePt t="132844" x="4256088" y="5945188"/>
          <p14:tracePt t="132860" x="4092575" y="5956300"/>
          <p14:tracePt t="132875" x="3930650" y="5956300"/>
          <p14:tracePt t="132892" x="3767138" y="5956300"/>
          <p14:tracePt t="132908" x="3579813" y="5956300"/>
          <p14:tracePt t="132925" x="3479800" y="5956300"/>
          <p14:tracePt t="132943" x="3405188" y="5956300"/>
          <p14:tracePt t="132944" x="3367088" y="5956300"/>
          <p14:tracePt t="132959" x="3328988" y="5956300"/>
          <p14:tracePt t="132975" x="3292475" y="5956300"/>
          <p14:tracePt t="132993" x="3267075" y="5956300"/>
          <p14:tracePt t="133013" x="3254375" y="5956300"/>
          <p14:tracePt t="133150" x="3254375" y="5945188"/>
          <p14:tracePt t="133158" x="3279775" y="5945188"/>
          <p14:tracePt t="133166" x="3317875" y="5945188"/>
          <p14:tracePt t="133175" x="3367088" y="5932488"/>
          <p14:tracePt t="133192" x="3479800" y="5907088"/>
          <p14:tracePt t="133209" x="3617913" y="5881688"/>
          <p14:tracePt t="133213" x="3679825" y="5868988"/>
          <p14:tracePt t="133225" x="3756025" y="5868988"/>
          <p14:tracePt t="133243" x="3930650" y="5856288"/>
          <p14:tracePt t="133259" x="4017963" y="5832475"/>
          <p14:tracePt t="133275" x="4092575" y="5832475"/>
          <p14:tracePt t="133292" x="4117975" y="5819775"/>
          <p14:tracePt t="133308" x="4143375" y="5819775"/>
          <p14:tracePt t="133325" x="4156075" y="5819775"/>
          <p14:tracePt t="133342" x="4168775" y="5819775"/>
          <p14:tracePt t="133781" x="4143375" y="5819775"/>
          <p14:tracePt t="133789" x="4130675" y="5819775"/>
          <p14:tracePt t="133796" x="4105275" y="5819775"/>
          <p14:tracePt t="133809" x="4081463" y="5819775"/>
          <p14:tracePt t="133825" x="4030663" y="5819775"/>
          <p14:tracePt t="133826" x="3992563" y="5819775"/>
          <p14:tracePt t="133842" x="3917950" y="5819775"/>
          <p14:tracePt t="133858" x="3856038" y="5807075"/>
          <p14:tracePt t="133875" x="3767138" y="5807075"/>
          <p14:tracePt t="133892" x="3692525" y="5807075"/>
          <p14:tracePt t="133908" x="3579813" y="5807075"/>
          <p14:tracePt t="133925" x="3467100" y="5794375"/>
          <p14:tracePt t="133942" x="3392488" y="5781675"/>
          <p14:tracePt t="133958" x="3328988" y="5781675"/>
          <p14:tracePt t="133976" x="3279775" y="5781675"/>
          <p14:tracePt t="133981" x="3254375" y="5781675"/>
          <p14:tracePt t="133992" x="3241675" y="5781675"/>
          <p14:tracePt t="134009" x="3205163" y="5781675"/>
          <p14:tracePt t="134025" x="3141663" y="5781675"/>
          <p14:tracePt t="134048" x="3128963" y="5781675"/>
          <p14:tracePt t="134058" x="3116263" y="5781675"/>
          <p14:tracePt t="134333" x="3103563" y="5781675"/>
          <p14:tracePt t="134341" x="3092450" y="5781675"/>
          <p14:tracePt t="134348" x="3067050" y="5781675"/>
          <p14:tracePt t="134359" x="3054350" y="5781675"/>
          <p14:tracePt t="134375" x="3003550" y="5781675"/>
          <p14:tracePt t="134393" x="2954338" y="5794375"/>
          <p14:tracePt t="134394" x="2916238" y="5794375"/>
          <p14:tracePt t="134409" x="2841625" y="5819775"/>
          <p14:tracePt t="134425" x="2767013" y="5819775"/>
          <p14:tracePt t="134442" x="2703513" y="5832475"/>
          <p14:tracePt t="134458" x="2654300" y="5856288"/>
          <p14:tracePt t="134475" x="2628900" y="5856288"/>
          <p14:tracePt t="134492" x="2616200" y="5856288"/>
          <p14:tracePt t="134508" x="2603500" y="5856288"/>
          <p14:tracePt t="136136" x="2616200" y="5868988"/>
          <p14:tracePt t="136148" x="2641600" y="5894388"/>
          <p14:tracePt t="136154" x="2654300" y="5907088"/>
          <p14:tracePt t="136163" x="2678113" y="5932488"/>
          <p14:tracePt t="136179" x="2741613" y="5981700"/>
          <p14:tracePt t="136192" x="2803525" y="6032500"/>
          <p14:tracePt t="136208" x="2867025" y="6069013"/>
          <p14:tracePt t="136225" x="2916238" y="6094413"/>
          <p14:tracePt t="136242" x="2979738" y="6107113"/>
          <p14:tracePt t="136259" x="3028950" y="6132513"/>
          <p14:tracePt t="136275" x="3041650" y="6132513"/>
          <p14:tracePt t="136292" x="3054350" y="6132513"/>
          <p14:tracePt t="136308" x="3067050" y="6132513"/>
          <p14:tracePt t="136325" x="3067050" y="6145213"/>
          <p14:tracePt t="136644" x="3079750" y="6145213"/>
          <p14:tracePt t="136667" x="3092450" y="6145213"/>
          <p14:tracePt t="136674" x="3103563" y="6145213"/>
          <p14:tracePt t="136683" x="3116263" y="6145213"/>
          <p14:tracePt t="136692" x="3128963" y="6145213"/>
          <p14:tracePt t="136709" x="3167063" y="6132513"/>
          <p14:tracePt t="136725" x="3216275" y="6132513"/>
          <p14:tracePt t="136742" x="3279775" y="6132513"/>
          <p14:tracePt t="136759" x="3405188" y="6132513"/>
          <p14:tracePt t="136775" x="3492500" y="6132513"/>
          <p14:tracePt t="136792" x="3579813" y="6132513"/>
          <p14:tracePt t="136808" x="3692525" y="6132513"/>
          <p14:tracePt t="136825" x="3830638" y="6132513"/>
          <p14:tracePt t="136842" x="3979863" y="6132513"/>
          <p14:tracePt t="136858" x="4043363" y="6145213"/>
          <p14:tracePt t="136875" x="4092575" y="6169025"/>
          <p14:tracePt t="136904" x="4105275" y="6169025"/>
          <p14:tracePt t="137159" x="4092575" y="6169025"/>
          <p14:tracePt t="137174" x="4081463" y="6169025"/>
          <p14:tracePt t="137181" x="4056063" y="6169025"/>
          <p14:tracePt t="137192" x="4043363" y="6169025"/>
          <p14:tracePt t="137209" x="3992563" y="6169025"/>
          <p14:tracePt t="137213" x="3943350" y="6169025"/>
          <p14:tracePt t="137225" x="3905250" y="6169025"/>
          <p14:tracePt t="137226" x="3867150" y="6169025"/>
          <p14:tracePt t="137243" x="3767138" y="6169025"/>
          <p14:tracePt t="137259" x="3679825" y="6169025"/>
          <p14:tracePt t="137275" x="3592513" y="6169025"/>
          <p14:tracePt t="137292" x="3517900" y="6169025"/>
          <p14:tracePt t="137308" x="3454400" y="6169025"/>
          <p14:tracePt t="137326" x="3405188" y="6169025"/>
          <p14:tracePt t="137364" x="3392488" y="6169025"/>
          <p14:tracePt t="137619" x="3405188" y="6169025"/>
          <p14:tracePt t="137634" x="3417888" y="6169025"/>
          <p14:tracePt t="137642" x="3441700" y="6169025"/>
          <p14:tracePt t="137649" x="3479800" y="6157913"/>
          <p14:tracePt t="137659" x="3517900" y="6145213"/>
          <p14:tracePt t="137675" x="3630613" y="6145213"/>
          <p14:tracePt t="137692" x="3767138" y="6132513"/>
          <p14:tracePt t="137709" x="3943350" y="6132513"/>
          <p14:tracePt t="137710" x="4017963" y="6132513"/>
          <p14:tracePt t="137725" x="4156075" y="6132513"/>
          <p14:tracePt t="137742" x="4268788" y="6119813"/>
          <p14:tracePt t="137758" x="4418013" y="6119813"/>
          <p14:tracePt t="137775" x="4568825" y="6119813"/>
          <p14:tracePt t="137792" x="4694238" y="6119813"/>
          <p14:tracePt t="137808" x="4819650" y="6119813"/>
          <p14:tracePt t="137809" x="4881563" y="6119813"/>
          <p14:tracePt t="137825" x="4981575" y="6119813"/>
          <p14:tracePt t="137842" x="4994275" y="6119813"/>
          <p14:tracePt t="137858" x="5019675" y="6119813"/>
          <p14:tracePt t="138140" x="5032375" y="6107113"/>
          <p14:tracePt t="138148" x="5057775" y="6094413"/>
          <p14:tracePt t="138159" x="5081588" y="6056313"/>
          <p14:tracePt t="138175" x="5170488" y="5969000"/>
          <p14:tracePt t="138192" x="5294313" y="5832475"/>
          <p14:tracePt t="138194" x="5357813" y="5756275"/>
          <p14:tracePt t="138209" x="5483225" y="5607050"/>
          <p14:tracePt t="138225" x="5545138" y="5507038"/>
          <p14:tracePt t="138242" x="5583238" y="5430838"/>
          <p14:tracePt t="138259" x="5607050" y="5394325"/>
          <p14:tracePt t="138275" x="5607050" y="5356225"/>
          <p14:tracePt t="138292" x="5607050" y="5318125"/>
          <p14:tracePt t="138309" x="5519738" y="5243513"/>
          <p14:tracePt t="138325" x="5370513" y="5181600"/>
          <p14:tracePt t="138342" x="5181600" y="5130800"/>
          <p14:tracePt t="138359" x="4994275" y="5092700"/>
          <p14:tracePt t="138375" x="4756150" y="5068888"/>
          <p14:tracePt t="138392" x="4530725" y="5056188"/>
          <p14:tracePt t="138393" x="4456113" y="5056188"/>
          <p14:tracePt t="138409" x="4268788" y="5056188"/>
          <p14:tracePt t="138425" x="4130675" y="5056188"/>
          <p14:tracePt t="138442" x="3992563" y="5056188"/>
          <p14:tracePt t="138458" x="3856038" y="5068888"/>
          <p14:tracePt t="138475" x="3743325" y="5068888"/>
          <p14:tracePt t="138492" x="3679825" y="5081588"/>
          <p14:tracePt t="138509" x="3654425" y="5081588"/>
          <p14:tracePt t="140512" x="3692525" y="5081588"/>
          <p14:tracePt t="140520" x="3730625" y="5068888"/>
          <p14:tracePt t="140528" x="3817938" y="5030788"/>
          <p14:tracePt t="140543" x="4068763" y="4956175"/>
          <p14:tracePt t="140559" x="4406900" y="4879975"/>
          <p14:tracePt t="140576" x="4819650" y="4818063"/>
          <p14:tracePt t="140592" x="5145088" y="4792663"/>
          <p14:tracePt t="140609" x="5445125" y="4792663"/>
          <p14:tracePt t="140625" x="5645150" y="4792663"/>
          <p14:tracePt t="140626" x="5719763" y="4792663"/>
          <p14:tracePt t="140642" x="5808663" y="4792663"/>
          <p14:tracePt t="140658" x="5832475" y="4792663"/>
          <p14:tracePt t="140675" x="5857875" y="4792663"/>
          <p14:tracePt t="140703" x="5832475" y="4792663"/>
          <p14:tracePt t="140711" x="5808663" y="4818063"/>
          <p14:tracePt t="140725" x="5745163" y="4856163"/>
          <p14:tracePt t="140726" x="5657850" y="4892675"/>
          <p14:tracePt t="140742" x="5457825" y="4968875"/>
          <p14:tracePt t="140759" x="5194300" y="5043488"/>
          <p14:tracePt t="140775" x="4994275" y="5105400"/>
          <p14:tracePt t="140792" x="4806950" y="5143500"/>
          <p14:tracePt t="140809" x="4656138" y="5156200"/>
          <p14:tracePt t="140826" x="4543425" y="5168900"/>
          <p14:tracePt t="140842" x="4506913" y="5168900"/>
          <p14:tracePt t="140859" x="4494213" y="5168900"/>
          <p14:tracePt t="140875" x="4481513" y="51689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A31084-EF1B-6194-DFF5-C69FA94F4925}"/>
              </a:ext>
            </a:extLst>
          </p:cNvPr>
          <p:cNvSpPr txBox="1"/>
          <p:nvPr/>
        </p:nvSpPr>
        <p:spPr>
          <a:xfrm>
            <a:off x="1593831" y="262571"/>
            <a:ext cx="90043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cs typeface="Tajawal Medium" panose="00000600000000000000" pitchFamily="2" charset="-78"/>
              </a:rPr>
              <a:t>Writing Letters: Some Basics</a:t>
            </a:r>
          </a:p>
          <a:p>
            <a:pPr algn="ctr"/>
            <a:r>
              <a:rPr lang="en-US" sz="3200" b="1" dirty="0">
                <a:cs typeface="Tajawal Medium" panose="00000600000000000000" pitchFamily="2" charset="-78"/>
              </a:rPr>
              <a:t> for Communicating with Audiences Worldwide</a:t>
            </a:r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.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AFCFA2-7DB0-8679-F00C-DDE79DEF5C40}"/>
              </a:ext>
            </a:extLst>
          </p:cNvPr>
          <p:cNvSpPr/>
          <p:nvPr/>
        </p:nvSpPr>
        <p:spPr>
          <a:xfrm>
            <a:off x="70496" y="6251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AEF99-3275-C51A-9E16-EB747887B69A}"/>
              </a:ext>
            </a:extLst>
          </p:cNvPr>
          <p:cNvSpPr txBox="1"/>
          <p:nvPr/>
        </p:nvSpPr>
        <p:spPr>
          <a:xfrm>
            <a:off x="300808" y="40756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49C674-DDE1-35D3-2CEE-830F0F43DD59}"/>
              </a:ext>
            </a:extLst>
          </p:cNvPr>
          <p:cNvSpPr txBox="1"/>
          <p:nvPr/>
        </p:nvSpPr>
        <p:spPr>
          <a:xfrm>
            <a:off x="158620" y="6251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BB79636-6126-8DC6-4979-FBAAB4A6659E}"/>
              </a:ext>
            </a:extLst>
          </p:cNvPr>
          <p:cNvSpPr/>
          <p:nvPr/>
        </p:nvSpPr>
        <p:spPr>
          <a:xfrm>
            <a:off x="450166" y="1871003"/>
            <a:ext cx="11430659" cy="45297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904BF41-7A23-B0AB-339A-81CF37C789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E013E20-F789-5C97-B345-31DE436B7BDC}"/>
              </a:ext>
            </a:extLst>
          </p:cNvPr>
          <p:cNvSpPr txBox="1"/>
          <p:nvPr/>
        </p:nvSpPr>
        <p:spPr>
          <a:xfrm>
            <a:off x="2670163" y="1871003"/>
            <a:ext cx="840192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Letters in the Age of the Internet.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Letter Formats.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Parts of a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The Appearance of Your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Organizing a Standard Business Letter.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Making a Good Impression on Your Reader.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The Five Most Common Types of Business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A- Inquiry Letters.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B- Cover Letters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C- Special Request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D- Sales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 Customer Relations Letters.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International Business Correspondence.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Sending Letter-Quality Messages: Final Advice to Seal Your Success.</a:t>
            </a:r>
          </a:p>
        </p:txBody>
      </p:sp>
    </p:spTree>
    <p:extLst>
      <p:ext uri="{BB962C8B-B14F-4D97-AF65-F5344CB8AC3E}">
        <p14:creationId xmlns:p14="http://schemas.microsoft.com/office/powerpoint/2010/main" val="121514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651"/>
    </mc:Choice>
    <mc:Fallback xmlns="">
      <p:transition spd="slow" advTm="140651"/>
    </mc:Fallback>
  </mc:AlternateContent>
  <p:extLst>
    <p:ext uri="{3A86A75C-4F4B-4683-9AE1-C65F6400EC91}">
      <p14:laserTraceLst xmlns:p14="http://schemas.microsoft.com/office/powerpoint/2010/main">
        <p14:tracePtLst>
          <p14:tracePt t="848" x="4518025" y="5143500"/>
          <p14:tracePt t="856" x="4556125" y="5056188"/>
          <p14:tracePt t="864" x="4643438" y="4930775"/>
          <p14:tracePt t="880" x="4894263" y="4505325"/>
          <p14:tracePt t="897" x="5294313" y="3892550"/>
          <p14:tracePt t="914" x="5808663" y="3103563"/>
          <p14:tracePt t="930" x="6296025" y="2327275"/>
          <p14:tracePt t="935" x="6496050" y="2027238"/>
          <p14:tracePt t="947" x="6897688" y="1439863"/>
          <p14:tracePt t="964" x="7159625" y="1038225"/>
          <p14:tracePt t="980" x="7272338" y="876300"/>
          <p14:tracePt t="996" x="7335838" y="763588"/>
          <p14:tracePt t="1013" x="7372350" y="725488"/>
          <p14:tracePt t="1030" x="7372350" y="712788"/>
          <p14:tracePt t="1031" x="7359650" y="700088"/>
          <p14:tracePt t="1047" x="7272338" y="700088"/>
          <p14:tracePt t="1063" x="7072313" y="700088"/>
          <p14:tracePt t="1080" x="6821488" y="776288"/>
          <p14:tracePt t="1097" x="6572250" y="850900"/>
          <p14:tracePt t="1114" x="6283325" y="912813"/>
          <p14:tracePt t="1130" x="6045200" y="963613"/>
          <p14:tracePt t="1147" x="5783263" y="1014413"/>
          <p14:tracePt t="1163" x="5745163" y="1014413"/>
          <p14:tracePt t="1180" x="5719763" y="1014413"/>
          <p14:tracePt t="1501" x="5683250" y="1014413"/>
          <p14:tracePt t="1539" x="5357813" y="1114425"/>
          <p14:tracePt t="1547" x="5270500" y="1138238"/>
          <p14:tracePt t="1564" x="5045075" y="1176338"/>
          <p14:tracePt t="1580" x="4806950" y="1214438"/>
          <p14:tracePt t="1597" x="4518025" y="1250950"/>
          <p14:tracePt t="1613" x="4230688" y="1301750"/>
          <p14:tracePt t="1630" x="3892550" y="1350963"/>
          <p14:tracePt t="1646" x="3743325" y="1376363"/>
          <p14:tracePt t="1664" x="3717925" y="1376363"/>
          <p14:tracePt t="1680" x="3692525" y="1376363"/>
          <p14:tracePt t="1955" x="3692525" y="1389063"/>
          <p14:tracePt t="1968" x="3705225" y="1414463"/>
          <p14:tracePt t="1976" x="3717925" y="1414463"/>
          <p14:tracePt t="1984" x="3730625" y="1439863"/>
          <p14:tracePt t="1997" x="3756025" y="1476375"/>
          <p14:tracePt t="1999" x="3779838" y="1514475"/>
          <p14:tracePt t="2014" x="3856038" y="1601788"/>
          <p14:tracePt t="2030" x="3956050" y="1689100"/>
          <p14:tracePt t="2047" x="4056063" y="1801813"/>
          <p14:tracePt t="2063" x="4143375" y="1889125"/>
          <p14:tracePt t="2080" x="4217988" y="1965325"/>
          <p14:tracePt t="2097" x="4294188" y="2039938"/>
          <p14:tracePt t="2114" x="4368800" y="2152650"/>
          <p14:tracePt t="2130" x="4394200" y="2178050"/>
          <p14:tracePt t="2146" x="4394200" y="2201863"/>
          <p14:tracePt t="2163" x="4406900" y="2214563"/>
          <p14:tracePt t="2475" x="4394200" y="2227263"/>
          <p14:tracePt t="2483" x="4368800" y="2227263"/>
          <p14:tracePt t="2490" x="4343400" y="2227263"/>
          <p14:tracePt t="2497" x="4305300" y="2227263"/>
          <p14:tracePt t="2514" x="4217988" y="2227263"/>
          <p14:tracePt t="2530" x="4068763" y="2227263"/>
          <p14:tracePt t="2547" x="3892550" y="2227263"/>
          <p14:tracePt t="2563" x="3767138" y="2227263"/>
          <p14:tracePt t="2580" x="3643313" y="2227263"/>
          <p14:tracePt t="2597" x="3479800" y="2252663"/>
          <p14:tracePt t="2613" x="3392488" y="2252663"/>
          <p14:tracePt t="2630" x="3341688" y="2278063"/>
          <p14:tracePt t="2658" x="3328988" y="2278063"/>
          <p14:tracePt t="2997" x="3354388" y="2290763"/>
          <p14:tracePt t="3005" x="3379788" y="2314575"/>
          <p14:tracePt t="3013" x="3417888" y="2314575"/>
          <p14:tracePt t="3030" x="3530600" y="2365375"/>
          <p14:tracePt t="3047" x="3692525" y="2427288"/>
          <p14:tracePt t="3064" x="3867150" y="2478088"/>
          <p14:tracePt t="3081" x="4092575" y="2552700"/>
          <p14:tracePt t="3097" x="4243388" y="2603500"/>
          <p14:tracePt t="3114" x="4368800" y="2640013"/>
          <p14:tracePt t="3130" x="4468813" y="2690813"/>
          <p14:tracePt t="3146" x="4581525" y="2740025"/>
          <p14:tracePt t="3163" x="4681538" y="2816225"/>
          <p14:tracePt t="3180" x="4719638" y="2828925"/>
          <p14:tracePt t="3197" x="4732338" y="2828925"/>
          <p14:tracePt t="3404" x="4719638" y="2828925"/>
          <p14:tracePt t="3412" x="4706938" y="2840038"/>
          <p14:tracePt t="3419" x="4668838" y="2840038"/>
          <p14:tracePt t="3430" x="4630738" y="2852738"/>
          <p14:tracePt t="3447" x="4556125" y="2852738"/>
          <p14:tracePt t="3464" x="4381500" y="2865438"/>
          <p14:tracePt t="3465" x="4294188" y="2878138"/>
          <p14:tracePt t="3481" x="4068763" y="2903538"/>
          <p14:tracePt t="3497" x="3879850" y="2928938"/>
          <p14:tracePt t="3514" x="3730625" y="2941638"/>
          <p14:tracePt t="3530" x="3630613" y="2952750"/>
          <p14:tracePt t="3547" x="3567113" y="2965450"/>
          <p14:tracePt t="3563" x="3541713" y="2965450"/>
          <p14:tracePt t="3564" x="3517900" y="2965450"/>
          <p14:tracePt t="4018" x="3530600" y="2965450"/>
          <p14:tracePt t="4026" x="3541713" y="2965450"/>
          <p14:tracePt t="4033" x="3554413" y="2965450"/>
          <p14:tracePt t="4047" x="3592513" y="2965450"/>
          <p14:tracePt t="4048" x="3617913" y="2965450"/>
          <p14:tracePt t="4064" x="3705225" y="2965450"/>
          <p14:tracePt t="4080" x="3817938" y="2965450"/>
          <p14:tracePt t="4096" x="3930650" y="2978150"/>
          <p14:tracePt t="4113" x="4081463" y="3003550"/>
          <p14:tracePt t="4130" x="4181475" y="3028950"/>
          <p14:tracePt t="4147" x="4281488" y="3041650"/>
          <p14:tracePt t="4148" x="4330700" y="3054350"/>
          <p14:tracePt t="4165" x="4394200" y="3078163"/>
          <p14:tracePt t="4180" x="4456113" y="3090863"/>
          <p14:tracePt t="4197" x="4468813" y="3090863"/>
          <p14:tracePt t="4214" x="4481513" y="3090863"/>
          <p14:tracePt t="8746" x="4494213" y="3090863"/>
          <p14:tracePt t="8754" x="4518025" y="3065463"/>
          <p14:tracePt t="8764" x="4543425" y="3028950"/>
          <p14:tracePt t="8780" x="4630738" y="2903538"/>
          <p14:tracePt t="8798" x="4856163" y="2678113"/>
          <p14:tracePt t="8814" x="5157788" y="2390775"/>
          <p14:tracePt t="8830" x="5670550" y="2001838"/>
          <p14:tracePt t="8847" x="5970588" y="1814513"/>
          <p14:tracePt t="8863" x="6208713" y="1676400"/>
          <p14:tracePt t="8880" x="6396038" y="1601788"/>
          <p14:tracePt t="8897" x="6521450" y="1527175"/>
          <p14:tracePt t="8913" x="6621463" y="1476375"/>
          <p14:tracePt t="8914" x="6659563" y="1463675"/>
          <p14:tracePt t="8930" x="6684963" y="1450975"/>
          <p14:tracePt t="8947" x="6696075" y="1450975"/>
          <p14:tracePt t="9237" x="6684963" y="1450975"/>
          <p14:tracePt t="9246" x="6659563" y="1450975"/>
          <p14:tracePt t="9253" x="6634163" y="1450975"/>
          <p14:tracePt t="9263" x="6608763" y="1463675"/>
          <p14:tracePt t="9280" x="6534150" y="1476375"/>
          <p14:tracePt t="9297" x="6383338" y="1489075"/>
          <p14:tracePt t="9299" x="6270625" y="1489075"/>
          <p14:tracePt t="9314" x="6021388" y="1501775"/>
          <p14:tracePt t="9330" x="5695950" y="1527175"/>
          <p14:tracePt t="9347" x="5294313" y="1552575"/>
          <p14:tracePt t="9363" x="4919663" y="1614488"/>
          <p14:tracePt t="9380" x="4581525" y="1639888"/>
          <p14:tracePt t="9396" x="4330700" y="1689100"/>
          <p14:tracePt t="9398" x="4230688" y="1701800"/>
          <p14:tracePt t="9414" x="4030663" y="1727200"/>
          <p14:tracePt t="9430" x="3979863" y="1739900"/>
          <p14:tracePt t="9446" x="3956050" y="1739900"/>
          <p14:tracePt t="9463" x="3943350" y="1739900"/>
          <p14:tracePt t="9745" x="3930650" y="1739900"/>
          <p14:tracePt t="9751" x="3905250" y="1752600"/>
          <p14:tracePt t="9764" x="3892550" y="1752600"/>
          <p14:tracePt t="9780" x="3830638" y="1776413"/>
          <p14:tracePt t="9783" x="3779838" y="1789113"/>
          <p14:tracePt t="9798" x="3679825" y="1801813"/>
          <p14:tracePt t="9813" x="3567113" y="1839913"/>
          <p14:tracePt t="9830" x="3441700" y="1876425"/>
          <p14:tracePt t="9847" x="3305175" y="1914525"/>
          <p14:tracePt t="9864" x="3192463" y="1952625"/>
          <p14:tracePt t="9880" x="3128963" y="1978025"/>
          <p14:tracePt t="9881" x="3116263" y="1978025"/>
          <p14:tracePt t="9897" x="3092450" y="1989138"/>
          <p14:tracePt t="10374" x="3079750" y="1989138"/>
          <p14:tracePt t="10381" x="3067050" y="1989138"/>
          <p14:tracePt t="10389" x="3054350" y="1989138"/>
          <p14:tracePt t="10397" x="3028950" y="2001838"/>
          <p14:tracePt t="10414" x="2967038" y="2014538"/>
          <p14:tracePt t="10430" x="2890838" y="2027238"/>
          <p14:tracePt t="10447" x="2816225" y="2039938"/>
          <p14:tracePt t="10463" x="2690813" y="2052638"/>
          <p14:tracePt t="10465" x="2641600" y="2065338"/>
          <p14:tracePt t="10481" x="2503488" y="2089150"/>
          <p14:tracePt t="10497" x="2352675" y="2127250"/>
          <p14:tracePt t="10513" x="2265363" y="2127250"/>
          <p14:tracePt t="10530" x="2203450" y="2152650"/>
          <p14:tracePt t="10547" x="2139950" y="2165350"/>
          <p14:tracePt t="10563" x="2103438" y="2165350"/>
          <p14:tracePt t="10580" x="2090738" y="2165350"/>
          <p14:tracePt t="10996" x="2116138" y="2165350"/>
          <p14:tracePt t="11003" x="2152650" y="2165350"/>
          <p14:tracePt t="11014" x="2178050" y="2165350"/>
          <p14:tracePt t="11030" x="2290763" y="2165350"/>
          <p14:tracePt t="11047" x="2478088" y="2190750"/>
          <p14:tracePt t="11064" x="2803525" y="2252663"/>
          <p14:tracePt t="11080" x="2992438" y="2303463"/>
          <p14:tracePt t="11097" x="3179763" y="2352675"/>
          <p14:tracePt t="11113" x="3279775" y="2378075"/>
          <p14:tracePt t="11130" x="3379788" y="2427288"/>
          <p14:tracePt t="11147" x="3441700" y="2439988"/>
          <p14:tracePt t="11148" x="3479800" y="2452688"/>
          <p14:tracePt t="11164" x="3517900" y="2465388"/>
          <p14:tracePt t="11962" x="3530600" y="2465388"/>
          <p14:tracePt t="11970" x="3541713" y="2465388"/>
          <p14:tracePt t="11980" x="3554413" y="2465388"/>
          <p14:tracePt t="11997" x="3617913" y="2465388"/>
          <p14:tracePt t="12014" x="3743325" y="2465388"/>
          <p14:tracePt t="12030" x="4043363" y="2465388"/>
          <p14:tracePt t="12047" x="4294188" y="2465388"/>
          <p14:tracePt t="12064" x="4518025" y="2465388"/>
          <p14:tracePt t="12080" x="4694238" y="2478088"/>
          <p14:tracePt t="12097" x="4832350" y="2503488"/>
          <p14:tracePt t="12114" x="4956175" y="2552700"/>
          <p14:tracePt t="12115" x="5006975" y="2565400"/>
          <p14:tracePt t="12130" x="5081588" y="2603500"/>
          <p14:tracePt t="12147" x="5145088" y="2627313"/>
          <p14:tracePt t="12163" x="5170488" y="2640013"/>
          <p14:tracePt t="12180" x="5181600" y="2640013"/>
          <p14:tracePt t="12197" x="5194300" y="2640013"/>
          <p14:tracePt t="12214" x="5194300" y="2652713"/>
          <p14:tracePt t="12231" x="5194300" y="2665413"/>
          <p14:tracePt t="12247" x="5194300" y="2690813"/>
          <p14:tracePt t="12263" x="5181600" y="2728913"/>
          <p14:tracePt t="12280" x="5132388" y="2765425"/>
          <p14:tracePt t="12297" x="5068888" y="2816225"/>
          <p14:tracePt t="12314" x="4981575" y="2865438"/>
          <p14:tracePt t="12315" x="4919663" y="2903538"/>
          <p14:tracePt t="12331" x="4794250" y="2965450"/>
          <p14:tracePt t="12347" x="4706938" y="3003550"/>
          <p14:tracePt t="12363" x="4643438" y="3041650"/>
          <p14:tracePt t="12380" x="4606925" y="3078163"/>
          <p14:tracePt t="12397" x="4581525" y="3078163"/>
          <p14:tracePt t="12414" x="4581525" y="3090863"/>
          <p14:tracePt t="18771" x="4556125" y="3103563"/>
          <p14:tracePt t="18778" x="4530725" y="3128963"/>
          <p14:tracePt t="18786" x="4468813" y="3154363"/>
          <p14:tracePt t="18797" x="4418013" y="3178175"/>
          <p14:tracePt t="18814" x="4268788" y="3228975"/>
          <p14:tracePt t="18830" x="4092575" y="3290888"/>
          <p14:tracePt t="18832" x="3968750" y="3316288"/>
          <p14:tracePt t="18847" x="3779838" y="3367088"/>
          <p14:tracePt t="18864" x="3579813" y="3416300"/>
          <p14:tracePt t="18880" x="3405188" y="3441700"/>
          <p14:tracePt t="18897" x="3241675" y="3454400"/>
          <p14:tracePt t="18914" x="3092450" y="3454400"/>
          <p14:tracePt t="18918" x="3028950" y="3454400"/>
          <p14:tracePt t="18930" x="2979738" y="3454400"/>
          <p14:tracePt t="18931" x="2928938" y="3454400"/>
          <p14:tracePt t="18947" x="2854325" y="3454400"/>
          <p14:tracePt t="18964" x="2828925" y="3454400"/>
          <p14:tracePt t="18980" x="2816225" y="3454400"/>
          <p14:tracePt t="19024" x="2816225" y="3441700"/>
          <p14:tracePt t="19031" x="2816225" y="3429000"/>
          <p14:tracePt t="19040" x="2816225" y="3416300"/>
          <p14:tracePt t="19047" x="2854325" y="3378200"/>
          <p14:tracePt t="19063" x="2954338" y="3303588"/>
          <p14:tracePt t="19080" x="3141663" y="3178175"/>
          <p14:tracePt t="19097" x="3354388" y="3090863"/>
          <p14:tracePt t="19114" x="3567113" y="3003550"/>
          <p14:tracePt t="19131" x="3879850" y="2890838"/>
          <p14:tracePt t="19147" x="4068763" y="2816225"/>
          <p14:tracePt t="19164" x="4181475" y="2765425"/>
          <p14:tracePt t="19180" x="4217988" y="2765425"/>
          <p14:tracePt t="19470" x="4205288" y="2765425"/>
          <p14:tracePt t="19477" x="4192588" y="2765425"/>
          <p14:tracePt t="19485" x="4181475" y="2765425"/>
          <p14:tracePt t="19497" x="4156075" y="2765425"/>
          <p14:tracePt t="19515" x="4092575" y="2765425"/>
          <p14:tracePt t="19516" x="4017963" y="2765425"/>
          <p14:tracePt t="19531" x="3856038" y="2765425"/>
          <p14:tracePt t="19547" x="3667125" y="2765425"/>
          <p14:tracePt t="19564" x="3454400" y="2752725"/>
          <p14:tracePt t="19580" x="3228975" y="2752725"/>
          <p14:tracePt t="19597" x="3054350" y="2752725"/>
          <p14:tracePt t="19614" x="2928938" y="2752725"/>
          <p14:tracePt t="19616" x="2879725" y="2752725"/>
          <p14:tracePt t="19630" x="2816225" y="2752725"/>
          <p14:tracePt t="19647" x="2778125" y="2752725"/>
          <p14:tracePt t="20820" x="2803525" y="2752725"/>
          <p14:tracePt t="20828" x="2841625" y="2752725"/>
          <p14:tracePt t="20835" x="2879725" y="2752725"/>
          <p14:tracePt t="20847" x="2928938" y="2752725"/>
          <p14:tracePt t="20864" x="3128963" y="2740025"/>
          <p14:tracePt t="20880" x="3392488" y="2716213"/>
          <p14:tracePt t="20881" x="3517900" y="2690813"/>
          <p14:tracePt t="20898" x="3767138" y="2678113"/>
          <p14:tracePt t="20914" x="4068763" y="2678113"/>
          <p14:tracePt t="20930" x="4305300" y="2678113"/>
          <p14:tracePt t="20947" x="4468813" y="2678113"/>
          <p14:tracePt t="20964" x="4581525" y="2678113"/>
          <p14:tracePt t="20981" x="4694238" y="2678113"/>
          <p14:tracePt t="20997" x="4743450" y="2678113"/>
          <p14:tracePt t="21014" x="4781550" y="2678113"/>
          <p14:tracePt t="21350" x="4768850" y="2678113"/>
          <p14:tracePt t="21358" x="4756150" y="2678113"/>
          <p14:tracePt t="21365" x="4732338" y="2678113"/>
          <p14:tracePt t="21381" x="4668838" y="2678113"/>
          <p14:tracePt t="21397" x="4606925" y="2678113"/>
          <p14:tracePt t="21414" x="4518025" y="2678113"/>
          <p14:tracePt t="21430" x="4418013" y="2690813"/>
          <p14:tracePt t="21447" x="4281488" y="2716213"/>
          <p14:tracePt t="21464" x="4117975" y="2740025"/>
          <p14:tracePt t="21466" x="4056063" y="2740025"/>
          <p14:tracePt t="21480" x="3930650" y="2765425"/>
          <p14:tracePt t="21497" x="3817938" y="2790825"/>
          <p14:tracePt t="21514" x="3767138" y="2790825"/>
          <p14:tracePt t="21530" x="3717925" y="2803525"/>
          <p14:tracePt t="21547" x="3679825" y="2816225"/>
          <p14:tracePt t="21549" x="3667125" y="2816225"/>
          <p14:tracePt t="21579" x="3654425" y="2816225"/>
          <p14:tracePt t="22694" x="3643313" y="2816225"/>
          <p14:tracePt t="22701" x="3617913" y="2816225"/>
          <p14:tracePt t="22708" x="3579813" y="2816225"/>
          <p14:tracePt t="22718" x="3541713" y="2816225"/>
          <p14:tracePt t="22731" x="3405188" y="2816225"/>
          <p14:tracePt t="22748" x="3216275" y="2803525"/>
          <p14:tracePt t="22764" x="3016250" y="2765425"/>
          <p14:tracePt t="22780" x="2816225" y="2716213"/>
          <p14:tracePt t="22797" x="2654300" y="2678113"/>
          <p14:tracePt t="22814" x="2541588" y="2652713"/>
          <p14:tracePt t="22816" x="2503488" y="2652713"/>
          <p14:tracePt t="22831" x="2428875" y="2627313"/>
          <p14:tracePt t="22847" x="2365375" y="2627313"/>
          <p14:tracePt t="22864" x="2328863" y="2627313"/>
          <p14:tracePt t="22880" x="2290763" y="2627313"/>
          <p14:tracePt t="22897" x="2265363" y="2627313"/>
          <p14:tracePt t="22914" x="2216150" y="2627313"/>
          <p14:tracePt t="22931" x="2190750" y="2640013"/>
          <p14:tracePt t="22961" x="2178050" y="2640013"/>
          <p14:tracePt t="23208" x="2178050" y="2665413"/>
          <p14:tracePt t="23215" x="2165350" y="2690813"/>
          <p14:tracePt t="23223" x="2152650" y="2716213"/>
          <p14:tracePt t="23231" x="2152650" y="2740025"/>
          <p14:tracePt t="23247" x="2127250" y="2816225"/>
          <p14:tracePt t="23264" x="2127250" y="2890838"/>
          <p14:tracePt t="23280" x="2116138" y="2965450"/>
          <p14:tracePt t="23298" x="2116138" y="3016250"/>
          <p14:tracePt t="23299" x="2103438" y="3054350"/>
          <p14:tracePt t="23314" x="2103438" y="3078163"/>
          <p14:tracePt t="23315" x="2103438" y="3090863"/>
          <p14:tracePt t="23331" x="2103438" y="3141663"/>
          <p14:tracePt t="23347" x="2103438" y="3154363"/>
          <p14:tracePt t="23364" x="2103438" y="3165475"/>
          <p14:tracePt t="23380" x="2103438" y="3178175"/>
          <p14:tracePt t="24367" x="2116138" y="3178175"/>
          <p14:tracePt t="24374" x="2127250" y="3165475"/>
          <p14:tracePt t="24381" x="2152650" y="3141663"/>
          <p14:tracePt t="24398" x="2228850" y="3065463"/>
          <p14:tracePt t="24414" x="2390775" y="2928938"/>
          <p14:tracePt t="24430" x="2554288" y="2778125"/>
          <p14:tracePt t="24447" x="2690813" y="2640013"/>
          <p14:tracePt t="24464" x="2828925" y="2527300"/>
          <p14:tracePt t="24481" x="2992438" y="2378075"/>
          <p14:tracePt t="24497" x="3041650" y="2327275"/>
          <p14:tracePt t="24514" x="3079750" y="2290763"/>
          <p14:tracePt t="24530" x="3092450" y="2278063"/>
          <p14:tracePt t="24547" x="3103563" y="2265363"/>
          <p14:tracePt t="24564" x="3116263" y="2265363"/>
          <p14:tracePt t="24581" x="3116263" y="2252663"/>
          <p14:tracePt t="24681" x="3103563" y="2252663"/>
          <p14:tracePt t="24689" x="3092450" y="2252663"/>
          <p14:tracePt t="24704" x="3067050" y="2252663"/>
          <p14:tracePt t="24714" x="3041650" y="2252663"/>
          <p14:tracePt t="24731" x="3016250" y="2265363"/>
          <p14:tracePt t="24747" x="2979738" y="2290763"/>
          <p14:tracePt t="24764" x="2928938" y="2303463"/>
          <p14:tracePt t="24766" x="2903538" y="2314575"/>
          <p14:tracePt t="24781" x="2867025" y="2327275"/>
          <p14:tracePt t="24797" x="2828925" y="2339975"/>
          <p14:tracePt t="24814" x="2790825" y="2378075"/>
          <p14:tracePt t="24830" x="2778125" y="2378075"/>
          <p14:tracePt t="24847" x="2767013" y="2378075"/>
          <p14:tracePt t="24864" x="2767013" y="2390775"/>
          <p14:tracePt t="25119" x="2778125" y="2390775"/>
          <p14:tracePt t="25126" x="2803525" y="2390775"/>
          <p14:tracePt t="25134" x="2816225" y="2390775"/>
          <p14:tracePt t="25147" x="2867025" y="2378075"/>
          <p14:tracePt t="25149" x="2903538" y="2378075"/>
          <p14:tracePt t="25164" x="3028950" y="2378075"/>
          <p14:tracePt t="25180" x="3241675" y="2378075"/>
          <p14:tracePt t="25197" x="3479800" y="2378075"/>
          <p14:tracePt t="25213" x="3756025" y="2390775"/>
          <p14:tracePt t="25230" x="4017963" y="2427288"/>
          <p14:tracePt t="25247" x="4243388" y="2465388"/>
          <p14:tracePt t="25248" x="4343400" y="2478088"/>
          <p14:tracePt t="25264" x="4506913" y="2516188"/>
          <p14:tracePt t="25280" x="4606925" y="2540000"/>
          <p14:tracePt t="25297" x="4694238" y="2565400"/>
          <p14:tracePt t="25525" x="4706938" y="2565400"/>
          <p14:tracePt t="25533" x="4732338" y="2565400"/>
          <p14:tracePt t="25540" x="4756150" y="2565400"/>
          <p14:tracePt t="25547" x="4806950" y="2565400"/>
          <p14:tracePt t="25564" x="4932363" y="2565400"/>
          <p14:tracePt t="25580" x="5145088" y="2578100"/>
          <p14:tracePt t="25597" x="5394325" y="2603500"/>
          <p14:tracePt t="25614" x="5632450" y="2640013"/>
          <p14:tracePt t="25630" x="5845175" y="2665413"/>
          <p14:tracePt t="25647" x="6096000" y="2703513"/>
          <p14:tracePt t="25663" x="6157913" y="2716213"/>
          <p14:tracePt t="25680" x="6183313" y="2716213"/>
          <p14:tracePt t="25697" x="6196013" y="2716213"/>
          <p14:tracePt t="25925" x="6157913" y="2716213"/>
          <p14:tracePt t="25932" x="6121400" y="2740025"/>
          <p14:tracePt t="25940" x="6083300" y="2740025"/>
          <p14:tracePt t="25948" x="5995988" y="2765425"/>
          <p14:tracePt t="25964" x="5821363" y="2828925"/>
          <p14:tracePt t="25981" x="5583238" y="2865438"/>
          <p14:tracePt t="25997" x="5332413" y="2903538"/>
          <p14:tracePt t="26013" x="5045075" y="2928938"/>
          <p14:tracePt t="26030" x="4756150" y="2941638"/>
          <p14:tracePt t="26031" x="4630738" y="2952750"/>
          <p14:tracePt t="26047" x="4305300" y="2978150"/>
          <p14:tracePt t="26064" x="4056063" y="3003550"/>
          <p14:tracePt t="26080" x="3817938" y="3028950"/>
          <p14:tracePt t="26097" x="3617913" y="3041650"/>
          <p14:tracePt t="26113" x="3467100" y="3054350"/>
          <p14:tracePt t="26131" x="3379788" y="3065463"/>
          <p14:tracePt t="26147" x="3341688" y="3065463"/>
          <p14:tracePt t="28542" x="3354388" y="3054350"/>
          <p14:tracePt t="28549" x="3392488" y="3041650"/>
          <p14:tracePt t="28557" x="3467100" y="3016250"/>
          <p14:tracePt t="28565" x="3541713" y="2978150"/>
          <p14:tracePt t="28581" x="3767138" y="2916238"/>
          <p14:tracePt t="28597" x="4068763" y="2852738"/>
          <p14:tracePt t="28614" x="4368800" y="2816225"/>
          <p14:tracePt t="28631" x="4656138" y="2803525"/>
          <p14:tracePt t="28648" x="4906963" y="2803525"/>
          <p14:tracePt t="28649" x="5006975" y="2803525"/>
          <p14:tracePt t="28664" x="5119688" y="2803525"/>
          <p14:tracePt t="28665" x="5194300" y="2803525"/>
          <p14:tracePt t="28680" x="5319713" y="2816225"/>
          <p14:tracePt t="28697" x="5445125" y="2828925"/>
          <p14:tracePt t="28714" x="5507038" y="2852738"/>
          <p14:tracePt t="28731" x="5583238" y="2865438"/>
          <p14:tracePt t="28747" x="5632450" y="2865438"/>
          <p14:tracePt t="28748" x="5657850" y="2878138"/>
          <p14:tracePt t="28764" x="5719763" y="2890838"/>
          <p14:tracePt t="28780" x="5745163" y="2890838"/>
          <p14:tracePt t="28797" x="5795963" y="2890838"/>
          <p14:tracePt t="28813" x="5821363" y="2890838"/>
          <p14:tracePt t="28830" x="5832475" y="2890838"/>
          <p14:tracePt t="28847" x="5845175" y="2890838"/>
          <p14:tracePt t="29271" x="5832475" y="2890838"/>
          <p14:tracePt t="29278" x="5795963" y="2890838"/>
          <p14:tracePt t="29286" x="5770563" y="2890838"/>
          <p14:tracePt t="29297" x="5732463" y="2890838"/>
          <p14:tracePt t="29314" x="5657850" y="2890838"/>
          <p14:tracePt t="29332" x="5419725" y="2890838"/>
          <p14:tracePt t="29348" x="5207000" y="2890838"/>
          <p14:tracePt t="29364" x="5006975" y="2878138"/>
          <p14:tracePt t="29381" x="4768850" y="2865438"/>
          <p14:tracePt t="29397" x="4556125" y="2865438"/>
          <p14:tracePt t="29414" x="4394200" y="2865438"/>
          <p14:tracePt t="29430" x="4256088" y="2865438"/>
          <p14:tracePt t="29432" x="4205288" y="2865438"/>
          <p14:tracePt t="29447" x="4092575" y="2878138"/>
          <p14:tracePt t="29464" x="4017963" y="2878138"/>
          <p14:tracePt t="29480" x="3979863" y="2890838"/>
          <p14:tracePt t="29497" x="3956050" y="2903538"/>
          <p14:tracePt t="29514" x="3943350" y="2903538"/>
          <p14:tracePt t="30423" x="3930650" y="2903538"/>
          <p14:tracePt t="30437" x="3917950" y="2903538"/>
          <p14:tracePt t="30448" x="3892550" y="2903538"/>
          <p14:tracePt t="30464" x="3830638" y="2903538"/>
          <p14:tracePt t="30481" x="3756025" y="2903538"/>
          <p14:tracePt t="30497" x="3692525" y="2903538"/>
          <p14:tracePt t="30498" x="3654425" y="2890838"/>
          <p14:tracePt t="30514" x="3567113" y="2878138"/>
          <p14:tracePt t="30531" x="3479800" y="2878138"/>
          <p14:tracePt t="30547" x="3354388" y="2878138"/>
          <p14:tracePt t="30563" x="3254375" y="2852738"/>
          <p14:tracePt t="30580" x="3179763" y="2852738"/>
          <p14:tracePt t="30597" x="3103563" y="2852738"/>
          <p14:tracePt t="30598" x="3079750" y="2840038"/>
          <p14:tracePt t="30614" x="3041650" y="2840038"/>
          <p14:tracePt t="30630" x="3003550" y="2840038"/>
          <p14:tracePt t="30647" x="2979738" y="2840038"/>
          <p14:tracePt t="30937" x="2954338" y="2840038"/>
          <p14:tracePt t="30944" x="2928938" y="2852738"/>
          <p14:tracePt t="30952" x="2903538" y="2865438"/>
          <p14:tracePt t="30965" x="2879725" y="2878138"/>
          <p14:tracePt t="30981" x="2803525" y="2903538"/>
          <p14:tracePt t="30983" x="2778125" y="2928938"/>
          <p14:tracePt t="30998" x="2728913" y="2952750"/>
          <p14:tracePt t="31014" x="2654300" y="3003550"/>
          <p14:tracePt t="31030" x="2603500" y="3028950"/>
          <p14:tracePt t="31047" x="2528888" y="3065463"/>
          <p14:tracePt t="31064" x="2478088" y="3090863"/>
          <p14:tracePt t="31081" x="2428875" y="3128963"/>
          <p14:tracePt t="31082" x="2416175" y="3128963"/>
          <p14:tracePt t="31097" x="2403475" y="3141663"/>
          <p14:tracePt t="36256" x="2416175" y="3141663"/>
          <p14:tracePt t="36264" x="2452688" y="3128963"/>
          <p14:tracePt t="36271" x="2490788" y="3103563"/>
          <p14:tracePt t="36281" x="2590800" y="3078163"/>
          <p14:tracePt t="36297" x="2778125" y="3016250"/>
          <p14:tracePt t="36315" x="3067050" y="2978150"/>
          <p14:tracePt t="36331" x="3367088" y="2952750"/>
          <p14:tracePt t="36333" x="3530600" y="2928938"/>
          <p14:tracePt t="36348" x="3792538" y="2928938"/>
          <p14:tracePt t="36364" x="3992563" y="2928938"/>
          <p14:tracePt t="36381" x="4168775" y="2928938"/>
          <p14:tracePt t="36397" x="4305300" y="2928938"/>
          <p14:tracePt t="36414" x="4406900" y="2928938"/>
          <p14:tracePt t="36430" x="4456113" y="2928938"/>
          <p14:tracePt t="36431" x="4481513" y="2928938"/>
          <p14:tracePt t="36725" x="4468813" y="2928938"/>
          <p14:tracePt t="36734" x="4456113" y="2928938"/>
          <p14:tracePt t="36740" x="4430713" y="2928938"/>
          <p14:tracePt t="36748" x="4406900" y="2928938"/>
          <p14:tracePt t="36764" x="4330700" y="2941638"/>
          <p14:tracePt t="36780" x="4205288" y="2952750"/>
          <p14:tracePt t="36797" x="3979863" y="2965450"/>
          <p14:tracePt t="36814" x="3767138" y="2990850"/>
          <p14:tracePt t="36831" x="3517900" y="3028950"/>
          <p14:tracePt t="36847" x="3417888" y="3054350"/>
          <p14:tracePt t="36864" x="3341688" y="3065463"/>
          <p14:tracePt t="36880" x="3305175" y="3078163"/>
          <p14:tracePt t="36897" x="3292475" y="3078163"/>
          <p14:tracePt t="37684" x="3317875" y="3078163"/>
          <p14:tracePt t="37691" x="3328988" y="3078163"/>
          <p14:tracePt t="37698" x="3367088" y="3090863"/>
          <p14:tracePt t="37719" x="3429000" y="3116263"/>
          <p14:tracePt t="37731" x="3517900" y="3165475"/>
          <p14:tracePt t="37747" x="3654425" y="3241675"/>
          <p14:tracePt t="37764" x="3767138" y="3278188"/>
          <p14:tracePt t="37781" x="3856038" y="3316288"/>
          <p14:tracePt t="37782" x="3879850" y="3341688"/>
          <p14:tracePt t="37798" x="3930650" y="3367088"/>
          <p14:tracePt t="37814" x="3943350" y="3378200"/>
          <p14:tracePt t="37831" x="3956050" y="3390900"/>
          <p14:tracePt t="37847" x="3968750" y="3403600"/>
          <p14:tracePt t="37864" x="3979863" y="3429000"/>
          <p14:tracePt t="37881" x="3979863" y="3441700"/>
          <p14:tracePt t="37882" x="3979863" y="3454400"/>
          <p14:tracePt t="37898" x="3979863" y="3467100"/>
          <p14:tracePt t="37914" x="3979863" y="3479800"/>
          <p14:tracePt t="39909" x="3956050" y="3479800"/>
          <p14:tracePt t="39917" x="3943350" y="3479800"/>
          <p14:tracePt t="39925" x="3930650" y="3479800"/>
          <p14:tracePt t="39932" x="3917950" y="3479800"/>
          <p14:tracePt t="39948" x="3867150" y="3479800"/>
          <p14:tracePt t="39965" x="3830638" y="3479800"/>
          <p14:tracePt t="39981" x="3756025" y="3454400"/>
          <p14:tracePt t="39997" x="3679825" y="3416300"/>
          <p14:tracePt t="40014" x="3617913" y="3390900"/>
          <p14:tracePt t="40016" x="3579813" y="3378200"/>
          <p14:tracePt t="40031" x="3541713" y="3354388"/>
          <p14:tracePt t="40032" x="3517900" y="3341688"/>
          <p14:tracePt t="40048" x="3467100" y="3303588"/>
          <p14:tracePt t="40064" x="3429000" y="3278188"/>
          <p14:tracePt t="40080" x="3405188" y="3267075"/>
          <p14:tracePt t="40097" x="3379788" y="3254375"/>
          <p14:tracePt t="40114" x="3367088" y="3254375"/>
          <p14:tracePt t="40131" x="3341688" y="3241675"/>
          <p14:tracePt t="40147" x="3328988" y="3241675"/>
          <p14:tracePt t="40164" x="3292475" y="3228975"/>
          <p14:tracePt t="40180" x="3267075" y="3216275"/>
          <p14:tracePt t="40197" x="3254375" y="3216275"/>
          <p14:tracePt t="40214" x="3228975" y="3216275"/>
          <p14:tracePt t="40493" x="3228975" y="3203575"/>
          <p14:tracePt t="40899" x="3216275" y="3203575"/>
          <p14:tracePt t="40914" x="3205163" y="3203575"/>
          <p14:tracePt t="40922" x="3179763" y="3216275"/>
          <p14:tracePt t="40931" x="3154363" y="3241675"/>
          <p14:tracePt t="40947" x="3103563" y="3278188"/>
          <p14:tracePt t="40964" x="3079750" y="3303588"/>
          <p14:tracePt t="40981" x="3054350" y="3316288"/>
          <p14:tracePt t="40997" x="3041650" y="3316288"/>
          <p14:tracePt t="40998" x="3041650" y="3328988"/>
          <p14:tracePt t="41014" x="3041650" y="3341688"/>
          <p14:tracePt t="41030" x="3016250" y="3354388"/>
          <p14:tracePt t="41047" x="3016250" y="3367088"/>
          <p14:tracePt t="41064" x="3003550" y="3403600"/>
          <p14:tracePt t="41081" x="3003550" y="3441700"/>
          <p14:tracePt t="41097" x="2992438" y="3454400"/>
          <p14:tracePt t="41421" x="3003550" y="3454400"/>
          <p14:tracePt t="41436" x="3028950" y="3454400"/>
          <p14:tracePt t="41445" x="3054350" y="3454400"/>
          <p14:tracePt t="41452" x="3103563" y="3454400"/>
          <p14:tracePt t="41464" x="3141663" y="3454400"/>
          <p14:tracePt t="41481" x="3267075" y="3454400"/>
          <p14:tracePt t="41483" x="3341688" y="3454400"/>
          <p14:tracePt t="41498" x="3517900" y="3454400"/>
          <p14:tracePt t="41515" x="3654425" y="3454400"/>
          <p14:tracePt t="41531" x="3805238" y="3454400"/>
          <p14:tracePt t="41547" x="3956050" y="3441700"/>
          <p14:tracePt t="41564" x="4081463" y="3429000"/>
          <p14:tracePt t="41580" x="4156075" y="3429000"/>
          <p14:tracePt t="41582" x="4192588" y="3416300"/>
          <p14:tracePt t="41597" x="4256088" y="3403600"/>
          <p14:tracePt t="41614" x="4281488" y="3403600"/>
          <p14:tracePt t="41643" x="4294188" y="3403600"/>
          <p14:tracePt t="41958" x="4305300" y="3403600"/>
          <p14:tracePt t="41965" x="4318000" y="3403600"/>
          <p14:tracePt t="41973" x="4343400" y="3390900"/>
          <p14:tracePt t="41981" x="4381500" y="3378200"/>
          <p14:tracePt t="41997" x="4468813" y="3367088"/>
          <p14:tracePt t="42014" x="4594225" y="3341688"/>
          <p14:tracePt t="42031" x="4732338" y="3341688"/>
          <p14:tracePt t="42048" x="4868863" y="3341688"/>
          <p14:tracePt t="42064" x="4968875" y="3341688"/>
          <p14:tracePt t="42065" x="4994275" y="3328988"/>
          <p14:tracePt t="42081" x="5045075" y="3328988"/>
          <p14:tracePt t="42097" x="5068888" y="3328988"/>
          <p14:tracePt t="42114" x="5081588" y="3328988"/>
          <p14:tracePt t="43317" x="5068888" y="3328988"/>
          <p14:tracePt t="43325" x="5045075" y="3328988"/>
          <p14:tracePt t="43332" x="5032375" y="3328988"/>
          <p14:tracePt t="43348" x="4968875" y="3328988"/>
          <p14:tracePt t="43364" x="4906963" y="3341688"/>
          <p14:tracePt t="43381" x="4832350" y="3354388"/>
          <p14:tracePt t="43398" x="4756150" y="3378200"/>
          <p14:tracePt t="43414" x="4694238" y="3390900"/>
          <p14:tracePt t="43431" x="4619625" y="3429000"/>
          <p14:tracePt t="43432" x="4594225" y="3441700"/>
          <p14:tracePt t="43447" x="4530725" y="3467100"/>
          <p14:tracePt t="43464" x="4481513" y="3479800"/>
          <p14:tracePt t="43480" x="4430713" y="3503613"/>
          <p14:tracePt t="43497" x="4418013" y="3529013"/>
          <p14:tracePt t="43514" x="4394200" y="3529013"/>
          <p14:tracePt t="49948" x="4381500" y="3529013"/>
          <p14:tracePt t="49956" x="4368800" y="3529013"/>
          <p14:tracePt t="49964" x="4343400" y="3541713"/>
          <p14:tracePt t="49981" x="4318000" y="3554413"/>
          <p14:tracePt t="49997" x="4256088" y="3567113"/>
          <p14:tracePt t="50015" x="4181475" y="3579813"/>
          <p14:tracePt t="50031" x="4092575" y="3590925"/>
          <p14:tracePt t="50032" x="4043363" y="3590925"/>
          <p14:tracePt t="50048" x="3956050" y="3590925"/>
          <p14:tracePt t="50064" x="3830638" y="3603625"/>
          <p14:tracePt t="50081" x="3705225" y="3616325"/>
          <p14:tracePt t="50097" x="3605213" y="3629025"/>
          <p14:tracePt t="50114" x="3479800" y="3654425"/>
          <p14:tracePt t="50131" x="3379788" y="3679825"/>
          <p14:tracePt t="50148" x="3317875" y="3692525"/>
          <p14:tracePt t="50164" x="3279775" y="3703638"/>
          <p14:tracePt t="50180" x="3267075" y="3703638"/>
          <p14:tracePt t="50197" x="3254375" y="3703638"/>
          <p14:tracePt t="50486" x="3267075" y="3703638"/>
          <p14:tracePt t="50501" x="3292475" y="3703638"/>
          <p14:tracePt t="50509" x="3317875" y="3703638"/>
          <p14:tracePt t="50516" x="3354388" y="3703638"/>
          <p14:tracePt t="50531" x="3454400" y="3679825"/>
          <p14:tracePt t="50547" x="3554413" y="3679825"/>
          <p14:tracePt t="50564" x="3717925" y="3667125"/>
          <p14:tracePt t="50581" x="3856038" y="3667125"/>
          <p14:tracePt t="50597" x="4030663" y="3667125"/>
          <p14:tracePt t="50614" x="4143375" y="3667125"/>
          <p14:tracePt t="50615" x="4217988" y="3667125"/>
          <p14:tracePt t="50631" x="4318000" y="3667125"/>
          <p14:tracePt t="50647" x="4406900" y="3667125"/>
          <p14:tracePt t="50664" x="4481513" y="3667125"/>
          <p14:tracePt t="50680" x="4543425" y="3667125"/>
          <p14:tracePt t="50697" x="4556125" y="3667125"/>
          <p14:tracePt t="50715" x="4568825" y="3667125"/>
          <p14:tracePt t="51139" x="4581525" y="3667125"/>
          <p14:tracePt t="51146" x="4606925" y="3667125"/>
          <p14:tracePt t="51153" x="4643438" y="3667125"/>
          <p14:tracePt t="51164" x="4668838" y="3667125"/>
          <p14:tracePt t="51181" x="4756150" y="3667125"/>
          <p14:tracePt t="51198" x="4894263" y="3667125"/>
          <p14:tracePt t="51215" x="5057775" y="3667125"/>
          <p14:tracePt t="51216" x="5145088" y="3667125"/>
          <p14:tracePt t="51231" x="5281613" y="3667125"/>
          <p14:tracePt t="51247" x="5407025" y="3692525"/>
          <p14:tracePt t="51264" x="5532438" y="3716338"/>
          <p14:tracePt t="51281" x="5607050" y="3729038"/>
          <p14:tracePt t="51297" x="5670550" y="3741738"/>
          <p14:tracePt t="51299" x="5695950" y="3741738"/>
          <p14:tracePt t="51314" x="5719763" y="3754438"/>
          <p14:tracePt t="51769" x="5732463" y="3754438"/>
          <p14:tracePt t="51775" x="5745163" y="3754438"/>
          <p14:tracePt t="51783" x="5770563" y="3754438"/>
          <p14:tracePt t="51798" x="5795963" y="3754438"/>
          <p14:tracePt t="51799" x="5832475" y="3754438"/>
          <p14:tracePt t="51814" x="5957888" y="3754438"/>
          <p14:tracePt t="51831" x="6108700" y="3754438"/>
          <p14:tracePt t="51847" x="6246813" y="3754438"/>
          <p14:tracePt t="51864" x="6359525" y="3754438"/>
          <p14:tracePt t="51880" x="6434138" y="3767138"/>
          <p14:tracePt t="51898" x="6483350" y="3779838"/>
          <p14:tracePt t="51914" x="6496050" y="3779838"/>
          <p14:tracePt t="51931" x="6508750" y="3779838"/>
          <p14:tracePt t="51967" x="6508750" y="3792538"/>
          <p14:tracePt t="51990" x="6508750" y="3803650"/>
          <p14:tracePt t="51998" x="6483350" y="3816350"/>
          <p14:tracePt t="52005" x="6472238" y="3829050"/>
          <p14:tracePt t="52014" x="6446838" y="3841750"/>
          <p14:tracePt t="52031" x="6396038" y="3854450"/>
          <p14:tracePt t="52047" x="6359525" y="3879850"/>
          <p14:tracePt t="52064" x="6296025" y="3892550"/>
          <p14:tracePt t="52081" x="6259513" y="3905250"/>
          <p14:tracePt t="52082" x="6234113" y="3905250"/>
          <p14:tracePt t="52097" x="6196013" y="3916363"/>
          <p14:tracePt t="52114" x="6170613" y="3929063"/>
          <p14:tracePt t="52130" x="6157913" y="3941763"/>
          <p14:tracePt t="52147" x="6134100" y="3941763"/>
          <p14:tracePt t="52164" x="6121400" y="3954463"/>
          <p14:tracePt t="52181" x="6108700" y="3954463"/>
          <p14:tracePt t="58039" x="6096000" y="3954463"/>
          <p14:tracePt t="58047" x="6083300" y="3954463"/>
          <p14:tracePt t="58054" x="6045200" y="3967163"/>
          <p14:tracePt t="58064" x="6021388" y="3967163"/>
          <p14:tracePt t="58081" x="5908675" y="3967163"/>
          <p14:tracePt t="58098" x="5745163" y="3967163"/>
          <p14:tracePt t="58099" x="5645150" y="3967163"/>
          <p14:tracePt t="58115" x="5457825" y="3941763"/>
          <p14:tracePt t="58131" x="5219700" y="3905250"/>
          <p14:tracePt t="58148" x="4968875" y="3854450"/>
          <p14:tracePt t="58164" x="4719638" y="3816350"/>
          <p14:tracePt t="58181" x="4456113" y="3803650"/>
          <p14:tracePt t="58197" x="4243388" y="3792538"/>
          <p14:tracePt t="58199" x="4130675" y="3779838"/>
          <p14:tracePt t="58215" x="3956050" y="3779838"/>
          <p14:tracePt t="58231" x="3805238" y="3779838"/>
          <p14:tracePt t="58248" x="3667125" y="3779838"/>
          <p14:tracePt t="58264" x="3541713" y="3779838"/>
          <p14:tracePt t="58281" x="3467100" y="3779838"/>
          <p14:tracePt t="58297" x="3417888" y="3779838"/>
          <p14:tracePt t="58299" x="3405188" y="3779838"/>
          <p14:tracePt t="58315" x="3367088" y="3779838"/>
          <p14:tracePt t="58331" x="3341688" y="3779838"/>
          <p14:tracePt t="58347" x="3317875" y="3779838"/>
          <p14:tracePt t="58364" x="3305175" y="3779838"/>
          <p14:tracePt t="58630" x="3292475" y="3779838"/>
          <p14:tracePt t="58645" x="3267075" y="3779838"/>
          <p14:tracePt t="58660" x="3254375" y="3779838"/>
          <p14:tracePt t="58668" x="3228975" y="3779838"/>
          <p14:tracePt t="58683" x="3205163" y="3779838"/>
          <p14:tracePt t="58699" x="3192463" y="3792538"/>
          <p14:tracePt t="58717" x="3154363" y="3803650"/>
          <p14:tracePt t="58731" x="3116263" y="3803650"/>
          <p14:tracePt t="58747" x="3092450" y="3803650"/>
          <p14:tracePt t="58764" x="3054350" y="3816350"/>
          <p14:tracePt t="58783" x="3028950" y="3816350"/>
          <p14:tracePt t="58829" x="3028950" y="3829050"/>
          <p14:tracePt t="58875" x="3028950" y="3841750"/>
          <p14:tracePt t="58890" x="3016250" y="3841750"/>
          <p14:tracePt t="58898" x="3016250" y="3854450"/>
          <p14:tracePt t="58913" x="3016250" y="3867150"/>
          <p14:tracePt t="58928" x="3016250" y="3879850"/>
          <p14:tracePt t="58936" x="3016250" y="3892550"/>
          <p14:tracePt t="58947" x="3016250" y="3905250"/>
          <p14:tracePt t="58964" x="3016250" y="3916363"/>
          <p14:tracePt t="58981" x="3016250" y="3929063"/>
          <p14:tracePt t="59275" x="3028950" y="3929063"/>
          <p14:tracePt t="59282" x="3054350" y="3929063"/>
          <p14:tracePt t="59290" x="3079750" y="3929063"/>
          <p14:tracePt t="59298" x="3103563" y="3929063"/>
          <p14:tracePt t="59315" x="3241675" y="3929063"/>
          <p14:tracePt t="59331" x="3405188" y="3929063"/>
          <p14:tracePt t="59348" x="3605213" y="3929063"/>
          <p14:tracePt t="59365" x="3805238" y="3929063"/>
          <p14:tracePt t="59366" x="3905250" y="3929063"/>
          <p14:tracePt t="59381" x="4081463" y="3929063"/>
          <p14:tracePt t="59397" x="4230688" y="3954463"/>
          <p14:tracePt t="59414" x="4305300" y="3954463"/>
          <p14:tracePt t="59431" x="4343400" y="3967163"/>
          <p14:tracePt t="59735" x="4356100" y="3967163"/>
          <p14:tracePt t="59750" x="4368800" y="3967163"/>
          <p14:tracePt t="59757" x="4406900" y="3967163"/>
          <p14:tracePt t="59765" x="4443413" y="3967163"/>
          <p14:tracePt t="59781" x="4568825" y="3967163"/>
          <p14:tracePt t="59798" x="4768850" y="3967163"/>
          <p14:tracePt t="59814" x="5006975" y="3967163"/>
          <p14:tracePt t="59831" x="5257800" y="3992563"/>
          <p14:tracePt t="59847" x="5483225" y="4029075"/>
          <p14:tracePt t="59864" x="5683250" y="4092575"/>
          <p14:tracePt t="59881" x="5745163" y="4105275"/>
          <p14:tracePt t="59897" x="5795963" y="4129088"/>
          <p14:tracePt t="59914" x="5821363" y="4129088"/>
          <p14:tracePt t="70289" x="5808663" y="4129088"/>
          <p14:tracePt t="70296" x="5783263" y="4129088"/>
          <p14:tracePt t="70304" x="5770563" y="4129088"/>
          <p14:tracePt t="70314" x="5732463" y="4129088"/>
          <p14:tracePt t="70332" x="5645150" y="4117975"/>
          <p14:tracePt t="70348" x="5470525" y="4067175"/>
          <p14:tracePt t="70349" x="5332413" y="4041775"/>
          <p14:tracePt t="70365" x="5207000" y="4017963"/>
          <p14:tracePt t="70367" x="5057775" y="3992563"/>
          <p14:tracePt t="70383" x="4794250" y="3967163"/>
          <p14:tracePt t="70398" x="4468813" y="3954463"/>
          <p14:tracePt t="70414" x="4243388" y="3941763"/>
          <p14:tracePt t="70431" x="4005263" y="3941763"/>
          <p14:tracePt t="70448" x="3767138" y="3941763"/>
          <p14:tracePt t="70449" x="3667125" y="3941763"/>
          <p14:tracePt t="70465" x="3429000" y="3979863"/>
          <p14:tracePt t="70481" x="3241675" y="4005263"/>
          <p14:tracePt t="70497" x="3079750" y="4041775"/>
          <p14:tracePt t="70514" x="2979738" y="4054475"/>
          <p14:tracePt t="70531" x="2916238" y="4054475"/>
          <p14:tracePt t="70548" x="2903538" y="4054475"/>
          <p14:tracePt t="70857" x="2916238" y="4054475"/>
          <p14:tracePt t="70865" x="2941638" y="4054475"/>
          <p14:tracePt t="70872" x="2954338" y="4054475"/>
          <p14:tracePt t="70881" x="2992438" y="4041775"/>
          <p14:tracePt t="70898" x="3079750" y="4029075"/>
          <p14:tracePt t="70914" x="3167063" y="4029075"/>
          <p14:tracePt t="70931" x="3279775" y="4017963"/>
          <p14:tracePt t="70936" x="3354388" y="4017963"/>
          <p14:tracePt t="70948" x="3492500" y="4017963"/>
          <p14:tracePt t="70965" x="3630613" y="4017963"/>
          <p14:tracePt t="70981" x="3779838" y="4041775"/>
          <p14:tracePt t="70998" x="3943350" y="4079875"/>
          <p14:tracePt t="71014" x="4117975" y="4092575"/>
          <p14:tracePt t="71031" x="4256088" y="4129088"/>
          <p14:tracePt t="71048" x="4394200" y="4141788"/>
          <p14:tracePt t="71064" x="4430713" y="4141788"/>
          <p14:tracePt t="71081" x="4456113" y="4141788"/>
          <p14:tracePt t="71333" x="4468813" y="4141788"/>
          <p14:tracePt t="71340" x="4481513" y="4141788"/>
          <p14:tracePt t="71348" x="4506913" y="4141788"/>
          <p14:tracePt t="71365" x="4568825" y="4141788"/>
          <p14:tracePt t="71381" x="4694238" y="4167188"/>
          <p14:tracePt t="71398" x="4843463" y="4205288"/>
          <p14:tracePt t="71415" x="5019675" y="4230688"/>
          <p14:tracePt t="71431" x="5194300" y="4279900"/>
          <p14:tracePt t="71447" x="5394325" y="4341813"/>
          <p14:tracePt t="71464" x="5495925" y="4354513"/>
          <p14:tracePt t="71481" x="5570538" y="4392613"/>
          <p14:tracePt t="71498" x="5632450" y="4405313"/>
          <p14:tracePt t="71515" x="5657850" y="4430713"/>
          <p14:tracePt t="71531" x="5683250" y="4430713"/>
          <p14:tracePt t="72746" x="5695950" y="4430713"/>
          <p14:tracePt t="72753" x="5719763" y="4430713"/>
          <p14:tracePt t="72764" x="5745163" y="4430713"/>
          <p14:tracePt t="72781" x="5845175" y="4418013"/>
          <p14:tracePt t="72783" x="5908675" y="4405313"/>
          <p14:tracePt t="72798" x="6096000" y="4367213"/>
          <p14:tracePt t="72815" x="6296025" y="4330700"/>
          <p14:tracePt t="72831" x="6508750" y="4279900"/>
          <p14:tracePt t="72848" x="6696075" y="4241800"/>
          <p14:tracePt t="72864" x="6859588" y="4205288"/>
          <p14:tracePt t="72881" x="6997700" y="4192588"/>
          <p14:tracePt t="72882" x="7034213" y="4179888"/>
          <p14:tracePt t="72898" x="7097713" y="4167188"/>
          <p14:tracePt t="72915" x="7134225" y="4167188"/>
          <p14:tracePt t="72931" x="7159625" y="4167188"/>
          <p14:tracePt t="72947" x="7172325" y="4167188"/>
          <p14:tracePt t="73005" x="7172325" y="4179888"/>
          <p14:tracePt t="73013" x="7159625" y="4192588"/>
          <p14:tracePt t="73021" x="7123113" y="4205288"/>
          <p14:tracePt t="73031" x="7085013" y="4217988"/>
          <p14:tracePt t="73048" x="6959600" y="4279900"/>
          <p14:tracePt t="73064" x="6772275" y="4341813"/>
          <p14:tracePt t="73082" x="6534150" y="4405313"/>
          <p14:tracePt t="73098" x="6383338" y="4454525"/>
          <p14:tracePt t="73115" x="6259513" y="4479925"/>
          <p14:tracePt t="73131" x="6183313" y="4492625"/>
          <p14:tracePt t="73148" x="6157913" y="4505325"/>
          <p14:tracePt t="73165" x="6146800" y="4505325"/>
          <p14:tracePt t="78103" x="6108700" y="4505325"/>
          <p14:tracePt t="78110" x="6045200" y="4492625"/>
          <p14:tracePt t="78117" x="5957888" y="4454525"/>
          <p14:tracePt t="78132" x="5857875" y="4430713"/>
          <p14:tracePt t="78133" x="5732463" y="4367213"/>
          <p14:tracePt t="78148" x="5370513" y="4279900"/>
          <p14:tracePt t="78165" x="4981575" y="4192588"/>
          <p14:tracePt t="78181" x="4606925" y="4167188"/>
          <p14:tracePt t="78198" x="4217988" y="4154488"/>
          <p14:tracePt t="78215" x="3805238" y="4154488"/>
          <p14:tracePt t="78231" x="3467100" y="4167188"/>
          <p14:tracePt t="78232" x="3328988" y="4192588"/>
          <p14:tracePt t="78248" x="3067050" y="4230688"/>
          <p14:tracePt t="78264" x="2879725" y="4267200"/>
          <p14:tracePt t="78281" x="2741613" y="4279900"/>
          <p14:tracePt t="78298" x="2667000" y="4292600"/>
          <p14:tracePt t="78648" x="2667000" y="4305300"/>
          <p14:tracePt t="78655" x="2667000" y="4318000"/>
          <p14:tracePt t="78664" x="2667000" y="4330700"/>
          <p14:tracePt t="78681" x="2690813" y="4392613"/>
          <p14:tracePt t="78698" x="2790825" y="4479925"/>
          <p14:tracePt t="78716" x="2992438" y="4643438"/>
          <p14:tracePt t="78717" x="3116263" y="4705350"/>
          <p14:tracePt t="78732" x="3379788" y="4856163"/>
          <p14:tracePt t="78748" x="3605213" y="4968875"/>
          <p14:tracePt t="78765" x="3817938" y="5043488"/>
          <p14:tracePt t="78781" x="3979863" y="5105400"/>
          <p14:tracePt t="78798" x="4068763" y="5143500"/>
          <p14:tracePt t="78815" x="4117975" y="5156200"/>
          <p14:tracePt t="79062" x="4105275" y="5156200"/>
          <p14:tracePt t="79069" x="4092575" y="5156200"/>
          <p14:tracePt t="79082" x="4081463" y="5156200"/>
          <p14:tracePt t="79098" x="4017963" y="5156200"/>
          <p14:tracePt t="79115" x="3943350" y="5156200"/>
          <p14:tracePt t="79116" x="3892550" y="5156200"/>
          <p14:tracePt t="79131" x="3792538" y="5130800"/>
          <p14:tracePt t="79148" x="3605213" y="5118100"/>
          <p14:tracePt t="79164" x="3429000" y="5081588"/>
          <p14:tracePt t="79181" x="3241675" y="5043488"/>
          <p14:tracePt t="79198" x="3067050" y="4992688"/>
          <p14:tracePt t="79199" x="2992438" y="4981575"/>
          <p14:tracePt t="79215" x="2867025" y="4943475"/>
          <p14:tracePt t="79231" x="2778125" y="4905375"/>
          <p14:tracePt t="79248" x="2728913" y="4892675"/>
          <p14:tracePt t="79265" x="2703513" y="4879975"/>
          <p14:tracePt t="79281" x="2678113" y="4879975"/>
          <p14:tracePt t="79298" x="2678113" y="4868863"/>
          <p14:tracePt t="79299" x="2667000" y="4868863"/>
          <p14:tracePt t="79360" x="2667000" y="4856163"/>
          <p14:tracePt t="79368" x="2667000" y="4843463"/>
          <p14:tracePt t="79376" x="2667000" y="4830763"/>
          <p14:tracePt t="79384" x="2667000" y="4818063"/>
          <p14:tracePt t="79398" x="2667000" y="4805363"/>
          <p14:tracePt t="79399" x="2678113" y="4768850"/>
          <p14:tracePt t="79415" x="2716213" y="4705350"/>
          <p14:tracePt t="79431" x="2778125" y="4618038"/>
          <p14:tracePt t="79448" x="2841625" y="4543425"/>
          <p14:tracePt t="79465" x="2879725" y="4479925"/>
          <p14:tracePt t="79482" x="2916238" y="4430713"/>
          <p14:tracePt t="79484" x="2928938" y="4418013"/>
          <p14:tracePt t="79498" x="2954338" y="4392613"/>
          <p14:tracePt t="79514" x="2954338" y="4367213"/>
          <p14:tracePt t="79531" x="2967038" y="4367213"/>
          <p14:tracePt t="79548" x="2967038" y="4354513"/>
          <p14:tracePt t="79684" x="2954338" y="4354513"/>
          <p14:tracePt t="79691" x="2941638" y="4354513"/>
          <p14:tracePt t="79729" x="2928938" y="4354513"/>
          <p14:tracePt t="79752" x="2916238" y="4354513"/>
          <p14:tracePt t="79768" x="2903538" y="4354513"/>
          <p14:tracePt t="79783" x="2890838" y="4367213"/>
          <p14:tracePt t="79798" x="2867025" y="4367213"/>
          <p14:tracePt t="79806" x="2867025" y="4379913"/>
          <p14:tracePt t="79814" x="2854325" y="4379913"/>
          <p14:tracePt t="79831" x="2841625" y="4379913"/>
          <p14:tracePt t="79848" x="2841625" y="4405313"/>
          <p14:tracePt t="80106" x="2854325" y="4405313"/>
          <p14:tracePt t="80121" x="2867025" y="4405313"/>
          <p14:tracePt t="80129" x="2903538" y="4405313"/>
          <p14:tracePt t="80136" x="2916238" y="4405313"/>
          <p14:tracePt t="80148" x="2954338" y="4405313"/>
          <p14:tracePt t="80165" x="3041650" y="4405313"/>
          <p14:tracePt t="80182" x="3241675" y="4405313"/>
          <p14:tracePt t="80198" x="3417888" y="4405313"/>
          <p14:tracePt t="80214" x="3579813" y="4418013"/>
          <p14:tracePt t="80231" x="3730625" y="4430713"/>
          <p14:tracePt t="80248" x="3905250" y="4443413"/>
          <p14:tracePt t="80265" x="4030663" y="4443413"/>
          <p14:tracePt t="80266" x="4081463" y="4443413"/>
          <p14:tracePt t="80281" x="4117975" y="4443413"/>
          <p14:tracePt t="80298" x="4143375" y="4443413"/>
          <p14:tracePt t="80315" x="4156075" y="4443413"/>
          <p14:tracePt t="80513" x="4168775" y="4443413"/>
          <p14:tracePt t="80520" x="4192588" y="4443413"/>
          <p14:tracePt t="80531" x="4217988" y="4443413"/>
          <p14:tracePt t="80548" x="4305300" y="4443413"/>
          <p14:tracePt t="80565" x="4468813" y="4430713"/>
          <p14:tracePt t="80566" x="4568825" y="4418013"/>
          <p14:tracePt t="80583" x="4794250" y="4418013"/>
          <p14:tracePt t="80598" x="4994275" y="4418013"/>
          <p14:tracePt t="80614" x="5181600" y="4418013"/>
          <p14:tracePt t="80631" x="5319713" y="4430713"/>
          <p14:tracePt t="80648" x="5445125" y="4443413"/>
          <p14:tracePt t="80665" x="5545138" y="4479925"/>
          <p14:tracePt t="80666" x="5607050" y="4492625"/>
          <p14:tracePt t="80681" x="5683250" y="4518025"/>
          <p14:tracePt t="80698" x="5732463" y="4530725"/>
          <p14:tracePt t="80719" x="5745163" y="4530725"/>
          <p14:tracePt t="80732" x="5757863" y="4530725"/>
          <p14:tracePt t="83368" x="5745163" y="4530725"/>
          <p14:tracePt t="83375" x="5732463" y="4530725"/>
          <p14:tracePt t="83383" x="5708650" y="4543425"/>
          <p14:tracePt t="83399" x="5632450" y="4567238"/>
          <p14:tracePt t="83414" x="5519738" y="4579938"/>
          <p14:tracePt t="83431" x="5383213" y="4605338"/>
          <p14:tracePt t="83448" x="5194300" y="4618038"/>
          <p14:tracePt t="83465" x="5019675" y="4630738"/>
          <p14:tracePt t="83482" x="4732338" y="4643438"/>
          <p14:tracePt t="83498" x="4556125" y="4643438"/>
          <p14:tracePt t="83515" x="4381500" y="4643438"/>
          <p14:tracePt t="83531" x="4230688" y="4643438"/>
          <p14:tracePt t="83548" x="4117975" y="4643438"/>
          <p14:tracePt t="83564" x="4005263" y="4643438"/>
          <p14:tracePt t="83582" x="3892550" y="4643438"/>
          <p14:tracePt t="83598" x="3817938" y="4643438"/>
          <p14:tracePt t="83614" x="3743325" y="4643438"/>
          <p14:tracePt t="83631" x="3692525" y="4643438"/>
          <p14:tracePt t="83648" x="3630613" y="4643438"/>
          <p14:tracePt t="83665" x="3567113" y="4643438"/>
          <p14:tracePt t="83666" x="3541713" y="4643438"/>
          <p14:tracePt t="83682" x="3492500" y="4643438"/>
          <p14:tracePt t="83698" x="3454400" y="4643438"/>
          <p14:tracePt t="83715" x="3405188" y="4643438"/>
          <p14:tracePt t="83731" x="3379788" y="4643438"/>
          <p14:tracePt t="83748" x="3341688" y="4643438"/>
          <p14:tracePt t="83765" x="3317875" y="4643438"/>
          <p14:tracePt t="83766" x="3305175" y="4643438"/>
          <p14:tracePt t="83781" x="3279775" y="4643438"/>
          <p14:tracePt t="83798" x="3241675" y="4643438"/>
          <p14:tracePt t="83814" x="3205163" y="4643438"/>
          <p14:tracePt t="83831" x="3179763" y="4643438"/>
          <p14:tracePt t="83848" x="3154363" y="4643438"/>
          <p14:tracePt t="83865" x="3141663" y="4643438"/>
          <p14:tracePt t="83866" x="3128963" y="4643438"/>
          <p14:tracePt t="83881" x="3116263" y="4643438"/>
          <p14:tracePt t="83912" x="3103563" y="4643438"/>
          <p14:tracePt t="83950" x="3092450" y="4643438"/>
          <p14:tracePt t="83973" x="3079750" y="4643438"/>
          <p14:tracePt t="84397" x="3092450" y="4643438"/>
          <p14:tracePt t="84404" x="3103563" y="4643438"/>
          <p14:tracePt t="84415" x="3116263" y="4643438"/>
          <p14:tracePt t="84432" x="3154363" y="4643438"/>
          <p14:tracePt t="84448" x="3205163" y="4643438"/>
          <p14:tracePt t="84450" x="3228975" y="4643438"/>
          <p14:tracePt t="84465" x="3292475" y="4656138"/>
          <p14:tracePt t="84482" x="3354388" y="4667250"/>
          <p14:tracePt t="84498" x="3429000" y="4667250"/>
          <p14:tracePt t="84515" x="3492500" y="4667250"/>
          <p14:tracePt t="84531" x="3530600" y="4679950"/>
          <p14:tracePt t="84548" x="3579813" y="4692650"/>
          <p14:tracePt t="84549" x="3592513" y="4705350"/>
          <p14:tracePt t="84565" x="3617913" y="4705350"/>
          <p14:tracePt t="84581" x="3630613" y="4705350"/>
          <p14:tracePt t="84598" x="3643313" y="4705350"/>
          <p14:tracePt t="84614" x="3654425" y="4705350"/>
          <p14:tracePt t="84631" x="3667125" y="4705350"/>
          <p14:tracePt t="84649" x="3679825" y="4705350"/>
          <p14:tracePt t="84664" x="3692525" y="4705350"/>
          <p14:tracePt t="84695" x="3705225" y="4705350"/>
          <p14:tracePt t="84726" x="3717925" y="4705350"/>
          <p14:tracePt t="84764" x="3730625" y="4705350"/>
          <p14:tracePt t="84772" x="3743325" y="4705350"/>
          <p14:tracePt t="84787" x="3756025" y="4705350"/>
          <p14:tracePt t="84803" x="3767138" y="4705350"/>
          <p14:tracePt t="84815" x="3779838" y="4705350"/>
          <p14:tracePt t="84831" x="3805238" y="4705350"/>
          <p14:tracePt t="84848" x="3843338" y="4705350"/>
          <p14:tracePt t="84864" x="3867150" y="4705350"/>
          <p14:tracePt t="84881" x="3892550" y="4705350"/>
          <p14:tracePt t="84898" x="3917950" y="4705350"/>
          <p14:tracePt t="84915" x="3930650" y="4705350"/>
          <p14:tracePt t="84931" x="3956050" y="4705350"/>
          <p14:tracePt t="84948" x="3979863" y="4705350"/>
          <p14:tracePt t="84965" x="3992563" y="4705350"/>
          <p14:tracePt t="84987" x="4017963" y="4705350"/>
          <p14:tracePt t="85010" x="4030663" y="4705350"/>
          <p14:tracePt t="85048" x="4043363" y="4705350"/>
          <p14:tracePt t="85071" x="4056063" y="4705350"/>
          <p14:tracePt t="85178" x="4068763" y="4705350"/>
          <p14:tracePt t="85317" x="4081463" y="4705350"/>
          <p14:tracePt t="85364" x="4092575" y="4705350"/>
          <p14:tracePt t="85386" x="4105275" y="4705350"/>
          <p14:tracePt t="85433" x="4117975" y="4705350"/>
          <p14:tracePt t="85448" x="4130675" y="4705350"/>
          <p14:tracePt t="85470" x="4143375" y="4705350"/>
          <p14:tracePt t="85493" x="4156075" y="4705350"/>
          <p14:tracePt t="85501" x="4168775" y="4705350"/>
          <p14:tracePt t="85601" x="4181475" y="4705350"/>
          <p14:tracePt t="85662" x="4192588" y="4705350"/>
          <p14:tracePt t="85808" x="4205288" y="4705350"/>
          <p14:tracePt t="85839" x="4217988" y="4705350"/>
          <p14:tracePt t="85870" x="4230688" y="4705350"/>
          <p14:tracePt t="85900" x="4243388" y="4705350"/>
          <p14:tracePt t="85931" x="4256088" y="4705350"/>
          <p14:tracePt t="85946" x="4268788" y="4705350"/>
          <p14:tracePt t="85984" x="4281488" y="4705350"/>
          <p14:tracePt t="86038" x="4294188" y="4705350"/>
          <p14:tracePt t="86076" x="4305300" y="4705350"/>
          <p14:tracePt t="86107" x="4318000" y="4705350"/>
          <p14:tracePt t="86476" x="4305300" y="4705350"/>
          <p14:tracePt t="86484" x="4294188" y="4705350"/>
          <p14:tracePt t="86498" x="4268788" y="4705350"/>
          <p14:tracePt t="86507" x="4243388" y="4705350"/>
          <p14:tracePt t="86515" x="4230688" y="4705350"/>
          <p14:tracePt t="86532" x="4168775" y="4718050"/>
          <p14:tracePt t="86548" x="4092575" y="4718050"/>
          <p14:tracePt t="86565" x="4017963" y="4718050"/>
          <p14:tracePt t="86581" x="3930650" y="4718050"/>
          <p14:tracePt t="86599" x="3843338" y="4718050"/>
          <p14:tracePt t="86614" x="3779838" y="4718050"/>
          <p14:tracePt t="86631" x="3743325" y="4730750"/>
          <p14:tracePt t="86648" x="3692525" y="4730750"/>
          <p14:tracePt t="86664" x="3667125" y="4730750"/>
          <p14:tracePt t="86681" x="3654425" y="4730750"/>
          <p14:tracePt t="86698" x="3643313" y="4730750"/>
          <p14:tracePt t="87045" x="3667125" y="4730750"/>
          <p14:tracePt t="87052" x="3692525" y="4718050"/>
          <p14:tracePt t="87065" x="3717925" y="4718050"/>
          <p14:tracePt t="87082" x="3767138" y="4718050"/>
          <p14:tracePt t="87084" x="3805238" y="4705350"/>
          <p14:tracePt t="87099" x="3879850" y="4705350"/>
          <p14:tracePt t="87115" x="3956050" y="4705350"/>
          <p14:tracePt t="87131" x="4030663" y="4705350"/>
          <p14:tracePt t="87148" x="4092575" y="4705350"/>
          <p14:tracePt t="87165" x="4143375" y="4705350"/>
          <p14:tracePt t="87181" x="4205288" y="4705350"/>
          <p14:tracePt t="87198" x="4230688" y="4718050"/>
          <p14:tracePt t="87215" x="4281488" y="4718050"/>
          <p14:tracePt t="87231" x="4294188" y="4730750"/>
          <p14:tracePt t="87248" x="4318000" y="4730750"/>
          <p14:tracePt t="87265" x="4330700" y="4730750"/>
          <p14:tracePt t="87536" x="4318000" y="4730750"/>
          <p14:tracePt t="87543" x="4294188" y="4730750"/>
          <p14:tracePt t="87551" x="4268788" y="4743450"/>
          <p14:tracePt t="87565" x="4243388" y="4743450"/>
          <p14:tracePt t="87566" x="4205288" y="4756150"/>
          <p14:tracePt t="87582" x="4117975" y="4756150"/>
          <p14:tracePt t="87598" x="4030663" y="4768850"/>
          <p14:tracePt t="87615" x="3956050" y="4768850"/>
          <p14:tracePt t="87631" x="3843338" y="4779963"/>
          <p14:tracePt t="87648" x="3756025" y="4779963"/>
          <p14:tracePt t="87665" x="3667125" y="4792663"/>
          <p14:tracePt t="87681" x="3630613" y="4792663"/>
          <p14:tracePt t="87698" x="3605213" y="4792663"/>
          <p14:tracePt t="87715" x="3592513" y="4792663"/>
          <p14:tracePt t="87734" x="3579813" y="4792663"/>
          <p14:tracePt t="88157" x="3592513" y="4792663"/>
          <p14:tracePt t="88165" x="3617913" y="4792663"/>
          <p14:tracePt t="88173" x="3630613" y="4792663"/>
          <p14:tracePt t="88181" x="3643313" y="4792663"/>
          <p14:tracePt t="88198" x="3679825" y="4779963"/>
          <p14:tracePt t="88215" x="3705225" y="4779963"/>
          <p14:tracePt t="88231" x="3730625" y="4779963"/>
          <p14:tracePt t="88249" x="3767138" y="4779963"/>
          <p14:tracePt t="88264" x="3792538" y="4779963"/>
          <p14:tracePt t="88287" x="3805238" y="4779963"/>
          <p14:tracePt t="88318" x="3817938" y="4779963"/>
          <p14:tracePt t="88341" x="3830638" y="4779963"/>
          <p14:tracePt t="88348" x="3843338" y="4779963"/>
          <p14:tracePt t="88364" x="3856038" y="4779963"/>
          <p14:tracePt t="88371" x="3867150" y="4779963"/>
          <p14:tracePt t="88387" x="3879850" y="4779963"/>
          <p14:tracePt t="88418" x="3892550" y="4779963"/>
          <p14:tracePt t="88534" x="3879850" y="4779963"/>
          <p14:tracePt t="88541" x="3867150" y="4779963"/>
          <p14:tracePt t="88549" x="3843338" y="4779963"/>
          <p14:tracePt t="88565" x="3779838" y="4779963"/>
          <p14:tracePt t="88582" x="3679825" y="4768850"/>
          <p14:tracePt t="88598" x="3554413" y="4756150"/>
          <p14:tracePt t="88615" x="3429000" y="4743450"/>
          <p14:tracePt t="88631" x="3354388" y="4730750"/>
          <p14:tracePt t="88632" x="3305175" y="4730750"/>
          <p14:tracePt t="88648" x="3254375" y="4718050"/>
          <p14:tracePt t="88665" x="3192463" y="4705350"/>
          <p14:tracePt t="88681" x="3167063" y="4692650"/>
          <p14:tracePt t="88698" x="3141663" y="4692650"/>
          <p14:tracePt t="88715" x="3128963" y="4692650"/>
          <p14:tracePt t="88717" x="3116263" y="4692650"/>
          <p14:tracePt t="89071" x="3141663" y="4692650"/>
          <p14:tracePt t="89086" x="3154363" y="4679950"/>
          <p14:tracePt t="89094" x="3179763" y="4679950"/>
          <p14:tracePt t="89101" x="3205163" y="4679950"/>
          <p14:tracePt t="89115" x="3228975" y="4667250"/>
          <p14:tracePt t="89117" x="3254375" y="4667250"/>
          <p14:tracePt t="89132" x="3328988" y="4656138"/>
          <p14:tracePt t="89148" x="3405188" y="4643438"/>
          <p14:tracePt t="89165" x="3467100" y="4643438"/>
          <p14:tracePt t="89181" x="3530600" y="4643438"/>
          <p14:tracePt t="89198" x="3579813" y="4643438"/>
          <p14:tracePt t="89215" x="3617913" y="4630738"/>
          <p14:tracePt t="89216" x="3643313" y="4630738"/>
          <p14:tracePt t="89232" x="3667125" y="4630738"/>
          <p14:tracePt t="89248" x="3692525" y="4630738"/>
          <p14:tracePt t="89265" x="3705225" y="4630738"/>
          <p14:tracePt t="89578" x="3692525" y="4630738"/>
          <p14:tracePt t="89585" x="3667125" y="4630738"/>
          <p14:tracePt t="89593" x="3654425" y="4630738"/>
          <p14:tracePt t="89600" x="3643313" y="4630738"/>
          <p14:tracePt t="89615" x="3617913" y="4630738"/>
          <p14:tracePt t="89616" x="3592513" y="4630738"/>
          <p14:tracePt t="89631" x="3517900" y="4643438"/>
          <p14:tracePt t="89648" x="3429000" y="4656138"/>
          <p14:tracePt t="89665" x="3354388" y="4656138"/>
          <p14:tracePt t="89682" x="3292475" y="4656138"/>
          <p14:tracePt t="89698" x="3241675" y="4656138"/>
          <p14:tracePt t="89699" x="3228975" y="4656138"/>
          <p14:tracePt t="89715" x="3205163" y="4656138"/>
          <p14:tracePt t="89738" x="3192463" y="4656138"/>
          <p14:tracePt t="90107" x="3216275" y="4643438"/>
          <p14:tracePt t="90115" x="3241675" y="4630738"/>
          <p14:tracePt t="90122" x="3267075" y="4630738"/>
          <p14:tracePt t="90131" x="3292475" y="4630738"/>
          <p14:tracePt t="90148" x="3354388" y="4618038"/>
          <p14:tracePt t="90165" x="3417888" y="4618038"/>
          <p14:tracePt t="90181" x="3467100" y="4618038"/>
          <p14:tracePt t="90183" x="3492500" y="4618038"/>
          <p14:tracePt t="90198" x="3517900" y="4618038"/>
          <p14:tracePt t="90214" x="3579813" y="4618038"/>
          <p14:tracePt t="90232" x="3592513" y="4618038"/>
          <p14:tracePt t="90248" x="3605213" y="4618038"/>
          <p14:tracePt t="90265" x="3617913" y="4618038"/>
          <p14:tracePt t="90329" x="3605213" y="4618038"/>
          <p14:tracePt t="90336" x="3592513" y="4618038"/>
          <p14:tracePt t="90348" x="3567113" y="4618038"/>
          <p14:tracePt t="90365" x="3492500" y="4618038"/>
          <p14:tracePt t="90381" x="3405188" y="4630738"/>
          <p14:tracePt t="90382" x="3354388" y="4643438"/>
          <p14:tracePt t="90398" x="3279775" y="4656138"/>
          <p14:tracePt t="90414" x="3205163" y="4667250"/>
          <p14:tracePt t="90431" x="3179763" y="4667250"/>
          <p14:tracePt t="90448" x="3141663" y="4679950"/>
          <p14:tracePt t="90465" x="3128963" y="4692650"/>
          <p14:tracePt t="90481" x="3116263" y="4692650"/>
          <p14:tracePt t="90706" x="3103563" y="4718050"/>
          <p14:tracePt t="90713" x="3092450" y="4730750"/>
          <p14:tracePt t="90725" x="3079750" y="4756150"/>
          <p14:tracePt t="90734" x="3067050" y="4768850"/>
          <p14:tracePt t="90748" x="3028950" y="4818063"/>
          <p14:tracePt t="90765" x="2992438" y="4856163"/>
          <p14:tracePt t="90767" x="2967038" y="4868863"/>
          <p14:tracePt t="90782" x="2928938" y="4905375"/>
          <p14:tracePt t="90798" x="2890838" y="4930775"/>
          <p14:tracePt t="90815" x="2841625" y="4968875"/>
          <p14:tracePt t="90831" x="2803525" y="4992688"/>
          <p14:tracePt t="90848" x="2778125" y="5005388"/>
          <p14:tracePt t="90865" x="2754313" y="5030788"/>
          <p14:tracePt t="90866" x="2741613" y="5030788"/>
          <p14:tracePt t="90881" x="2741613" y="5043488"/>
          <p14:tracePt t="90898" x="2728913" y="5043488"/>
          <p14:tracePt t="91151" x="2741613" y="5043488"/>
          <p14:tracePt t="91158" x="2754313" y="5043488"/>
          <p14:tracePt t="91166" x="2767013" y="5043488"/>
          <p14:tracePt t="91182" x="2841625" y="5043488"/>
          <p14:tracePt t="91198" x="2928938" y="5043488"/>
          <p14:tracePt t="91215" x="3079750" y="5043488"/>
          <p14:tracePt t="91232" x="3267075" y="5043488"/>
          <p14:tracePt t="91248" x="3417888" y="5043488"/>
          <p14:tracePt t="91265" x="3567113" y="5043488"/>
          <p14:tracePt t="91281" x="3767138" y="5056188"/>
          <p14:tracePt t="91298" x="3892550" y="5068888"/>
          <p14:tracePt t="91315" x="3979863" y="5068888"/>
          <p14:tracePt t="91331" x="4043363" y="5068888"/>
          <p14:tracePt t="91588" x="4056063" y="5068888"/>
          <p14:tracePt t="91596" x="4068763" y="5068888"/>
          <p14:tracePt t="91604" x="4081463" y="5068888"/>
          <p14:tracePt t="91615" x="4117975" y="5056188"/>
          <p14:tracePt t="91632" x="4181475" y="5043488"/>
          <p14:tracePt t="91648" x="4256088" y="5030788"/>
          <p14:tracePt t="91649" x="4305300" y="5030788"/>
          <p14:tracePt t="91666" x="4394200" y="5018088"/>
          <p14:tracePt t="91682" x="4530725" y="5018088"/>
          <p14:tracePt t="91698" x="4681538" y="5018088"/>
          <p14:tracePt t="91717" x="4832350" y="5018088"/>
          <p14:tracePt t="91719" x="4881563" y="5018088"/>
          <p14:tracePt t="91732" x="4956175" y="5018088"/>
          <p14:tracePt t="91749" x="5094288" y="5018088"/>
          <p14:tracePt t="91765" x="5170488" y="5018088"/>
          <p14:tracePt t="91781" x="5245100" y="5018088"/>
          <p14:tracePt t="91798" x="5257800" y="5018088"/>
          <p14:tracePt t="91815" x="5270500" y="5018088"/>
          <p14:tracePt t="92079" x="5281613" y="5018088"/>
          <p14:tracePt t="92087" x="5294313" y="5018088"/>
          <p14:tracePt t="92098" x="5307013" y="5018088"/>
          <p14:tracePt t="92115" x="5394325" y="4992688"/>
          <p14:tracePt t="92131" x="5507038" y="4981575"/>
          <p14:tracePt t="92132" x="5583238" y="4968875"/>
          <p14:tracePt t="92148" x="5732463" y="4956175"/>
          <p14:tracePt t="92164" x="5870575" y="4956175"/>
          <p14:tracePt t="92181" x="5995988" y="4956175"/>
          <p14:tracePt t="92198" x="6070600" y="4956175"/>
          <p14:tracePt t="92214" x="6121400" y="4956175"/>
          <p14:tracePt t="92232" x="6170613" y="4956175"/>
          <p14:tracePt t="92248" x="6183313" y="4956175"/>
          <p14:tracePt t="92265" x="6196013" y="4956175"/>
          <p14:tracePt t="92324" x="6196013" y="4968875"/>
          <p14:tracePt t="92340" x="6183313" y="4968875"/>
          <p14:tracePt t="92348" x="6157913" y="4992688"/>
          <p14:tracePt t="92355" x="6134100" y="4992688"/>
          <p14:tracePt t="92364" x="6083300" y="5005388"/>
          <p14:tracePt t="92381" x="5995988" y="5030788"/>
          <p14:tracePt t="92398" x="5870575" y="5056188"/>
          <p14:tracePt t="92415" x="5745163" y="5068888"/>
          <p14:tracePt t="92432" x="5632450" y="5081588"/>
          <p14:tracePt t="92448" x="5583238" y="5081588"/>
          <p14:tracePt t="92465" x="5532438" y="5081588"/>
          <p14:tracePt t="92481" x="5507038" y="5081588"/>
          <p14:tracePt t="92498" x="5470525" y="5081588"/>
          <p14:tracePt t="92515" x="5394325" y="5081588"/>
          <p14:tracePt t="92516" x="5370513" y="5081588"/>
          <p14:tracePt t="92531" x="5281613" y="5081588"/>
          <p14:tracePt t="92548" x="5207000" y="5081588"/>
          <p14:tracePt t="92565" x="5119688" y="5081588"/>
          <p14:tracePt t="92581" x="5045075" y="5081588"/>
          <p14:tracePt t="92598" x="4994275" y="5081588"/>
          <p14:tracePt t="92614" x="4956175" y="5081588"/>
          <p14:tracePt t="92631" x="4881563" y="5081588"/>
          <p14:tracePt t="92648" x="4843463" y="5081588"/>
          <p14:tracePt t="92664" x="4832350" y="5081588"/>
          <p14:tracePt t="92681" x="4819650" y="5081588"/>
          <p14:tracePt t="92698" x="4806950" y="5081588"/>
          <p14:tracePt t="96547" x="4794250" y="5081588"/>
          <p14:tracePt t="96562" x="4768850" y="5081588"/>
          <p14:tracePt t="96569" x="4743450" y="5081588"/>
          <p14:tracePt t="96581" x="4719638" y="5081588"/>
          <p14:tracePt t="96599" x="4643438" y="5081588"/>
          <p14:tracePt t="96600" x="4594225" y="5081588"/>
          <p14:tracePt t="96615" x="4456113" y="5081588"/>
          <p14:tracePt t="96632" x="4294188" y="5081588"/>
          <p14:tracePt t="96648" x="4068763" y="5081588"/>
          <p14:tracePt t="96665" x="3830638" y="5081588"/>
          <p14:tracePt t="96681" x="3617913" y="5081588"/>
          <p14:tracePt t="96698" x="3441700" y="5081588"/>
          <p14:tracePt t="96699" x="3341688" y="5081588"/>
          <p14:tracePt t="96715" x="3254375" y="5081588"/>
          <p14:tracePt t="96731" x="3067050" y="5081588"/>
          <p14:tracePt t="96748" x="2992438" y="5081588"/>
          <p14:tracePt t="96765" x="2941638" y="5081588"/>
          <p14:tracePt t="96781" x="2903538" y="5081588"/>
          <p14:tracePt t="96799" x="2879725" y="5081588"/>
          <p14:tracePt t="97552" x="2879725" y="5092700"/>
          <p14:tracePt t="97559" x="2903538" y="5105400"/>
          <p14:tracePt t="97567" x="2928938" y="5105400"/>
          <p14:tracePt t="97582" x="2967038" y="5130800"/>
          <p14:tracePt t="97583" x="3003550" y="5143500"/>
          <p14:tracePt t="97598" x="3128963" y="5168900"/>
          <p14:tracePt t="97615" x="3328988" y="5205413"/>
          <p14:tracePt t="97631" x="3492500" y="5205413"/>
          <p14:tracePt t="97649" x="3643313" y="5218113"/>
          <p14:tracePt t="97664" x="3779838" y="5230813"/>
          <p14:tracePt t="97682" x="3943350" y="5230813"/>
          <p14:tracePt t="97698" x="4043363" y="5243513"/>
          <p14:tracePt t="97714" x="4130675" y="5256213"/>
          <p14:tracePt t="97731" x="4205288" y="5256213"/>
          <p14:tracePt t="97748" x="4294188" y="5256213"/>
          <p14:tracePt t="97765" x="4381500" y="5256213"/>
          <p14:tracePt t="97782" x="4406900" y="5256213"/>
          <p14:tracePt t="97798" x="4418013" y="5256213"/>
          <p14:tracePt t="98035" x="4430713" y="5256213"/>
          <p14:tracePt t="98043" x="4443413" y="5256213"/>
          <p14:tracePt t="98051" x="4468813" y="5256213"/>
          <p14:tracePt t="98065" x="4506913" y="5256213"/>
          <p14:tracePt t="98066" x="4568825" y="5243513"/>
          <p14:tracePt t="98082" x="4706938" y="5230813"/>
          <p14:tracePt t="98098" x="4906963" y="5205413"/>
          <p14:tracePt t="98114" x="5081588" y="5205413"/>
          <p14:tracePt t="98131" x="5245100" y="5205413"/>
          <p14:tracePt t="98148" x="5383213" y="5205413"/>
          <p14:tracePt t="98165" x="5557838" y="5205413"/>
          <p14:tracePt t="98181" x="5645150" y="5205413"/>
          <p14:tracePt t="98198" x="5657850" y="5205413"/>
          <p14:tracePt t="98215" x="5683250" y="5205413"/>
          <p14:tracePt t="100093" x="5683250" y="5218113"/>
          <p14:tracePt t="100100" x="5670550" y="5218113"/>
          <p14:tracePt t="100108" x="5657850" y="5218113"/>
          <p14:tracePt t="100116" x="5619750" y="5230813"/>
          <p14:tracePt t="100132" x="5570538" y="5243513"/>
          <p14:tracePt t="100148" x="5470525" y="5256213"/>
          <p14:tracePt t="100165" x="5307013" y="5294313"/>
          <p14:tracePt t="100181" x="5106988" y="5318125"/>
          <p14:tracePt t="100199" x="4868863" y="5330825"/>
          <p14:tracePt t="100200" x="4768850" y="5330825"/>
          <p14:tracePt t="100215" x="4518025" y="5343525"/>
          <p14:tracePt t="100231" x="4281488" y="5356225"/>
          <p14:tracePt t="100248" x="4092575" y="5368925"/>
          <p14:tracePt t="100265" x="3956050" y="5368925"/>
          <p14:tracePt t="100281" x="3856038" y="5368925"/>
          <p14:tracePt t="100298" x="3756025" y="5381625"/>
          <p14:tracePt t="100299" x="3730625" y="5381625"/>
          <p14:tracePt t="100315" x="3654425" y="5394325"/>
          <p14:tracePt t="100332" x="3617913" y="5394325"/>
          <p14:tracePt t="100360" x="3605213" y="5394325"/>
          <p14:tracePt t="100707" x="3579813" y="5394325"/>
          <p14:tracePt t="100714" x="3567113" y="5394325"/>
          <p14:tracePt t="100726" x="3541713" y="5394325"/>
          <p14:tracePt t="100732" x="3505200" y="5407025"/>
          <p14:tracePt t="100748" x="3429000" y="5407025"/>
          <p14:tracePt t="100765" x="3341688" y="5407025"/>
          <p14:tracePt t="100781" x="3192463" y="5418138"/>
          <p14:tracePt t="100783" x="3103563" y="5418138"/>
          <p14:tracePt t="100798" x="2928938" y="5443538"/>
          <p14:tracePt t="100815" x="2828925" y="5456238"/>
          <p14:tracePt t="100831" x="2728913" y="5481638"/>
          <p14:tracePt t="100848" x="2690813" y="5494338"/>
          <p14:tracePt t="100865" x="2654300" y="5507038"/>
          <p14:tracePt t="101290" x="2678113" y="5507038"/>
          <p14:tracePt t="101298" x="2690813" y="5507038"/>
          <p14:tracePt t="101306" x="2716213" y="5507038"/>
          <p14:tracePt t="101315" x="2728913" y="5507038"/>
          <p14:tracePt t="101331" x="2803525" y="5507038"/>
          <p14:tracePt t="101349" x="2867025" y="5507038"/>
          <p14:tracePt t="101365" x="2979738" y="5507038"/>
          <p14:tracePt t="101366" x="3016250" y="5518150"/>
          <p14:tracePt t="101382" x="3079750" y="5530850"/>
          <p14:tracePt t="101398" x="3141663" y="5543550"/>
          <p14:tracePt t="101414" x="3192463" y="5543550"/>
          <p14:tracePt t="101431" x="3228975" y="5556250"/>
          <p14:tracePt t="101448" x="3267075" y="5568950"/>
          <p14:tracePt t="101473" x="3279775" y="5568950"/>
          <p14:tracePt t="102741" x="3292475" y="5568950"/>
          <p14:tracePt t="102756" x="3305175" y="5568950"/>
          <p14:tracePt t="102764" x="3328988" y="5568950"/>
          <p14:tracePt t="102771" x="3354388" y="5568950"/>
          <p14:tracePt t="102782" x="3379788" y="5568950"/>
          <p14:tracePt t="102798" x="3454400" y="5568950"/>
          <p14:tracePt t="102815" x="3554413" y="5568950"/>
          <p14:tracePt t="102832" x="3756025" y="5568950"/>
          <p14:tracePt t="102848" x="3879850" y="5581650"/>
          <p14:tracePt t="102865" x="3943350" y="5581650"/>
          <p14:tracePt t="102881" x="4017963" y="5607050"/>
          <p14:tracePt t="102898" x="4056063" y="5619750"/>
          <p14:tracePt t="102915" x="4092575" y="5643563"/>
          <p14:tracePt t="102917" x="4105275" y="5656263"/>
          <p14:tracePt t="102932" x="4130675" y="5668963"/>
          <p14:tracePt t="102948" x="4168775" y="5694363"/>
          <p14:tracePt t="102965" x="4192588" y="5707063"/>
          <p14:tracePt t="102993" x="4205288" y="5707063"/>
          <p14:tracePt t="103278" x="4217988" y="5707063"/>
          <p14:tracePt t="103294" x="4243388" y="5707063"/>
          <p14:tracePt t="103301" x="4268788" y="5707063"/>
          <p14:tracePt t="103316" x="4343400" y="5707063"/>
          <p14:tracePt t="103332" x="4494213" y="5694363"/>
          <p14:tracePt t="103349" x="4681538" y="5694363"/>
          <p14:tracePt t="103365" x="4906963" y="5694363"/>
          <p14:tracePt t="103381" x="5081588" y="5694363"/>
          <p14:tracePt t="103398" x="5219700" y="5694363"/>
          <p14:tracePt t="103415" x="5383213" y="5694363"/>
          <p14:tracePt t="103431" x="5432425" y="5694363"/>
          <p14:tracePt t="103453" x="5445125" y="5694363"/>
          <p14:tracePt t="103739" x="5457825" y="5694363"/>
          <p14:tracePt t="103754" x="5470525" y="5694363"/>
          <p14:tracePt t="103761" x="5483225" y="5694363"/>
          <p14:tracePt t="103769" x="5519738" y="5694363"/>
          <p14:tracePt t="103781" x="5545138" y="5681663"/>
          <p14:tracePt t="103798" x="5619750" y="5656263"/>
          <p14:tracePt t="103800" x="5670550" y="5656263"/>
          <p14:tracePt t="103815" x="5845175" y="5630863"/>
          <p14:tracePt t="103832" x="5995988" y="5630863"/>
          <p14:tracePt t="103848" x="6134100" y="5630863"/>
          <p14:tracePt t="103865" x="6234113" y="5619750"/>
          <p14:tracePt t="103881" x="6296025" y="5619750"/>
          <p14:tracePt t="103898" x="6383338" y="5619750"/>
          <p14:tracePt t="104191" x="6396038" y="5619750"/>
          <p14:tracePt t="104199" x="6408738" y="5607050"/>
          <p14:tracePt t="104206" x="6421438" y="5607050"/>
          <p14:tracePt t="104215" x="6434138" y="5581650"/>
          <p14:tracePt t="104232" x="6483350" y="5543550"/>
          <p14:tracePt t="104248" x="6572250" y="5507038"/>
          <p14:tracePt t="104265" x="6696075" y="5430838"/>
          <p14:tracePt t="104282" x="6834188" y="5368925"/>
          <p14:tracePt t="104283" x="6872288" y="5343525"/>
          <p14:tracePt t="104298" x="6934200" y="5318125"/>
          <p14:tracePt t="104315" x="6959600" y="5305425"/>
          <p14:tracePt t="104332" x="6972300" y="5294313"/>
          <p14:tracePt t="104348" x="6985000" y="5294313"/>
          <p14:tracePt t="104390" x="6959600" y="5294313"/>
          <p14:tracePt t="104398" x="6921500" y="5294313"/>
          <p14:tracePt t="104406" x="6872288" y="5294313"/>
          <p14:tracePt t="104415" x="6821488" y="5294313"/>
          <p14:tracePt t="104431" x="6708775" y="5294313"/>
          <p14:tracePt t="104448" x="6546850" y="5305425"/>
          <p14:tracePt t="104465" x="6396038" y="5330825"/>
          <p14:tracePt t="104482" x="6221413" y="5356225"/>
          <p14:tracePt t="104498" x="6157913" y="5368925"/>
          <p14:tracePt t="104515" x="6108700" y="5368925"/>
          <p14:tracePt t="104531" x="6083300" y="5368925"/>
          <p14:tracePt t="104548" x="6070600" y="5368925"/>
          <p14:tracePt t="106993" x="6057900" y="5368925"/>
          <p14:tracePt t="107000" x="6045200" y="5381625"/>
          <p14:tracePt t="107008" x="6021388" y="5394325"/>
          <p14:tracePt t="107016" x="5983288" y="5394325"/>
          <p14:tracePt t="107032" x="5895975" y="5394325"/>
          <p14:tracePt t="107048" x="5732463" y="5394325"/>
          <p14:tracePt t="107065" x="5545138" y="5305425"/>
          <p14:tracePt t="107081" x="5332413" y="5205413"/>
          <p14:tracePt t="107098" x="5132388" y="5092700"/>
          <p14:tracePt t="107115" x="4868863" y="4905375"/>
          <p14:tracePt t="107131" x="4656138" y="4730750"/>
          <p14:tracePt t="107148" x="4406900" y="4518025"/>
          <p14:tracePt t="107165" x="4168775" y="4305300"/>
          <p14:tracePt t="107182" x="3917950" y="4054475"/>
          <p14:tracePt t="107198" x="3679825" y="3829050"/>
          <p14:tracePt t="107199" x="3592513" y="3729038"/>
          <p14:tracePt t="107215" x="3441700" y="3590925"/>
          <p14:tracePt t="107232" x="3354388" y="3479800"/>
          <p14:tracePt t="107248" x="3305175" y="3429000"/>
          <p14:tracePt t="107265" x="3267075" y="3403600"/>
          <p14:tracePt t="107281" x="3254375" y="3390900"/>
          <p14:tracePt t="107376" x="3241675" y="3390900"/>
          <p14:tracePt t="107407" x="3228975" y="3390900"/>
          <p14:tracePt t="107431" x="3216275" y="3390900"/>
          <p14:tracePt t="107437" x="3205163" y="3390900"/>
          <p14:tracePt t="107453" x="3205163" y="3403600"/>
          <p14:tracePt t="107465" x="3192463" y="3416300"/>
          <p14:tracePt t="107482" x="3192463" y="3454400"/>
          <p14:tracePt t="107499" x="3179763" y="3490913"/>
          <p14:tracePt t="107515" x="3179763" y="3554413"/>
          <p14:tracePt t="107531" x="3179763" y="3629025"/>
          <p14:tracePt t="107548" x="3179763" y="3703638"/>
          <p14:tracePt t="107565" x="3179763" y="3779838"/>
          <p14:tracePt t="107582" x="3192463" y="3867150"/>
          <p14:tracePt t="107583" x="3192463" y="3892550"/>
          <p14:tracePt t="107599" x="3205163" y="3954463"/>
          <p14:tracePt t="107615" x="3216275" y="3992563"/>
          <p14:tracePt t="107632" x="3216275" y="4005263"/>
          <p14:tracePt t="107648" x="3216275" y="4017963"/>
          <p14:tracePt t="107665" x="3216275" y="4029075"/>
          <p14:tracePt t="107691" x="3216275" y="4041775"/>
          <p14:tracePt t="107729" x="3216275" y="4054475"/>
          <p14:tracePt t="108052" x="3205163" y="4067175"/>
          <p14:tracePt t="108060" x="3205163" y="4092575"/>
          <p14:tracePt t="108067" x="3192463" y="4117975"/>
          <p14:tracePt t="108082" x="3179763" y="4141788"/>
          <p14:tracePt t="108099" x="3154363" y="4230688"/>
          <p14:tracePt t="108115" x="3128963" y="4330700"/>
          <p14:tracePt t="108131" x="3116263" y="4467225"/>
          <p14:tracePt t="108148" x="3116263" y="4605338"/>
          <p14:tracePt t="108165" x="3116263" y="4756150"/>
          <p14:tracePt t="108166" x="3116263" y="4843463"/>
          <p14:tracePt t="108182" x="3116263" y="4981575"/>
          <p14:tracePt t="108198" x="3116263" y="5118100"/>
          <p14:tracePt t="108215" x="3116263" y="5230813"/>
          <p14:tracePt t="108231" x="3128963" y="5318125"/>
          <p14:tracePt t="108248" x="3141663" y="5381625"/>
          <p14:tracePt t="108265" x="3141663" y="5430838"/>
          <p14:tracePt t="108282" x="3154363" y="5468938"/>
          <p14:tracePt t="108298" x="3154363" y="5494338"/>
          <p14:tracePt t="108566" x="3154363" y="5507038"/>
          <p14:tracePt t="108574" x="3128963" y="5530850"/>
          <p14:tracePt t="108582" x="3103563" y="5543550"/>
          <p14:tracePt t="108599" x="3067050" y="5594350"/>
          <p14:tracePt t="108615" x="3016250" y="5630863"/>
          <p14:tracePt t="108632" x="2941638" y="5681663"/>
          <p14:tracePt t="108649" x="2867025" y="5743575"/>
          <p14:tracePt t="108650" x="2841625" y="5781675"/>
          <p14:tracePt t="108665" x="2790825" y="5819775"/>
          <p14:tracePt t="108681" x="2716213" y="5881688"/>
          <p14:tracePt t="108698" x="2690813" y="5907088"/>
          <p14:tracePt t="108715" x="2678113" y="5907088"/>
          <p14:tracePt t="108732" x="2667000" y="5919788"/>
          <p14:tracePt t="108748" x="2654300" y="5919788"/>
          <p14:tracePt t="109081" x="2667000" y="5919788"/>
          <p14:tracePt t="109088" x="2690813" y="5919788"/>
          <p14:tracePt t="109098" x="2716213" y="5919788"/>
          <p14:tracePt t="109115" x="2803525" y="5919788"/>
          <p14:tracePt t="109131" x="2903538" y="5919788"/>
          <p14:tracePt t="109149" x="3179763" y="5919788"/>
          <p14:tracePt t="109165" x="3354388" y="5919788"/>
          <p14:tracePt t="109181" x="3517900" y="5932488"/>
          <p14:tracePt t="109198" x="3643313" y="5956300"/>
          <p14:tracePt t="109215" x="3756025" y="5956300"/>
          <p14:tracePt t="109232" x="3817938" y="5969000"/>
          <p14:tracePt t="109249" x="3879850" y="5981700"/>
          <p14:tracePt t="109549" x="3892550" y="5981700"/>
          <p14:tracePt t="109556" x="3905250" y="5981700"/>
          <p14:tracePt t="109565" x="3917950" y="5981700"/>
          <p14:tracePt t="109582" x="3992563" y="5981700"/>
          <p14:tracePt t="109598" x="4081463" y="5981700"/>
          <p14:tracePt t="109616" x="4256088" y="5956300"/>
          <p14:tracePt t="109632" x="4556125" y="5956300"/>
          <p14:tracePt t="109648" x="4732338" y="5956300"/>
          <p14:tracePt t="109665" x="4906963" y="5956300"/>
          <p14:tracePt t="109681" x="5045075" y="5956300"/>
          <p14:tracePt t="109698" x="5119688" y="5956300"/>
          <p14:tracePt t="109715" x="5157788" y="5956300"/>
          <p14:tracePt t="109964" x="5170488" y="5956300"/>
          <p14:tracePt t="109978" x="5181600" y="5956300"/>
          <p14:tracePt t="109986" x="5207000" y="5956300"/>
          <p14:tracePt t="109999" x="5232400" y="5956300"/>
          <p14:tracePt t="110015" x="5307013" y="5945188"/>
          <p14:tracePt t="110016" x="5370513" y="5932488"/>
          <p14:tracePt t="110032" x="5545138" y="5932488"/>
          <p14:tracePt t="110049" x="5708650" y="5932488"/>
          <p14:tracePt t="110065" x="5895975" y="5932488"/>
          <p14:tracePt t="110082" x="6045200" y="5932488"/>
          <p14:tracePt t="110098" x="6146800" y="5932488"/>
          <p14:tracePt t="110115" x="6234113" y="5932488"/>
          <p14:tracePt t="110132" x="6246813" y="5932488"/>
          <p14:tracePt t="110454" x="6234113" y="5932488"/>
          <p14:tracePt t="110462" x="6208713" y="5932488"/>
          <p14:tracePt t="110470" x="6170613" y="5932488"/>
          <p14:tracePt t="110482" x="6134100" y="5932488"/>
          <p14:tracePt t="110499" x="5970588" y="5932488"/>
          <p14:tracePt t="110500" x="5832475" y="5932488"/>
          <p14:tracePt t="110516" x="5519738" y="5907088"/>
          <p14:tracePt t="110532" x="5157788" y="5843588"/>
          <p14:tracePt t="110548" x="4732338" y="5781675"/>
          <p14:tracePt t="110565" x="4406900" y="5756275"/>
          <p14:tracePt t="110582" x="4117975" y="5732463"/>
          <p14:tracePt t="110598" x="3930650" y="5707063"/>
          <p14:tracePt t="110615" x="3879850" y="5707063"/>
          <p14:tracePt t="110631" x="3856038" y="5707063"/>
          <p14:tracePt t="110931" x="3867150" y="5694363"/>
          <p14:tracePt t="110938" x="3892550" y="5694363"/>
          <p14:tracePt t="110948" x="3930650" y="5656263"/>
          <p14:tracePt t="110966" x="4043363" y="5619750"/>
          <p14:tracePt t="110982" x="4343400" y="5507038"/>
          <p14:tracePt t="110999" x="4919663" y="5368925"/>
          <p14:tracePt t="111015" x="5370513" y="5281613"/>
          <p14:tracePt t="111032" x="5795963" y="5243513"/>
          <p14:tracePt t="111048" x="6108700" y="5243513"/>
          <p14:tracePt t="111065" x="6408738" y="5243513"/>
          <p14:tracePt t="111081" x="6646863" y="5243513"/>
          <p14:tracePt t="111083" x="6708775" y="5243513"/>
          <p14:tracePt t="111098" x="6872288" y="5243513"/>
          <p14:tracePt t="111115" x="6959600" y="5256213"/>
          <p14:tracePt t="111131" x="6972300" y="5256213"/>
          <p14:tracePt t="111148" x="6985000" y="5256213"/>
          <p14:tracePt t="115482" x="6910388" y="5281613"/>
          <p14:tracePt t="115490" x="6821488" y="5294313"/>
          <p14:tracePt t="115499" x="6734175" y="5318125"/>
          <p14:tracePt t="115515" x="6608763" y="5343525"/>
          <p14:tracePt t="115532" x="6483350" y="5343525"/>
          <p14:tracePt t="115549" x="6408738" y="5356225"/>
          <p14:tracePt t="115565" x="6370638" y="5356225"/>
          <p14:tracePt t="115834" x="6359525" y="5368925"/>
          <p14:tracePt t="115842" x="6321425" y="5381625"/>
          <p14:tracePt t="115850" x="6296025" y="5381625"/>
          <p14:tracePt t="115865" x="6196013" y="5418138"/>
          <p14:tracePt t="115881" x="5970588" y="5468938"/>
          <p14:tracePt t="115898" x="5708650" y="5507038"/>
          <p14:tracePt t="115915" x="5407025" y="5543550"/>
          <p14:tracePt t="115919" x="5207000" y="5556250"/>
          <p14:tracePt t="115932" x="5045075" y="5556250"/>
          <p14:tracePt t="115949" x="4543425" y="5581650"/>
          <p14:tracePt t="115965" x="4268788" y="5607050"/>
          <p14:tracePt t="115982" x="4030663" y="5630863"/>
          <p14:tracePt t="115998" x="3867150" y="5630863"/>
          <p14:tracePt t="116015" x="3756025" y="5656263"/>
          <p14:tracePt t="116032" x="3717925" y="5656263"/>
          <p14:tracePt t="116049" x="3705225" y="5656263"/>
          <p14:tracePt t="116380" x="3692525" y="5668963"/>
          <p14:tracePt t="116389" x="3679825" y="5668963"/>
          <p14:tracePt t="116398" x="3654425" y="5681663"/>
          <p14:tracePt t="116415" x="3579813" y="5732463"/>
          <p14:tracePt t="116432" x="3441700" y="5781675"/>
          <p14:tracePt t="116435" x="3354388" y="5832475"/>
          <p14:tracePt t="116449" x="3179763" y="5894388"/>
          <p14:tracePt t="116466" x="3016250" y="5956300"/>
          <p14:tracePt t="116482" x="2854325" y="6019800"/>
          <p14:tracePt t="116498" x="2728913" y="6094413"/>
          <p14:tracePt t="116515" x="2603500" y="6132513"/>
          <p14:tracePt t="116531" x="2541588" y="6169025"/>
          <p14:tracePt t="116533" x="2516188" y="6181725"/>
          <p14:tracePt t="116549" x="2490788" y="6194425"/>
          <p14:tracePt t="116565" x="2465388" y="6207125"/>
          <p14:tracePt t="116824" x="2490788" y="6207125"/>
          <p14:tracePt t="116832" x="2516188" y="6207125"/>
          <p14:tracePt t="116840" x="2554288" y="6207125"/>
          <p14:tracePt t="116848" x="2603500" y="6207125"/>
          <p14:tracePt t="116865" x="2728913" y="6207125"/>
          <p14:tracePt t="116881" x="2916238" y="6207125"/>
          <p14:tracePt t="116898" x="3079750" y="6207125"/>
          <p14:tracePt t="116915" x="3254375" y="6207125"/>
          <p14:tracePt t="116916" x="3328988" y="6207125"/>
          <p14:tracePt t="116932" x="3467100" y="6207125"/>
          <p14:tracePt t="116948" x="3541713" y="6207125"/>
          <p14:tracePt t="116965" x="3605213" y="6207125"/>
          <p14:tracePt t="116982" x="3654425" y="6207125"/>
          <p14:tracePt t="116998" x="3679825" y="6207125"/>
          <p14:tracePt t="117016" x="3692525" y="6207125"/>
          <p14:tracePt t="117255" x="3705225" y="6207125"/>
          <p14:tracePt t="117263" x="3730625" y="6207125"/>
          <p14:tracePt t="117270" x="3756025" y="6207125"/>
          <p14:tracePt t="117282" x="3817938" y="6207125"/>
          <p14:tracePt t="117299" x="3956050" y="6194425"/>
          <p14:tracePt t="117316" x="4318000" y="6181725"/>
          <p14:tracePt t="117332" x="4606925" y="6169025"/>
          <p14:tracePt t="117349" x="4868863" y="6169025"/>
          <p14:tracePt t="117365" x="5119688" y="6169025"/>
          <p14:tracePt t="117382" x="5307013" y="6169025"/>
          <p14:tracePt t="117398" x="5457825" y="6169025"/>
          <p14:tracePt t="117400" x="5495925" y="6169025"/>
          <p14:tracePt t="117415" x="5570538" y="6169025"/>
          <p14:tracePt t="117438" x="5583238" y="6169025"/>
          <p14:tracePt t="117448" x="5595938" y="6169025"/>
          <p14:tracePt t="117708" x="5607050" y="6169025"/>
          <p14:tracePt t="117716" x="5632450" y="6169025"/>
          <p14:tracePt t="117726" x="5657850" y="6169025"/>
          <p14:tracePt t="117736" x="5695950" y="6157913"/>
          <p14:tracePt t="117737" x="5732463" y="6157913"/>
          <p14:tracePt t="117749" x="5808663" y="6157913"/>
          <p14:tracePt t="117765" x="5995988" y="6157913"/>
          <p14:tracePt t="117782" x="6196013" y="6157913"/>
          <p14:tracePt t="117799" x="6508750" y="6169025"/>
          <p14:tracePt t="117815" x="6684963" y="6219825"/>
          <p14:tracePt t="117832" x="6821488" y="6257925"/>
          <p14:tracePt t="117848" x="6946900" y="6269038"/>
          <p14:tracePt t="117865" x="7021513" y="6307138"/>
          <p14:tracePt t="117882" x="7072313" y="6332538"/>
          <p14:tracePt t="118161" x="7059613" y="6345238"/>
          <p14:tracePt t="118168" x="7046913" y="6345238"/>
          <p14:tracePt t="118176" x="7021513" y="6345238"/>
          <p14:tracePt t="118183" x="7010400" y="6345238"/>
          <p14:tracePt t="118199" x="6934200" y="6370638"/>
          <p14:tracePt t="118215" x="6784975" y="6394450"/>
          <p14:tracePt t="118232" x="6621463" y="6419850"/>
          <p14:tracePt t="118248" x="6434138" y="6432550"/>
          <p14:tracePt t="118265" x="6246813" y="6470650"/>
          <p14:tracePt t="118283" x="6008688" y="6507163"/>
          <p14:tracePt t="118298" x="5908675" y="6532563"/>
          <p14:tracePt t="118315" x="5832475" y="6545263"/>
          <p14:tracePt t="118332" x="5808663" y="6557963"/>
          <p14:tracePt t="118348" x="5783263" y="6557963"/>
          <p14:tracePt t="119596" x="5808663" y="6545263"/>
          <p14:tracePt t="119603" x="5832475" y="6545263"/>
          <p14:tracePt t="119616" x="5857875" y="6545263"/>
          <p14:tracePt t="119632" x="5970588" y="6507163"/>
          <p14:tracePt t="119649" x="6157913" y="6494463"/>
          <p14:tracePt t="119666" x="6408738" y="6457950"/>
          <p14:tracePt t="119682" x="6621463" y="6432550"/>
          <p14:tracePt t="119698" x="6797675" y="6432550"/>
          <p14:tracePt t="119715" x="6985000" y="6419850"/>
          <p14:tracePt t="119732" x="7159625" y="6419850"/>
          <p14:tracePt t="119733" x="7223125" y="6419850"/>
          <p14:tracePt t="119749" x="7348538" y="6407150"/>
          <p14:tracePt t="119766" x="7448550" y="6407150"/>
          <p14:tracePt t="119782" x="7497763" y="6407150"/>
          <p14:tracePt t="119798" x="7535863" y="6407150"/>
          <p14:tracePt t="120118" x="7523163" y="6407150"/>
          <p14:tracePt t="120126" x="7497763" y="6407150"/>
          <p14:tracePt t="120132" x="7459663" y="6407150"/>
          <p14:tracePt t="120149" x="7348538" y="6370638"/>
          <p14:tracePt t="120165" x="7172325" y="6281738"/>
          <p14:tracePt t="120182" x="6921500" y="6145213"/>
          <p14:tracePt t="120200" x="6659563" y="5994400"/>
          <p14:tracePt t="120216" x="6396038" y="5819775"/>
          <p14:tracePt t="120217" x="6270625" y="5732463"/>
          <p14:tracePt t="120233" x="5957888" y="5530850"/>
          <p14:tracePt t="120248" x="5695950" y="5330825"/>
          <p14:tracePt t="120265" x="5470525" y="5168900"/>
          <p14:tracePt t="120282" x="5281613" y="5043488"/>
          <p14:tracePt t="120299" x="5132388" y="4956175"/>
          <p14:tracePt t="120315" x="5006975" y="4879975"/>
          <p14:tracePt t="120317" x="4968875" y="4856163"/>
          <p14:tracePt t="120332" x="4906963" y="4830763"/>
          <p14:tracePt t="123771" x="4894263" y="4830763"/>
          <p14:tracePt t="123779" x="4881563" y="4830763"/>
          <p14:tracePt t="123786" x="4856163" y="4830763"/>
          <p14:tracePt t="123799" x="4819650" y="4843463"/>
          <p14:tracePt t="123816" x="4706938" y="4892675"/>
          <p14:tracePt t="123817" x="4594225" y="4956175"/>
          <p14:tracePt t="123833" x="4330700" y="5105400"/>
          <p14:tracePt t="123848" x="4043363" y="5294313"/>
          <p14:tracePt t="123865" x="3779838" y="5456238"/>
          <p14:tracePt t="123882" x="3567113" y="5594350"/>
          <p14:tracePt t="123898" x="3417888" y="5668963"/>
          <p14:tracePt t="123915" x="3367088" y="5707063"/>
          <p14:tracePt t="123932" x="3317875" y="5732463"/>
          <p14:tracePt t="124263" x="3317875" y="5719763"/>
          <p14:tracePt t="124270" x="3328988" y="5719763"/>
          <p14:tracePt t="124282" x="3354388" y="5694363"/>
          <p14:tracePt t="124299" x="3405188" y="5656263"/>
          <p14:tracePt t="124301" x="3467100" y="5607050"/>
          <p14:tracePt t="124315" x="3541713" y="5556250"/>
          <p14:tracePt t="124332" x="3917950" y="5381625"/>
          <p14:tracePt t="124349" x="4181475" y="5281613"/>
          <p14:tracePt t="124365" x="4381500" y="5230813"/>
          <p14:tracePt t="124382" x="4543425" y="5181600"/>
          <p14:tracePt t="124399" x="4656138" y="5156200"/>
          <p14:tracePt t="124415" x="4706938" y="5156200"/>
          <p14:tracePt t="124432" x="4732338" y="5156200"/>
          <p14:tracePt t="124449" x="4743450" y="5156200"/>
          <p14:tracePt t="124500" x="4732338" y="5156200"/>
          <p14:tracePt t="124507" x="4706938" y="5168900"/>
          <p14:tracePt t="124515" x="4681538" y="5181600"/>
          <p14:tracePt t="124532" x="4581525" y="5230813"/>
          <p14:tracePt t="124549" x="4418013" y="5305425"/>
          <p14:tracePt t="124565" x="4256088" y="5381625"/>
          <p14:tracePt t="124582" x="4105275" y="5430838"/>
          <p14:tracePt t="124599" x="4005263" y="5468938"/>
          <p14:tracePt t="124599" x="3968750" y="5481638"/>
          <p14:tracePt t="124615" x="3930650" y="5494338"/>
          <p14:tracePt t="124632" x="3892550" y="5494338"/>
          <p14:tracePt t="127463" x="3905250" y="5494338"/>
          <p14:tracePt t="127471" x="3943350" y="5494338"/>
          <p14:tracePt t="127482" x="3979863" y="5481638"/>
          <p14:tracePt t="127499" x="4117975" y="5456238"/>
          <p14:tracePt t="127515" x="4318000" y="5418138"/>
          <p14:tracePt t="127517" x="4418013" y="5407025"/>
          <p14:tracePt t="127532" x="4630738" y="5368925"/>
          <p14:tracePt t="127549" x="4856163" y="5343525"/>
          <p14:tracePt t="127566" x="5006975" y="5330825"/>
          <p14:tracePt t="127582" x="5145088" y="5330825"/>
          <p14:tracePt t="127599" x="5232400" y="5330825"/>
          <p14:tracePt t="127616" x="5294313" y="5330825"/>
          <p14:tracePt t="127617" x="5319713" y="5330825"/>
          <p14:tracePt t="127632" x="5332413" y="5330825"/>
          <p14:tracePt t="127654" x="5345113" y="5330825"/>
          <p14:tracePt t="127731" x="5319713" y="5330825"/>
          <p14:tracePt t="127739" x="5281613" y="5343525"/>
          <p14:tracePt t="127748" x="5245100" y="5356225"/>
          <p14:tracePt t="127765" x="5145088" y="5407025"/>
          <p14:tracePt t="127782" x="5006975" y="5456238"/>
          <p14:tracePt t="127799" x="4843463" y="5507038"/>
          <p14:tracePt t="127800" x="4794250" y="5507038"/>
          <p14:tracePt t="127816" x="4706938" y="5543550"/>
          <p14:tracePt t="127832" x="4643438" y="5568950"/>
          <p14:tracePt t="127848" x="4581525" y="5594350"/>
          <p14:tracePt t="127865" x="4556125" y="5607050"/>
          <p14:tracePt t="127884" x="4543425" y="56070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50E1584-1A5E-CEE9-7351-FFEED713301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0273"/>
            <a:ext cx="45719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BDB39-9C3A-1314-128D-10E6140625F4}"/>
              </a:ext>
            </a:extLst>
          </p:cNvPr>
          <p:cNvSpPr/>
          <p:nvPr/>
        </p:nvSpPr>
        <p:spPr>
          <a:xfrm>
            <a:off x="2725148" y="116032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D46E5-9F22-0CCC-11ED-2396A2C203FE}"/>
              </a:ext>
            </a:extLst>
          </p:cNvPr>
          <p:cNvSpPr txBox="1"/>
          <p:nvPr/>
        </p:nvSpPr>
        <p:spPr>
          <a:xfrm>
            <a:off x="2949663" y="147881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63F2C-8243-DFE4-38D6-3E88D7AAE813}"/>
              </a:ext>
            </a:extLst>
          </p:cNvPr>
          <p:cNvSpPr txBox="1"/>
          <p:nvPr/>
        </p:nvSpPr>
        <p:spPr>
          <a:xfrm>
            <a:off x="2726727" y="1151645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9DF38E91-F4D7-87A9-D0DA-C48B77CB3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-10160"/>
            <a:ext cx="3595442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19C49E7-3D00-2E6E-BCB3-2BB051A0B07B}"/>
              </a:ext>
            </a:extLst>
          </p:cNvPr>
          <p:cNvSpPr txBox="1"/>
          <p:nvPr/>
        </p:nvSpPr>
        <p:spPr>
          <a:xfrm>
            <a:off x="2230189" y="2347933"/>
            <a:ext cx="9321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CACB2CD-443E-4A55-C7C2-00EC3713ADBA}"/>
              </a:ext>
            </a:extLst>
          </p:cNvPr>
          <p:cNvSpPr txBox="1"/>
          <p:nvPr/>
        </p:nvSpPr>
        <p:spPr>
          <a:xfrm>
            <a:off x="3054172" y="151569"/>
            <a:ext cx="767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cs typeface="Tajawal Medium" panose="00000600000000000000" pitchFamily="2" charset="-78"/>
              </a:rPr>
              <a:t>E-Communications at Work Email, Blogs, Messaging, and Social Media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BF1B209-0711-5C15-84FA-31F1960C434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Introduction.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The Flow of Information through E-Communications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Email: Its Importance in the Workplace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Guidelines for Using Email on the Job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When Not to Use Email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Blogs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Guidelines for Writing Business Blogs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C079B66-8A37-70BF-AC96-D4C55249E7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80588" y="57677"/>
            <a:ext cx="1711412" cy="79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19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82"/>
    </mc:Choice>
    <mc:Fallback xmlns="">
      <p:transition spd="slow" advTm="97582"/>
    </mc:Fallback>
  </mc:AlternateContent>
  <p:extLst>
    <p:ext uri="{3A86A75C-4F4B-4683-9AE1-C65F6400EC91}">
      <p14:laserTraceLst xmlns:p14="http://schemas.microsoft.com/office/powerpoint/2010/main">
        <p14:tracePtLst>
          <p14:tracePt t="825" x="4594225" y="5568950"/>
          <p14:tracePt t="832" x="4681538" y="5494338"/>
          <p14:tracePt t="843" x="4806950" y="5394325"/>
          <p14:tracePt t="860" x="5257800" y="4981575"/>
          <p14:tracePt t="877" x="5895975" y="4467225"/>
          <p14:tracePt t="878" x="6283325" y="4129088"/>
          <p14:tracePt t="894" x="6972300" y="3590925"/>
          <p14:tracePt t="910" x="7697788" y="3065463"/>
          <p14:tracePt t="926" x="8248650" y="2690813"/>
          <p14:tracePt t="943" x="8574088" y="2527300"/>
          <p14:tracePt t="959" x="8763000" y="2427288"/>
          <p14:tracePt t="977" x="8863013" y="2403475"/>
          <p14:tracePt t="993" x="8886825" y="2390775"/>
          <p14:tracePt t="1023" x="8886825" y="2403475"/>
          <p14:tracePt t="1032" x="8874125" y="2414588"/>
          <p14:tracePt t="1043" x="8850313" y="2439988"/>
          <p14:tracePt t="1061" x="8699500" y="2578100"/>
          <p14:tracePt t="1078" x="8335963" y="2778125"/>
          <p14:tracePt t="1093" x="8048625" y="2890838"/>
          <p14:tracePt t="1109" x="7723188" y="2990850"/>
          <p14:tracePt t="1131" x="7348538" y="3041650"/>
          <p14:tracePt t="1143" x="7272338" y="3041650"/>
          <p14:tracePt t="1160" x="7097713" y="3041650"/>
          <p14:tracePt t="1161" x="7034213" y="3041650"/>
          <p14:tracePt t="1177" x="6897688" y="2990850"/>
          <p14:tracePt t="1193" x="6834188" y="2952750"/>
          <p14:tracePt t="1210" x="6772275" y="2890838"/>
          <p14:tracePt t="1227" x="6734175" y="2816225"/>
          <p14:tracePt t="1243" x="6708775" y="2716213"/>
          <p14:tracePt t="1260" x="6696075" y="2627313"/>
          <p14:tracePt t="1261" x="6696075" y="2590800"/>
          <p14:tracePt t="1277" x="6696075" y="2540000"/>
          <p14:tracePt t="1293" x="6696075" y="2516188"/>
          <p14:tracePt t="1310" x="6696075" y="2503488"/>
          <p14:tracePt t="1593" x="6672263" y="2503488"/>
          <p14:tracePt t="1599" x="6634163" y="2503488"/>
          <p14:tracePt t="1610" x="6584950" y="2503488"/>
          <p14:tracePt t="1627" x="6446838" y="2503488"/>
          <p14:tracePt t="1644" x="6196013" y="2503488"/>
          <p14:tracePt t="1645" x="6070600" y="2503488"/>
          <p14:tracePt t="1660" x="5732463" y="2503488"/>
          <p14:tracePt t="1677" x="5407025" y="2503488"/>
          <p14:tracePt t="1693" x="5057775" y="2490788"/>
          <p14:tracePt t="1710" x="4756150" y="2490788"/>
          <p14:tracePt t="1727" x="4468813" y="2503488"/>
          <p14:tracePt t="1743" x="4268788" y="2552700"/>
          <p14:tracePt t="1760" x="4205288" y="2565400"/>
          <p14:tracePt t="1776" x="4192588" y="2578100"/>
          <p14:tracePt t="2183" x="4205288" y="2578100"/>
          <p14:tracePt t="2191" x="4230688" y="2578100"/>
          <p14:tracePt t="2197" x="4281488" y="2578100"/>
          <p14:tracePt t="2210" x="4356100" y="2565400"/>
          <p14:tracePt t="2227" x="4594225" y="2552700"/>
          <p14:tracePt t="2228" x="4719638" y="2552700"/>
          <p14:tracePt t="2243" x="5019675" y="2540000"/>
          <p14:tracePt t="2260" x="5307013" y="2540000"/>
          <p14:tracePt t="2276" x="5607050" y="2565400"/>
          <p14:tracePt t="2293" x="5845175" y="2627313"/>
          <p14:tracePt t="2310" x="6021388" y="2690813"/>
          <p14:tracePt t="2326" x="6134100" y="2752725"/>
          <p14:tracePt t="2328" x="6170613" y="2778125"/>
          <p14:tracePt t="2343" x="6208713" y="2790825"/>
          <p14:tracePt t="2360" x="6221413" y="2803525"/>
          <p14:tracePt t="2376" x="6221413" y="2816225"/>
          <p14:tracePt t="2393" x="6221413" y="2840038"/>
          <p14:tracePt t="2410" x="6221413" y="2878138"/>
          <p14:tracePt t="2426" x="6208713" y="2952750"/>
          <p14:tracePt t="2443" x="6108700" y="3128963"/>
          <p14:tracePt t="2460" x="6021388" y="3241675"/>
          <p14:tracePt t="2477" x="5932488" y="3341688"/>
          <p14:tracePt t="2493" x="5883275" y="3416300"/>
          <p14:tracePt t="2510" x="5808663" y="3490913"/>
          <p14:tracePt t="2526" x="5757863" y="3554413"/>
          <p14:tracePt t="2528" x="5732463" y="3567113"/>
          <p14:tracePt t="2558" x="5719763" y="3567113"/>
          <p14:tracePt t="24047" x="5708650" y="3567113"/>
          <p14:tracePt t="24054" x="5683250" y="3579813"/>
          <p14:tracePt t="24062" x="5657850" y="3579813"/>
          <p14:tracePt t="24077" x="5632450" y="3590925"/>
          <p14:tracePt t="24093" x="5483225" y="3603625"/>
          <p14:tracePt t="24111" x="5257800" y="3616325"/>
          <p14:tracePt t="24127" x="5006975" y="3641725"/>
          <p14:tracePt t="24144" x="4768850" y="3679825"/>
          <p14:tracePt t="24160" x="4506913" y="3692525"/>
          <p14:tracePt t="24161" x="4368800" y="3703638"/>
          <p14:tracePt t="24177" x="4117975" y="3716338"/>
          <p14:tracePt t="24193" x="3917950" y="3716338"/>
          <p14:tracePt t="24210" x="3692525" y="3729038"/>
          <p14:tracePt t="24227" x="3530600" y="3741738"/>
          <p14:tracePt t="24243" x="3405188" y="3741738"/>
          <p14:tracePt t="24261" x="3317875" y="3741738"/>
          <p14:tracePt t="24277" x="3267075" y="3741738"/>
          <p14:tracePt t="24615" x="3254375" y="3741738"/>
          <p14:tracePt t="24630" x="3241675" y="3754438"/>
          <p14:tracePt t="24638" x="3228975" y="3754438"/>
          <p14:tracePt t="24645" x="3205163" y="3754438"/>
          <p14:tracePt t="24661" x="3179763" y="3754438"/>
          <p14:tracePt t="24677" x="3128963" y="3754438"/>
          <p14:tracePt t="24694" x="3103563" y="3754438"/>
          <p14:tracePt t="24710" x="3079750" y="3754438"/>
          <p14:tracePt t="24727" x="3067050" y="3754438"/>
          <p14:tracePt t="24744" x="3067050" y="3741738"/>
          <p14:tracePt t="24760" x="3067050" y="3729038"/>
          <p14:tracePt t="24777" x="3067050" y="3679825"/>
          <p14:tracePt t="24793" x="3079750" y="3629025"/>
          <p14:tracePt t="24810" x="3141663" y="3567113"/>
          <p14:tracePt t="24827" x="3228975" y="3503613"/>
          <p14:tracePt t="24844" x="3405188" y="3429000"/>
          <p14:tracePt t="24860" x="3517900" y="3403600"/>
          <p14:tracePt t="24877" x="3592513" y="3378200"/>
          <p14:tracePt t="24893" x="3667125" y="3378200"/>
          <p14:tracePt t="24910" x="3705225" y="3378200"/>
          <p14:tracePt t="24927" x="3730625" y="3378200"/>
          <p14:tracePt t="25206" x="3717925" y="3378200"/>
          <p14:tracePt t="25213" x="3679825" y="3378200"/>
          <p14:tracePt t="25221" x="3654425" y="3378200"/>
          <p14:tracePt t="25228" x="3617913" y="3378200"/>
          <p14:tracePt t="25244" x="3541713" y="3390900"/>
          <p14:tracePt t="25261" x="3454400" y="3403600"/>
          <p14:tracePt t="25277" x="3354388" y="3403600"/>
          <p14:tracePt t="25294" x="3228975" y="3403600"/>
          <p14:tracePt t="25311" x="3167063" y="3403600"/>
          <p14:tracePt t="25327" x="3092450" y="3403600"/>
          <p14:tracePt t="25328" x="3067050" y="3403600"/>
          <p14:tracePt t="25344" x="3028950" y="3403600"/>
          <p14:tracePt t="25360" x="3016250" y="3403600"/>
          <p14:tracePt t="25697" x="3054350" y="3378200"/>
          <p14:tracePt t="25705" x="3079750" y="3378200"/>
          <p14:tracePt t="25712" x="3116263" y="3367088"/>
          <p14:tracePt t="25728" x="3205163" y="3341688"/>
          <p14:tracePt t="25744" x="3292475" y="3328988"/>
          <p14:tracePt t="25761" x="3405188" y="3316288"/>
          <p14:tracePt t="25777" x="3530600" y="3303588"/>
          <p14:tracePt t="25794" x="3654425" y="3303588"/>
          <p14:tracePt t="25811" x="3767138" y="3303588"/>
          <p14:tracePt t="25812" x="3805238" y="3303588"/>
          <p14:tracePt t="25828" x="3892550" y="3303588"/>
          <p14:tracePt t="25844" x="3956050" y="3303588"/>
          <p14:tracePt t="25860" x="3992563" y="3303588"/>
          <p14:tracePt t="25877" x="4017963" y="3303588"/>
          <p14:tracePt t="26073" x="4005263" y="3303588"/>
          <p14:tracePt t="26082" x="3968750" y="3316288"/>
          <p14:tracePt t="26089" x="3943350" y="3328988"/>
          <p14:tracePt t="26096" x="3905250" y="3341688"/>
          <p14:tracePt t="26111" x="3856038" y="3367088"/>
          <p14:tracePt t="26113" x="3792538" y="3390900"/>
          <p14:tracePt t="26127" x="3667125" y="3441700"/>
          <p14:tracePt t="26144" x="3505200" y="3479800"/>
          <p14:tracePt t="26160" x="3354388" y="3529013"/>
          <p14:tracePt t="26177" x="3216275" y="3579813"/>
          <p14:tracePt t="26193" x="3092450" y="3641725"/>
          <p14:tracePt t="26210" x="2979738" y="3703638"/>
          <p14:tracePt t="26227" x="2916238" y="3729038"/>
          <p14:tracePt t="26244" x="2879725" y="3754438"/>
          <p14:tracePt t="26260" x="2854325" y="3754438"/>
          <p14:tracePt t="26588" x="2854325" y="3767138"/>
          <p14:tracePt t="26594" x="2854325" y="3779838"/>
          <p14:tracePt t="26603" x="2879725" y="3792538"/>
          <p14:tracePt t="26610" x="2879725" y="3803650"/>
          <p14:tracePt t="26627" x="2903538" y="3841750"/>
          <p14:tracePt t="26644" x="2928938" y="3867150"/>
          <p14:tracePt t="26660" x="2954338" y="3905250"/>
          <p14:tracePt t="26677" x="2967038" y="3954463"/>
          <p14:tracePt t="26694" x="2992438" y="4005263"/>
          <p14:tracePt t="26710" x="3016250" y="4029075"/>
          <p14:tracePt t="26727" x="3016250" y="4054475"/>
          <p14:tracePt t="26743" x="3028950" y="4067175"/>
          <p14:tracePt t="26760" x="3028950" y="4079875"/>
          <p14:tracePt t="28078" x="3041650" y="4079875"/>
          <p14:tracePt t="28091" x="3067050" y="4079875"/>
          <p14:tracePt t="28099" x="3116263" y="4054475"/>
          <p14:tracePt t="28110" x="3167063" y="4005263"/>
          <p14:tracePt t="28127" x="3354388" y="3841750"/>
          <p14:tracePt t="28144" x="3679825" y="3590925"/>
          <p14:tracePt t="28145" x="3856038" y="3441700"/>
          <p14:tracePt t="28160" x="4181475" y="3216275"/>
          <p14:tracePt t="28177" x="4443413" y="3028950"/>
          <p14:tracePt t="28194" x="4630738" y="2890838"/>
          <p14:tracePt t="28210" x="4732338" y="2828925"/>
          <p14:tracePt t="28227" x="4781550" y="2790825"/>
          <p14:tracePt t="28244" x="4806950" y="2778125"/>
          <p14:tracePt t="28275" x="4794250" y="2778125"/>
          <p14:tracePt t="28283" x="4768850" y="2778125"/>
          <p14:tracePt t="28293" x="4719638" y="2778125"/>
          <p14:tracePt t="28310" x="4594225" y="2778125"/>
          <p14:tracePt t="28327" x="4418013" y="2803525"/>
          <p14:tracePt t="28344" x="4181475" y="2852738"/>
          <p14:tracePt t="28360" x="4017963" y="2890838"/>
          <p14:tracePt t="28377" x="3930650" y="2916238"/>
          <p14:tracePt t="28393" x="3856038" y="2928938"/>
          <p14:tracePt t="28410" x="3830638" y="2941638"/>
          <p14:tracePt t="28427" x="3817938" y="2941638"/>
          <p14:tracePt t="35390" x="3805238" y="2941638"/>
          <p14:tracePt t="35398" x="3779838" y="2941638"/>
          <p14:tracePt t="35405" x="3756025" y="2952750"/>
          <p14:tracePt t="35413" x="3692525" y="2978150"/>
          <p14:tracePt t="35427" x="3617913" y="3016250"/>
          <p14:tracePt t="35429" x="3554413" y="3041650"/>
          <p14:tracePt t="35444" x="3317875" y="3128963"/>
          <p14:tracePt t="35461" x="3067050" y="3228975"/>
          <p14:tracePt t="35477" x="2816225" y="3316288"/>
          <p14:tracePt t="35493" x="2628900" y="3378200"/>
          <p14:tracePt t="35511" x="2490788" y="3454400"/>
          <p14:tracePt t="35527" x="2428875" y="3479800"/>
          <p14:tracePt t="35528" x="2403475" y="3503613"/>
          <p14:tracePt t="35544" x="2390775" y="3516313"/>
          <p14:tracePt t="35560" x="2378075" y="3516313"/>
          <p14:tracePt t="35828" x="2403475" y="3516313"/>
          <p14:tracePt t="35836" x="2428875" y="3516313"/>
          <p14:tracePt t="35844" x="2452688" y="3529013"/>
          <p14:tracePt t="35860" x="2565400" y="3567113"/>
          <p14:tracePt t="35878" x="2703513" y="3629025"/>
          <p14:tracePt t="35894" x="2828925" y="3692525"/>
          <p14:tracePt t="35910" x="2967038" y="3767138"/>
          <p14:tracePt t="35912" x="3003550" y="3779838"/>
          <p14:tracePt t="35928" x="3092450" y="3841750"/>
          <p14:tracePt t="35944" x="3154363" y="3879850"/>
          <p14:tracePt t="35960" x="3205163" y="3905250"/>
          <p14:tracePt t="35977" x="3241675" y="3929063"/>
          <p14:tracePt t="36257" x="3254375" y="3929063"/>
          <p14:tracePt t="36265" x="3279775" y="3929063"/>
          <p14:tracePt t="36277" x="3305175" y="3929063"/>
          <p14:tracePt t="36294" x="3392488" y="3929063"/>
          <p14:tracePt t="36311" x="3643313" y="3929063"/>
          <p14:tracePt t="36327" x="3879850" y="3954463"/>
          <p14:tracePt t="36344" x="4130675" y="3992563"/>
          <p14:tracePt t="36360" x="4356100" y="4054475"/>
          <p14:tracePt t="36377" x="4518025" y="4092575"/>
          <p14:tracePt t="36394" x="4606925" y="4117975"/>
          <p14:tracePt t="36395" x="4630738" y="4129088"/>
          <p14:tracePt t="36410" x="4668838" y="4141788"/>
          <p14:tracePt t="36749" x="4681538" y="4141788"/>
          <p14:tracePt t="36756" x="4694238" y="4141788"/>
          <p14:tracePt t="36764" x="4719638" y="4129088"/>
          <p14:tracePt t="36777" x="4756150" y="4117975"/>
          <p14:tracePt t="36794" x="4832350" y="4092575"/>
          <p14:tracePt t="36795" x="4906963" y="4079875"/>
          <p14:tracePt t="36811" x="5045075" y="4041775"/>
          <p14:tracePt t="36827" x="5207000" y="4005263"/>
          <p14:tracePt t="36843" x="5307013" y="3992563"/>
          <p14:tracePt t="36860" x="5370513" y="3992563"/>
          <p14:tracePt t="36877" x="5394325" y="3979863"/>
          <p14:tracePt t="36894" x="5407025" y="3979863"/>
          <p14:tracePt t="36933" x="5383213" y="3979863"/>
          <p14:tracePt t="36940" x="5345113" y="3979863"/>
          <p14:tracePt t="36948" x="5294313" y="3979863"/>
          <p14:tracePt t="36960" x="5219700" y="3992563"/>
          <p14:tracePt t="36977" x="4994275" y="4029075"/>
          <p14:tracePt t="36994" x="4581525" y="4092575"/>
          <p14:tracePt t="37010" x="4343400" y="4129088"/>
          <p14:tracePt t="37027" x="4130675" y="4154488"/>
          <p14:tracePt t="37043" x="3992563" y="4179888"/>
          <p14:tracePt t="37060" x="3943350" y="4179888"/>
          <p14:tracePt t="37078" x="3917950" y="4179888"/>
          <p14:tracePt t="37362" x="3930650" y="4179888"/>
          <p14:tracePt t="37370" x="3956050" y="4179888"/>
          <p14:tracePt t="37378" x="3992563" y="4179888"/>
          <p14:tracePt t="37394" x="4117975" y="4154488"/>
          <p14:tracePt t="37410" x="4318000" y="4141788"/>
          <p14:tracePt t="37427" x="4568825" y="4129088"/>
          <p14:tracePt t="37444" x="4843463" y="4129088"/>
          <p14:tracePt t="37460" x="5170488" y="4129088"/>
          <p14:tracePt t="37478" x="5532438" y="4141788"/>
          <p14:tracePt t="37493" x="5670550" y="4154488"/>
          <p14:tracePt t="37510" x="5770563" y="4167188"/>
          <p14:tracePt t="37527" x="5795963" y="4167188"/>
          <p14:tracePt t="37543" x="5808663" y="4167188"/>
          <p14:tracePt t="37800" x="5795963" y="4167188"/>
          <p14:tracePt t="37808" x="5783263" y="4167188"/>
          <p14:tracePt t="37815" x="5757863" y="4167188"/>
          <p14:tracePt t="37827" x="5708650" y="4167188"/>
          <p14:tracePt t="37844" x="5570538" y="4167188"/>
          <p14:tracePt t="37860" x="5319713" y="4167188"/>
          <p14:tracePt t="37861" x="5181600" y="4167188"/>
          <p14:tracePt t="37877" x="4919663" y="4167188"/>
          <p14:tracePt t="37894" x="4681538" y="4167188"/>
          <p14:tracePt t="37910" x="4506913" y="4179888"/>
          <p14:tracePt t="37927" x="4368800" y="4192588"/>
          <p14:tracePt t="37943" x="4343400" y="4192588"/>
          <p14:tracePt t="37961" x="4318000" y="4192588"/>
          <p14:tracePt t="43757" x="4318000" y="4205288"/>
          <p14:tracePt t="43764" x="4294188" y="4205288"/>
          <p14:tracePt t="43772" x="4281488" y="4205288"/>
          <p14:tracePt t="43779" x="4256088" y="4217988"/>
          <p14:tracePt t="43795" x="4192588" y="4241800"/>
          <p14:tracePt t="43811" x="4092575" y="4241800"/>
          <p14:tracePt t="43828" x="3956050" y="4254500"/>
          <p14:tracePt t="43844" x="3805238" y="4254500"/>
          <p14:tracePt t="43861" x="3643313" y="4254500"/>
          <p14:tracePt t="43877" x="3530600" y="4254500"/>
          <p14:tracePt t="43894" x="3354388" y="4254500"/>
          <p14:tracePt t="43910" x="3279775" y="4254500"/>
          <p14:tracePt t="43927" x="3228975" y="4254500"/>
          <p14:tracePt t="43943" x="3192463" y="4254500"/>
          <p14:tracePt t="43960" x="3167063" y="4254500"/>
          <p14:tracePt t="43977" x="3154363" y="4254500"/>
          <p14:tracePt t="44363" x="3141663" y="4254500"/>
          <p14:tracePt t="44379" x="3128963" y="4254500"/>
          <p14:tracePt t="44395" x="3103563" y="4254500"/>
          <p14:tracePt t="44410" x="3079750" y="4254500"/>
          <p14:tracePt t="44417" x="3067050" y="4254500"/>
          <p14:tracePt t="44427" x="3054350" y="4254500"/>
          <p14:tracePt t="44444" x="3028950" y="4254500"/>
          <p14:tracePt t="44460" x="3003550" y="4254500"/>
          <p14:tracePt t="44477" x="2967038" y="4254500"/>
          <p14:tracePt t="44494" x="2928938" y="4254500"/>
          <p14:tracePt t="44510" x="2916238" y="4254500"/>
          <p14:tracePt t="44832" x="2903538" y="4254500"/>
          <p14:tracePt t="44839" x="2890838" y="4267200"/>
          <p14:tracePt t="44847" x="2879725" y="4279900"/>
          <p14:tracePt t="44861" x="2867025" y="4305300"/>
          <p14:tracePt t="44862" x="2854325" y="4341813"/>
          <p14:tracePt t="44879" x="2828925" y="4392613"/>
          <p14:tracePt t="44894" x="2803525" y="4443413"/>
          <p14:tracePt t="44911" x="2790825" y="4505325"/>
          <p14:tracePt t="44927" x="2767013" y="4543425"/>
          <p14:tracePt t="44944" x="2754313" y="4579938"/>
          <p14:tracePt t="44961" x="2728913" y="4643438"/>
          <p14:tracePt t="44977" x="2703513" y="4692650"/>
          <p14:tracePt t="44994" x="2678113" y="4730750"/>
          <p14:tracePt t="45010" x="2667000" y="4756150"/>
          <p14:tracePt t="45027" x="2654300" y="4779963"/>
          <p14:tracePt t="45044" x="2654300" y="4792663"/>
          <p14:tracePt t="51204" x="2654300" y="4779963"/>
          <p14:tracePt t="51209" x="2678113" y="4779963"/>
          <p14:tracePt t="51217" x="2716213" y="4743450"/>
          <p14:tracePt t="51231" x="2754313" y="4718050"/>
          <p14:tracePt t="51232" x="2816225" y="4692650"/>
          <p14:tracePt t="51244" x="2903538" y="4656138"/>
          <p14:tracePt t="51260" x="3054350" y="4567238"/>
          <p14:tracePt t="51277" x="3216275" y="4479925"/>
          <p14:tracePt t="51294" x="3429000" y="4354513"/>
          <p14:tracePt t="51310" x="3530600" y="4305300"/>
          <p14:tracePt t="51327" x="3579813" y="4279900"/>
          <p14:tracePt t="51344" x="3630613" y="4267200"/>
          <p14:tracePt t="51360" x="3643313" y="4254500"/>
          <p14:tracePt t="51408" x="3630613" y="4254500"/>
          <p14:tracePt t="51416" x="3605213" y="4267200"/>
          <p14:tracePt t="51427" x="3567113" y="4279900"/>
          <p14:tracePt t="51444" x="3467100" y="4341813"/>
          <p14:tracePt t="51460" x="3328988" y="4392613"/>
          <p14:tracePt t="51477" x="3141663" y="4492625"/>
          <p14:tracePt t="51494" x="3054350" y="4530725"/>
          <p14:tracePt t="51510" x="3016250" y="4530725"/>
          <p14:tracePt t="51531" x="3003550" y="4530725"/>
          <p14:tracePt t="52054" x="3016250" y="4530725"/>
          <p14:tracePt t="52062" x="3041650" y="4530725"/>
          <p14:tracePt t="52069" x="3092450" y="4505325"/>
          <p14:tracePt t="52080" x="3167063" y="4479925"/>
          <p14:tracePt t="52095" x="3367088" y="4430713"/>
          <p14:tracePt t="52111" x="3605213" y="4379913"/>
          <p14:tracePt t="52128" x="3817938" y="4354513"/>
          <p14:tracePt t="52144" x="4043363" y="4341813"/>
          <p14:tracePt t="52145" x="4143375" y="4341813"/>
          <p14:tracePt t="52161" x="4305300" y="4341813"/>
          <p14:tracePt t="52177" x="4430713" y="4341813"/>
          <p14:tracePt t="52194" x="4518025" y="4341813"/>
          <p14:tracePt t="52210" x="4581525" y="4341813"/>
          <p14:tracePt t="52227" x="4606925" y="4341813"/>
          <p14:tracePt t="52244" x="4619625" y="4341813"/>
          <p14:tracePt t="52260" x="4630738" y="4341813"/>
          <p14:tracePt t="53796" x="4668838" y="4318000"/>
          <p14:tracePt t="53804" x="4706938" y="4305300"/>
          <p14:tracePt t="53811" x="4743450" y="4279900"/>
          <p14:tracePt t="53828" x="4881563" y="4241800"/>
          <p14:tracePt t="53844" x="5006975" y="4179888"/>
          <p14:tracePt t="53861" x="5119688" y="4129088"/>
          <p14:tracePt t="53878" x="5181600" y="4117975"/>
          <p14:tracePt t="53894" x="5207000" y="4092575"/>
          <p14:tracePt t="53895" x="5219700" y="4092575"/>
          <p14:tracePt t="53911" x="5232400" y="4092575"/>
          <p14:tracePt t="53941" x="5219700" y="4092575"/>
          <p14:tracePt t="53949" x="5181600" y="4092575"/>
          <p14:tracePt t="53960" x="5145088" y="4092575"/>
          <p14:tracePt t="53977" x="5019675" y="4092575"/>
          <p14:tracePt t="53994" x="4819650" y="4117975"/>
          <p14:tracePt t="53995" x="4732338" y="4141788"/>
          <p14:tracePt t="54011" x="4530725" y="4179888"/>
          <p14:tracePt t="54027" x="4381500" y="4217988"/>
          <p14:tracePt t="54044" x="4256088" y="4254500"/>
          <p14:tracePt t="54060" x="4143375" y="4279900"/>
          <p14:tracePt t="54077" x="4105275" y="4292600"/>
          <p14:tracePt t="54094" x="4068763" y="4292600"/>
          <p14:tracePt t="54480" x="4081463" y="4292600"/>
          <p14:tracePt t="54487" x="4092575" y="4279900"/>
          <p14:tracePt t="54495" x="4105275" y="4254500"/>
          <p14:tracePt t="54510" x="4168775" y="4230688"/>
          <p14:tracePt t="54528" x="4217988" y="4192588"/>
          <p14:tracePt t="54544" x="4305300" y="4154488"/>
          <p14:tracePt t="54561" x="4381500" y="4129088"/>
          <p14:tracePt t="54578" x="4456113" y="4117975"/>
          <p14:tracePt t="54579" x="4494213" y="4117975"/>
          <p14:tracePt t="54594" x="4581525" y="4105275"/>
          <p14:tracePt t="54611" x="4694238" y="4105275"/>
          <p14:tracePt t="54627" x="4768850" y="4105275"/>
          <p14:tracePt t="54644" x="4843463" y="4105275"/>
          <p14:tracePt t="54661" x="4894263" y="4105275"/>
          <p14:tracePt t="54677" x="4932363" y="4105275"/>
          <p14:tracePt t="54701" x="4945063" y="4105275"/>
          <p14:tracePt t="55040" x="4919663" y="4105275"/>
          <p14:tracePt t="55047" x="4894263" y="4105275"/>
          <p14:tracePt t="55062" x="4856163" y="4129088"/>
          <p14:tracePt t="55063" x="4832350" y="4129088"/>
          <p14:tracePt t="55078" x="4719638" y="4154488"/>
          <p14:tracePt t="55094" x="4568825" y="4179888"/>
          <p14:tracePt t="55111" x="4406900" y="4192588"/>
          <p14:tracePt t="55128" x="4268788" y="4205288"/>
          <p14:tracePt t="55144" x="4156075" y="4205288"/>
          <p14:tracePt t="55161" x="4081463" y="4217988"/>
          <p14:tracePt t="55162" x="4043363" y="4217988"/>
          <p14:tracePt t="55177" x="3979863" y="4217988"/>
          <p14:tracePt t="55194" x="3943350" y="4230688"/>
          <p14:tracePt t="55223" x="3930650" y="4230688"/>
          <p14:tracePt t="55608" x="3956050" y="4230688"/>
          <p14:tracePt t="55615" x="3968750" y="4217988"/>
          <p14:tracePt t="55628" x="4005263" y="4217988"/>
          <p14:tracePt t="55644" x="4117975" y="4205288"/>
          <p14:tracePt t="55645" x="4192588" y="4205288"/>
          <p14:tracePt t="55661" x="4356100" y="4192588"/>
          <p14:tracePt t="55678" x="4518025" y="4192588"/>
          <p14:tracePt t="55694" x="4706938" y="4192588"/>
          <p14:tracePt t="55710" x="4856163" y="4192588"/>
          <p14:tracePt t="55727" x="4945063" y="4192588"/>
          <p14:tracePt t="55744" x="5019675" y="4192588"/>
          <p14:tracePt t="55745" x="5032375" y="4192588"/>
          <p14:tracePt t="55760" x="5081588" y="4192588"/>
          <p14:tracePt t="55777" x="5119688" y="4192588"/>
          <p14:tracePt t="55799" x="5132388" y="4192588"/>
          <p14:tracePt t="56045" x="5119688" y="4205288"/>
          <p14:tracePt t="56053" x="5094288" y="4217988"/>
          <p14:tracePt t="56061" x="5068888" y="4217988"/>
          <p14:tracePt t="56079" x="4981575" y="4230688"/>
          <p14:tracePt t="56094" x="4843463" y="4267200"/>
          <p14:tracePt t="56111" x="4643438" y="4292600"/>
          <p14:tracePt t="56128" x="4443413" y="4318000"/>
          <p14:tracePt t="56129" x="4343400" y="4330700"/>
          <p14:tracePt t="56145" x="4156075" y="4354513"/>
          <p14:tracePt t="56161" x="3979863" y="4367213"/>
          <p14:tracePt t="56178" x="3867150" y="4379913"/>
          <p14:tracePt t="56194" x="3779838" y="4392613"/>
          <p14:tracePt t="56211" x="3743325" y="4405313"/>
          <p14:tracePt t="57288" x="3743325" y="4392613"/>
          <p14:tracePt t="57296" x="3756025" y="4379913"/>
          <p14:tracePt t="57304" x="3767138" y="4354513"/>
          <p14:tracePt t="57311" x="3792538" y="4341813"/>
          <p14:tracePt t="57327" x="3830638" y="4279900"/>
          <p14:tracePt t="57344" x="3905250" y="4230688"/>
          <p14:tracePt t="57361" x="3979863" y="4167188"/>
          <p14:tracePt t="57377" x="4030663" y="4117975"/>
          <p14:tracePt t="57394" x="4056063" y="4092575"/>
          <p14:tracePt t="57395" x="4068763" y="4079875"/>
          <p14:tracePt t="57411" x="4081463" y="4079875"/>
          <p14:tracePt t="57427" x="4092575" y="4067175"/>
          <p14:tracePt t="57444" x="4092575" y="4054475"/>
          <p14:tracePt t="57480" x="4068763" y="4054475"/>
          <p14:tracePt t="57487" x="4056063" y="4054475"/>
          <p14:tracePt t="57495" x="4030663" y="4054475"/>
          <p14:tracePt t="57510" x="3968750" y="4054475"/>
          <p14:tracePt t="57527" x="3917950" y="4054475"/>
          <p14:tracePt t="57544" x="3879850" y="4067175"/>
          <p14:tracePt t="57561" x="3843338" y="4079875"/>
          <p14:tracePt t="57577" x="3817938" y="4092575"/>
          <p14:tracePt t="57594" x="3805238" y="4092575"/>
          <p14:tracePt t="58808" x="3817938" y="4092575"/>
          <p14:tracePt t="58816" x="3843338" y="4092575"/>
          <p14:tracePt t="58828" x="3879850" y="4092575"/>
          <p14:tracePt t="58845" x="3992563" y="4092575"/>
          <p14:tracePt t="58861" x="4130675" y="4092575"/>
          <p14:tracePt t="58877" x="4230688" y="4092575"/>
          <p14:tracePt t="58894" x="4318000" y="4117975"/>
          <p14:tracePt t="58911" x="4406900" y="4129088"/>
          <p14:tracePt t="58928" x="4443413" y="4154488"/>
          <p14:tracePt t="58944" x="4456113" y="4154488"/>
          <p14:tracePt t="58961" x="4481513" y="4154488"/>
          <p14:tracePt t="59007" x="4468813" y="4154488"/>
          <p14:tracePt t="59015" x="4443413" y="4167188"/>
          <p14:tracePt t="59022" x="4418013" y="4179888"/>
          <p14:tracePt t="59030" x="4381500" y="4179888"/>
          <p14:tracePt t="59044" x="4330700" y="4179888"/>
          <p14:tracePt t="59061" x="4117975" y="4192588"/>
          <p14:tracePt t="59078" x="3968750" y="4205288"/>
          <p14:tracePt t="59094" x="3843338" y="4205288"/>
          <p14:tracePt t="59111" x="3756025" y="4217988"/>
          <p14:tracePt t="59128" x="3717925" y="4230688"/>
          <p14:tracePt t="59144" x="3679825" y="4230688"/>
          <p14:tracePt t="59160" x="3667125" y="4230688"/>
          <p14:tracePt t="60282" x="3654425" y="4230688"/>
          <p14:tracePt t="60351" x="3667125" y="4230688"/>
          <p14:tracePt t="60359" x="3692525" y="4230688"/>
          <p14:tracePt t="60366" x="3717925" y="4230688"/>
          <p14:tracePt t="60378" x="3767138" y="4230688"/>
          <p14:tracePt t="60394" x="3867150" y="4230688"/>
          <p14:tracePt t="60411" x="4017963" y="4230688"/>
          <p14:tracePt t="60412" x="4105275" y="4230688"/>
          <p14:tracePt t="60428" x="4268788" y="4254500"/>
          <p14:tracePt t="60444" x="4368800" y="4279900"/>
          <p14:tracePt t="60461" x="4481513" y="4292600"/>
          <p14:tracePt t="60477" x="4543425" y="4318000"/>
          <p14:tracePt t="60494" x="4619625" y="4330700"/>
          <p14:tracePt t="60511" x="4668838" y="4354513"/>
          <p14:tracePt t="60527" x="4681538" y="4354513"/>
          <p14:tracePt t="60544" x="4694238" y="4354513"/>
          <p14:tracePt t="60561" x="4706938" y="4354513"/>
          <p14:tracePt t="60596" x="4719638" y="4354513"/>
          <p14:tracePt t="60958" x="4719638" y="4367213"/>
          <p14:tracePt t="60973" x="4706938" y="4379913"/>
          <p14:tracePt t="60980" x="4694238" y="4379913"/>
          <p14:tracePt t="60994" x="4668838" y="4379913"/>
          <p14:tracePt t="60995" x="4643438" y="4379913"/>
          <p14:tracePt t="61011" x="4568825" y="4392613"/>
          <p14:tracePt t="61028" x="4468813" y="4405313"/>
          <p14:tracePt t="61044" x="4330700" y="4405313"/>
          <p14:tracePt t="61061" x="4156075" y="4405313"/>
          <p14:tracePt t="61078" x="3992563" y="4405313"/>
          <p14:tracePt t="61094" x="3817938" y="4405313"/>
          <p14:tracePt t="61110" x="3767138" y="4405313"/>
          <p14:tracePt t="61128" x="3743325" y="4405313"/>
          <p14:tracePt t="61144" x="3730625" y="4405313"/>
          <p14:tracePt t="61161" x="3717925" y="4405313"/>
          <p14:tracePt t="62040" x="3730625" y="4405313"/>
          <p14:tracePt t="62046" x="3743325" y="4405313"/>
          <p14:tracePt t="62055" x="3779838" y="4392613"/>
          <p14:tracePt t="62062" x="3817938" y="4392613"/>
          <p14:tracePt t="62079" x="3956050" y="4367213"/>
          <p14:tracePt t="62095" x="4192588" y="4330700"/>
          <p14:tracePt t="62111" x="4394200" y="4305300"/>
          <p14:tracePt t="62128" x="4594225" y="4305300"/>
          <p14:tracePt t="62144" x="4719638" y="4305300"/>
          <p14:tracePt t="62161" x="4832350" y="4305300"/>
          <p14:tracePt t="62177" x="4856163" y="4305300"/>
          <p14:tracePt t="62194" x="4868863" y="4305300"/>
          <p14:tracePt t="62238" x="4868863" y="4318000"/>
          <p14:tracePt t="62246" x="4843463" y="4318000"/>
          <p14:tracePt t="62253" x="4819650" y="4330700"/>
          <p14:tracePt t="62261" x="4768850" y="4354513"/>
          <p14:tracePt t="62277" x="4630738" y="4392613"/>
          <p14:tracePt t="62294" x="4406900" y="4430713"/>
          <p14:tracePt t="62311" x="4205288" y="4443413"/>
          <p14:tracePt t="62328" x="4017963" y="4454525"/>
          <p14:tracePt t="62344" x="3879850" y="4454525"/>
          <p14:tracePt t="62361" x="3792538" y="4454525"/>
          <p14:tracePt t="62377" x="3756025" y="4454525"/>
          <p14:tracePt t="62692" x="3767138" y="4454525"/>
          <p14:tracePt t="62699" x="3792538" y="4430713"/>
          <p14:tracePt t="62711" x="3843338" y="4405313"/>
          <p14:tracePt t="62728" x="3943350" y="4341813"/>
          <p14:tracePt t="62744" x="4105275" y="4279900"/>
          <p14:tracePt t="62761" x="4381500" y="4192588"/>
          <p14:tracePt t="62778" x="4518025" y="4167188"/>
          <p14:tracePt t="62794" x="4681538" y="4141788"/>
          <p14:tracePt t="62811" x="4768850" y="4141788"/>
          <p14:tracePt t="62827" x="4819650" y="4129088"/>
          <p14:tracePt t="62829" x="4843463" y="4129088"/>
          <p14:tracePt t="62844" x="4868863" y="4129088"/>
          <p14:tracePt t="62861" x="4881563" y="4129088"/>
          <p14:tracePt t="62877" x="4894263" y="4129088"/>
          <p14:tracePt t="62894" x="4906963" y="4129088"/>
          <p14:tracePt t="64604" x="4881563" y="4129088"/>
          <p14:tracePt t="64611" x="4868863" y="4129088"/>
          <p14:tracePt t="64618" x="4832350" y="4129088"/>
          <p14:tracePt t="64628" x="4794250" y="4129088"/>
          <p14:tracePt t="64644" x="4694238" y="4129088"/>
          <p14:tracePt t="64661" x="4481513" y="4154488"/>
          <p14:tracePt t="64678" x="4268788" y="4167188"/>
          <p14:tracePt t="64679" x="4168775" y="4192588"/>
          <p14:tracePt t="64695" x="3943350" y="4217988"/>
          <p14:tracePt t="64711" x="3756025" y="4254500"/>
          <p14:tracePt t="64728" x="3592513" y="4279900"/>
          <p14:tracePt t="64744" x="3479800" y="4318000"/>
          <p14:tracePt t="64760" x="3405188" y="4330700"/>
          <p14:tracePt t="64777" x="3367088" y="4341813"/>
          <p14:tracePt t="64794" x="3354388" y="4341813"/>
          <p14:tracePt t="65086" x="3341688" y="4341813"/>
          <p14:tracePt t="65094" x="3328988" y="4341813"/>
          <p14:tracePt t="65101" x="3317875" y="4341813"/>
          <p14:tracePt t="65111" x="3292475" y="4341813"/>
          <p14:tracePt t="65128" x="3241675" y="4354513"/>
          <p14:tracePt t="65145" x="3179763" y="4367213"/>
          <p14:tracePt t="65161" x="3116263" y="4392613"/>
          <p14:tracePt t="65162" x="3067050" y="4405313"/>
          <p14:tracePt t="65178" x="3003550" y="4418013"/>
          <p14:tracePt t="65194" x="2967038" y="4430713"/>
          <p14:tracePt t="65211" x="2928938" y="4443413"/>
          <p14:tracePt t="65227" x="2903538" y="4443413"/>
          <p14:tracePt t="65244" x="2903538" y="4454525"/>
          <p14:tracePt t="65261" x="2890838" y="4454525"/>
          <p14:tracePt t="65539" x="2903538" y="4454525"/>
          <p14:tracePt t="65547" x="2916238" y="4454525"/>
          <p14:tracePt t="65555" x="2928938" y="4467225"/>
          <p14:tracePt t="65562" x="2954338" y="4479925"/>
          <p14:tracePt t="65579" x="2979738" y="4505325"/>
          <p14:tracePt t="65594" x="3028950" y="4554538"/>
          <p14:tracePt t="65611" x="3092450" y="4605338"/>
          <p14:tracePt t="65627" x="3128963" y="4643438"/>
          <p14:tracePt t="65644" x="3192463" y="4692650"/>
          <p14:tracePt t="65661" x="3228975" y="4730750"/>
          <p14:tracePt t="65677" x="3241675" y="4756150"/>
          <p14:tracePt t="65694" x="3267075" y="4768850"/>
          <p14:tracePt t="65711" x="3267075" y="4779963"/>
          <p14:tracePt t="65727" x="3279775" y="4792663"/>
          <p14:tracePt t="66046" x="3267075" y="4792663"/>
          <p14:tracePt t="66053" x="3254375" y="4792663"/>
          <p14:tracePt t="66062" x="3241675" y="4792663"/>
          <p14:tracePt t="66079" x="3205163" y="4792663"/>
          <p14:tracePt t="66095" x="3154363" y="4792663"/>
          <p14:tracePt t="66111" x="3103563" y="4768850"/>
          <p14:tracePt t="66128" x="3054350" y="4768850"/>
          <p14:tracePt t="66145" x="3016250" y="4743450"/>
          <p14:tracePt t="66161" x="3003550" y="4743450"/>
          <p14:tracePt t="66178" x="2992438" y="4743450"/>
          <p14:tracePt t="66194" x="2979738" y="4730750"/>
          <p14:tracePt t="66211" x="2941638" y="4705350"/>
          <p14:tracePt t="66227" x="2879725" y="4679950"/>
          <p14:tracePt t="66245" x="2816225" y="4643438"/>
          <p14:tracePt t="66261" x="2767013" y="4630738"/>
          <p14:tracePt t="66277" x="2741613" y="4605338"/>
          <p14:tracePt t="66294" x="2716213" y="4605338"/>
          <p14:tracePt t="66311" x="2690813" y="4605338"/>
          <p14:tracePt t="66329" x="2678113" y="4592638"/>
          <p14:tracePt t="66661" x="2703513" y="4592638"/>
          <p14:tracePt t="66667" x="2728913" y="4592638"/>
          <p14:tracePt t="66678" x="2754313" y="4592638"/>
          <p14:tracePt t="66694" x="2890838" y="4605338"/>
          <p14:tracePt t="66711" x="3079750" y="4630738"/>
          <p14:tracePt t="66713" x="3192463" y="4630738"/>
          <p14:tracePt t="66728" x="3279775" y="4643438"/>
          <p14:tracePt t="66730" x="3379788" y="4656138"/>
          <p14:tracePt t="66744" x="3567113" y="4692650"/>
          <p14:tracePt t="66761" x="3756025" y="4718050"/>
          <p14:tracePt t="66777" x="3956050" y="4756150"/>
          <p14:tracePt t="66794" x="4092575" y="4779963"/>
          <p14:tracePt t="66811" x="4181475" y="4818063"/>
          <p14:tracePt t="66828" x="4294188" y="4830763"/>
          <p14:tracePt t="66844" x="4394200" y="4868863"/>
          <p14:tracePt t="66861" x="4418013" y="4879975"/>
          <p14:tracePt t="66881" x="4430713" y="4879975"/>
          <p14:tracePt t="67151" x="4443413" y="4879975"/>
          <p14:tracePt t="67159" x="4456113" y="4879975"/>
          <p14:tracePt t="67166" x="4468813" y="4879975"/>
          <p14:tracePt t="67178" x="4494213" y="4868863"/>
          <p14:tracePt t="67194" x="4568825" y="4843463"/>
          <p14:tracePt t="67211" x="4832350" y="4779963"/>
          <p14:tracePt t="67227" x="4994275" y="4768850"/>
          <p14:tracePt t="67244" x="5207000" y="4743450"/>
          <p14:tracePt t="67260" x="5332413" y="4743450"/>
          <p14:tracePt t="67277" x="5419725" y="4743450"/>
          <p14:tracePt t="67294" x="5495925" y="4743450"/>
          <p14:tracePt t="67311" x="5557838" y="4743450"/>
          <p14:tracePt t="67328" x="5595938" y="4743450"/>
          <p14:tracePt t="67780" x="5570538" y="4743450"/>
          <p14:tracePt t="67788" x="5557838" y="4743450"/>
          <p14:tracePt t="67795" x="5545138" y="4743450"/>
          <p14:tracePt t="67811" x="5470525" y="4743450"/>
          <p14:tracePt t="67828" x="5370513" y="4743450"/>
          <p14:tracePt t="67844" x="5219700" y="4743450"/>
          <p14:tracePt t="67861" x="5045075" y="4743450"/>
          <p14:tracePt t="67877" x="4906963" y="4743450"/>
          <p14:tracePt t="67895" x="4743450" y="4743450"/>
          <p14:tracePt t="67911" x="4681538" y="4743450"/>
          <p14:tracePt t="67928" x="4630738" y="4743450"/>
          <p14:tracePt t="67944" x="4594225" y="4743450"/>
          <p14:tracePt t="68364" x="4606925" y="4743450"/>
          <p14:tracePt t="68371" x="4630738" y="4743450"/>
          <p14:tracePt t="68379" x="4681538" y="4730750"/>
          <p14:tracePt t="68395" x="4768850" y="4730750"/>
          <p14:tracePt t="68411" x="4906963" y="4730750"/>
          <p14:tracePt t="68427" x="5081588" y="4718050"/>
          <p14:tracePt t="68444" x="5257800" y="4718050"/>
          <p14:tracePt t="68461" x="5419725" y="4718050"/>
          <p14:tracePt t="68478" x="5595938" y="4718050"/>
          <p14:tracePt t="68494" x="5821363" y="4730750"/>
          <p14:tracePt t="68511" x="5957888" y="4768850"/>
          <p14:tracePt t="68527" x="6057900" y="4792663"/>
          <p14:tracePt t="68544" x="6146800" y="4818063"/>
          <p14:tracePt t="68561" x="6246813" y="4830763"/>
          <p14:tracePt t="68562" x="6270625" y="4843463"/>
          <p14:tracePt t="68578" x="6346825" y="4856163"/>
          <p14:tracePt t="68594" x="6383338" y="4856163"/>
          <p14:tracePt t="68611" x="6421438" y="4868863"/>
          <p14:tracePt t="75402" x="6396038" y="4868863"/>
          <p14:tracePt t="75409" x="6370638" y="4868863"/>
          <p14:tracePt t="75417" x="6321425" y="4868863"/>
          <p14:tracePt t="75428" x="6259513" y="4879975"/>
          <p14:tracePt t="75444" x="6057900" y="4879975"/>
          <p14:tracePt t="75461" x="5808663" y="4879975"/>
          <p14:tracePt t="75463" x="5657850" y="4879975"/>
          <p14:tracePt t="75478" x="5332413" y="4879975"/>
          <p14:tracePt t="75494" x="4968875" y="4879975"/>
          <p14:tracePt t="75511" x="4630738" y="4879975"/>
          <p14:tracePt t="75528" x="4330700" y="4892675"/>
          <p14:tracePt t="75544" x="4068763" y="4905375"/>
          <p14:tracePt t="75561" x="3867150" y="4918075"/>
          <p14:tracePt t="75562" x="3779838" y="4918075"/>
          <p14:tracePt t="75578" x="3667125" y="4930775"/>
          <p14:tracePt t="75594" x="3592513" y="4930775"/>
          <p14:tracePt t="75611" x="3554413" y="4943475"/>
          <p14:tracePt t="75627" x="3541713" y="4943475"/>
          <p14:tracePt t="75924" x="3530600" y="4943475"/>
          <p14:tracePt t="75931" x="3517900" y="4943475"/>
          <p14:tracePt t="75945" x="3492500" y="4956175"/>
          <p14:tracePt t="75962" x="3417888" y="4968875"/>
          <p14:tracePt t="75979" x="3328988" y="4981575"/>
          <p14:tracePt t="75995" x="3267075" y="4981575"/>
          <p14:tracePt t="76011" x="3205163" y="5005388"/>
          <p14:tracePt t="76028" x="3167063" y="5005388"/>
          <p14:tracePt t="76044" x="3154363" y="5018088"/>
          <p14:tracePt t="76061" x="3141663" y="5018088"/>
          <p14:tracePt t="76078" x="3128963" y="5018088"/>
          <p14:tracePt t="76369" x="3141663" y="5018088"/>
          <p14:tracePt t="76377" x="3154363" y="5018088"/>
          <p14:tracePt t="76384" x="3179763" y="5018088"/>
          <p14:tracePt t="76395" x="3216275" y="5018088"/>
          <p14:tracePt t="76411" x="3292475" y="5018088"/>
          <p14:tracePt t="76428" x="3417888" y="5030788"/>
          <p14:tracePt t="76445" x="3643313" y="5068888"/>
          <p14:tracePt t="76461" x="3756025" y="5092700"/>
          <p14:tracePt t="76477" x="3856038" y="5105400"/>
          <p14:tracePt t="76494" x="3956050" y="5143500"/>
          <p14:tracePt t="76511" x="4043363" y="5156200"/>
          <p14:tracePt t="76527" x="4105275" y="5168900"/>
          <p14:tracePt t="76544" x="4130675" y="5181600"/>
          <p14:tracePt t="76561" x="4143375" y="5181600"/>
          <p14:tracePt t="81750" x="4130675" y="5194300"/>
          <p14:tracePt t="81757" x="4105275" y="5194300"/>
          <p14:tracePt t="81764" x="4081463" y="5205413"/>
          <p14:tracePt t="81778" x="4056063" y="5205413"/>
          <p14:tracePt t="81780" x="4017963" y="5205413"/>
          <p14:tracePt t="81795" x="3956050" y="5218113"/>
          <p14:tracePt t="81812" x="3892550" y="5218113"/>
          <p14:tracePt t="81828" x="3817938" y="5230813"/>
          <p14:tracePt t="81844" x="3743325" y="5230813"/>
          <p14:tracePt t="81861" x="3667125" y="5243513"/>
          <p14:tracePt t="81878" x="3605213" y="5243513"/>
          <p14:tracePt t="81879" x="3579813" y="5243513"/>
          <p14:tracePt t="81895" x="3505200" y="5243513"/>
          <p14:tracePt t="81911" x="3467100" y="5243513"/>
          <p14:tracePt t="81928" x="3429000" y="5243513"/>
          <p14:tracePt t="81944" x="3392488" y="5243513"/>
          <p14:tracePt t="81961" x="3354388" y="5243513"/>
          <p14:tracePt t="81978" x="3328988" y="5256213"/>
          <p14:tracePt t="81979" x="3317875" y="5256213"/>
          <p14:tracePt t="81994" x="3292475" y="5268913"/>
          <p14:tracePt t="82079" x="3279775" y="5268913"/>
          <p14:tracePt t="82102" x="3267075" y="5268913"/>
          <p14:tracePt t="82117" x="3254375" y="5268913"/>
          <p14:tracePt t="82125" x="3241675" y="5281613"/>
          <p14:tracePt t="82133" x="3228975" y="5281613"/>
          <p14:tracePt t="82148" x="3216275" y="5281613"/>
          <p14:tracePt t="82161" x="3205163" y="5281613"/>
          <p14:tracePt t="82178" x="3192463" y="5281613"/>
          <p14:tracePt t="83891" x="3205163" y="5281613"/>
          <p14:tracePt t="83900" x="3216275" y="5294313"/>
          <p14:tracePt t="83906" x="3241675" y="5305425"/>
          <p14:tracePt t="83922" x="3254375" y="5318125"/>
          <p14:tracePt t="83929" x="3267075" y="5318125"/>
          <p14:tracePt t="83945" x="3279775" y="5330825"/>
          <p14:tracePt t="83961" x="3292475" y="5343525"/>
          <p14:tracePt t="83978" x="3317875" y="5356225"/>
          <p14:tracePt t="83998" x="3317875" y="5368925"/>
          <p14:tracePt t="84021" x="3317875" y="5381625"/>
          <p14:tracePt t="84044" x="3317875" y="5394325"/>
          <p14:tracePt t="84059" x="3317875" y="5407025"/>
          <p14:tracePt t="84077" x="3317875" y="5418138"/>
          <p14:tracePt t="84083" x="3317875" y="5430838"/>
          <p14:tracePt t="84095" x="3317875" y="5443538"/>
          <p14:tracePt t="84111" x="3317875" y="5468938"/>
          <p14:tracePt t="84128" x="3317875" y="5481638"/>
          <p14:tracePt t="84144" x="3317875" y="5494338"/>
          <p14:tracePt t="84161" x="3317875" y="5518150"/>
          <p14:tracePt t="84178" x="3317875" y="5530850"/>
          <p14:tracePt t="84194" x="3317875" y="5543550"/>
          <p14:tracePt t="85057" x="3317875" y="5556250"/>
          <p14:tracePt t="85096" x="3305175" y="5556250"/>
          <p14:tracePt t="85105" x="3305175" y="5568950"/>
          <p14:tracePt t="85112" x="3292475" y="5568950"/>
          <p14:tracePt t="85128" x="3267075" y="5568950"/>
          <p14:tracePt t="85144" x="3228975" y="5581650"/>
          <p14:tracePt t="85161" x="3192463" y="5594350"/>
          <p14:tracePt t="85178" x="3128963" y="5594350"/>
          <p14:tracePt t="85195" x="3092450" y="5594350"/>
          <p14:tracePt t="85211" x="3067050" y="5607050"/>
          <p14:tracePt t="85228" x="3041650" y="5607050"/>
          <p14:tracePt t="85249" x="3028950" y="5607050"/>
          <p14:tracePt t="85779" x="3016250" y="5607050"/>
          <p14:tracePt t="85795" x="3003550" y="5607050"/>
          <p14:tracePt t="85803" x="2992438" y="5607050"/>
          <p14:tracePt t="85812" x="2967038" y="5619750"/>
          <p14:tracePt t="85828" x="2941638" y="5630863"/>
          <p14:tracePt t="85845" x="2879725" y="5643563"/>
          <p14:tracePt t="85861" x="2841625" y="5681663"/>
          <p14:tracePt t="85878" x="2778125" y="5707063"/>
          <p14:tracePt t="85894" x="2728913" y="5743575"/>
          <p14:tracePt t="85911" x="2690813" y="5768975"/>
          <p14:tracePt t="85928" x="2678113" y="5781675"/>
          <p14:tracePt t="85947" x="2667000" y="5781675"/>
          <p14:tracePt t="85961" x="2667000" y="5794375"/>
          <p14:tracePt t="85962" x="2667000" y="5807075"/>
          <p14:tracePt t="85978" x="2654300" y="5807075"/>
          <p14:tracePt t="86308" x="2667000" y="5807075"/>
          <p14:tracePt t="86316" x="2690813" y="5794375"/>
          <p14:tracePt t="86323" x="2703513" y="5794375"/>
          <p14:tracePt t="86331" x="2728913" y="5794375"/>
          <p14:tracePt t="86344" x="2754313" y="5794375"/>
          <p14:tracePt t="86361" x="2854325" y="5794375"/>
          <p14:tracePt t="86378" x="2941638" y="5794375"/>
          <p14:tracePt t="86394" x="3041650" y="5794375"/>
          <p14:tracePt t="86411" x="3167063" y="5819775"/>
          <p14:tracePt t="86428" x="3267075" y="5843588"/>
          <p14:tracePt t="86444" x="3328988" y="5856288"/>
          <p14:tracePt t="86461" x="3417888" y="5881688"/>
          <p14:tracePt t="86477" x="3454400" y="5881688"/>
          <p14:tracePt t="86494" x="3492500" y="5907088"/>
          <p14:tracePt t="86511" x="3530600" y="5907088"/>
          <p14:tracePt t="86528" x="3541713" y="5907088"/>
          <p14:tracePt t="86992" x="3567113" y="5907088"/>
          <p14:tracePt t="86999" x="3592513" y="5907088"/>
          <p14:tracePt t="87011" x="3617913" y="5907088"/>
          <p14:tracePt t="87028" x="3692525" y="5907088"/>
          <p14:tracePt t="87030" x="3756025" y="5907088"/>
          <p14:tracePt t="87045" x="3917950" y="5907088"/>
          <p14:tracePt t="87062" x="4117975" y="5907088"/>
          <p14:tracePt t="87079" x="4330700" y="5907088"/>
          <p14:tracePt t="87094" x="4506913" y="5919788"/>
          <p14:tracePt t="87111" x="4619625" y="5919788"/>
          <p14:tracePt t="87128" x="4743450" y="5932488"/>
          <p14:tracePt t="87129" x="4781550" y="5932488"/>
          <p14:tracePt t="87145" x="4868863" y="5932488"/>
          <p14:tracePt t="87161" x="4919663" y="5945188"/>
          <p14:tracePt t="87178" x="4968875" y="5956300"/>
          <p14:tracePt t="87194" x="5006975" y="5969000"/>
          <p14:tracePt t="87552" x="5019675" y="5969000"/>
          <p14:tracePt t="87560" x="5057775" y="5969000"/>
          <p14:tracePt t="87567" x="5094288" y="5969000"/>
          <p14:tracePt t="87578" x="5132388" y="5969000"/>
          <p14:tracePt t="87596" x="5257800" y="5969000"/>
          <p14:tracePt t="87611" x="5419725" y="5969000"/>
          <p14:tracePt t="87628" x="5557838" y="5969000"/>
          <p14:tracePt t="87644" x="5708650" y="5969000"/>
          <p14:tracePt t="87661" x="5783263" y="5981700"/>
          <p14:tracePt t="87678" x="5832475" y="6007100"/>
          <p14:tracePt t="87694" x="5870575" y="6007100"/>
          <p14:tracePt t="87711" x="5895975" y="60198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8F5DE2B-90BE-04EC-33A1-3D40D96442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3720E2-5058-03C6-BB2C-48B93C9BC52E}"/>
              </a:ext>
            </a:extLst>
          </p:cNvPr>
          <p:cNvSpPr/>
          <p:nvPr/>
        </p:nvSpPr>
        <p:spPr>
          <a:xfrm>
            <a:off x="2927365" y="78656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A31E2A-EF66-1F2F-45B5-AE4364785F51}"/>
              </a:ext>
            </a:extLst>
          </p:cNvPr>
          <p:cNvSpPr txBox="1"/>
          <p:nvPr/>
        </p:nvSpPr>
        <p:spPr>
          <a:xfrm>
            <a:off x="3045829" y="1064335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B17955-2A97-9DC8-E5BF-61BC2AB82B4F}"/>
              </a:ext>
            </a:extLst>
          </p:cNvPr>
          <p:cNvSpPr txBox="1"/>
          <p:nvPr/>
        </p:nvSpPr>
        <p:spPr>
          <a:xfrm>
            <a:off x="2844597" y="8127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01C9129F-F8AC-27F9-E60C-B9B7C68E9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500679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DF2C2F1-51BA-3904-5ABB-89CAB7990464}"/>
              </a:ext>
            </a:extLst>
          </p:cNvPr>
          <p:cNvSpPr txBox="1"/>
          <p:nvPr/>
        </p:nvSpPr>
        <p:spPr>
          <a:xfrm>
            <a:off x="4003313" y="667427"/>
            <a:ext cx="80523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latin typeface="Alexandria" charset="0"/>
              </a:rPr>
              <a:t>Making Successful Presentations at Work </a:t>
            </a:r>
            <a:br>
              <a:rPr lang="en-US" sz="3200" dirty="0"/>
            </a:br>
            <a:endParaRPr lang="en-US" sz="3200" b="1" dirty="0">
              <a:latin typeface="Alexandria" charset="0"/>
              <a:cs typeface="Alexandria" charset="0"/>
            </a:endParaRP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BAA85A5-074C-47C2-545F-7B7A83212E66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521889-1B8A-9BF7-F822-ABAEF0076088}"/>
              </a:ext>
            </a:extLst>
          </p:cNvPr>
          <p:cNvSpPr txBox="1"/>
          <p:nvPr/>
        </p:nvSpPr>
        <p:spPr>
          <a:xfrm>
            <a:off x="2844597" y="2481564"/>
            <a:ext cx="8419991" cy="3340338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514350" indent="-514350">
              <a:buFont typeface="+mj-lt"/>
              <a:buAutoNum type="arabicPeriod"/>
              <a:defRPr sz="28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sz="3200" dirty="0">
                <a:solidFill>
                  <a:schemeClr val="tx1"/>
                </a:solidFill>
              </a:rPr>
              <a:t>Introduction.</a:t>
            </a:r>
          </a:p>
          <a:p>
            <a:r>
              <a:rPr lang="en-US" sz="3200" dirty="0">
                <a:solidFill>
                  <a:schemeClr val="tx1"/>
                </a:solidFill>
              </a:rPr>
              <a:t>Writing a Document Versus</a:t>
            </a:r>
          </a:p>
          <a:p>
            <a:r>
              <a:rPr lang="en-US" sz="3200" dirty="0">
                <a:solidFill>
                  <a:schemeClr val="tx1"/>
                </a:solidFill>
              </a:rPr>
              <a:t>Making a Presentation</a:t>
            </a:r>
          </a:p>
          <a:p>
            <a:r>
              <a:rPr lang="en-US" sz="3200" dirty="0">
                <a:solidFill>
                  <a:schemeClr val="tx1"/>
                </a:solidFill>
              </a:rPr>
              <a:t>Types of Presentations</a:t>
            </a:r>
          </a:p>
          <a:p>
            <a:r>
              <a:rPr lang="en-US" sz="3200" dirty="0">
                <a:solidFill>
                  <a:schemeClr val="tx1"/>
                </a:solidFill>
              </a:rPr>
              <a:t>Informal Briefings</a:t>
            </a:r>
          </a:p>
          <a:p>
            <a:r>
              <a:rPr lang="en-US" sz="3200" dirty="0">
                <a:solidFill>
                  <a:schemeClr val="tx1"/>
                </a:solidFill>
              </a:rPr>
              <a:t>Formal Presentations 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1C3B483-0A42-E6A1-E2AA-DFD6769E02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49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72"/>
    </mc:Choice>
    <mc:Fallback xmlns="">
      <p:transition spd="slow" advTm="74372"/>
    </mc:Fallback>
  </mc:AlternateContent>
  <p:extLst>
    <p:ext uri="{3A86A75C-4F4B-4683-9AE1-C65F6400EC91}">
      <p14:laserTraceLst xmlns:p14="http://schemas.microsoft.com/office/powerpoint/2010/main">
        <p14:tracePtLst>
          <p14:tracePt t="742" x="5908675" y="6019800"/>
          <p14:tracePt t="749" x="5932488" y="6007100"/>
          <p14:tracePt t="757" x="5957888" y="5969000"/>
          <p14:tracePt t="764" x="6021388" y="5919788"/>
          <p14:tracePt t="781" x="6246813" y="5707063"/>
          <p14:tracePt t="797" x="6634163" y="5318125"/>
          <p14:tracePt t="813" x="7185025" y="4805363"/>
          <p14:tracePt t="830" x="7697788" y="4305300"/>
          <p14:tracePt t="847" x="8235950" y="3754438"/>
          <p14:tracePt t="848" x="8399463" y="3590925"/>
          <p14:tracePt t="864" x="8612188" y="3367088"/>
          <p14:tracePt t="880" x="8763000" y="3216275"/>
          <p14:tracePt t="897" x="8837613" y="3128963"/>
          <p14:tracePt t="913" x="8874125" y="3090863"/>
          <p14:tracePt t="930" x="8874125" y="3054350"/>
          <p14:tracePt t="933" x="8874125" y="3028950"/>
          <p14:tracePt t="947" x="8863013" y="3016250"/>
          <p14:tracePt t="948" x="8812213" y="3003550"/>
          <p14:tracePt t="964" x="8637588" y="2941638"/>
          <p14:tracePt t="980" x="8386763" y="2903538"/>
          <p14:tracePt t="997" x="8148638" y="2890838"/>
          <p14:tracePt t="1014" x="7886700" y="2890838"/>
          <p14:tracePt t="1030" x="7661275" y="2903538"/>
          <p14:tracePt t="1047" x="7459663" y="2965450"/>
          <p14:tracePt t="1048" x="7372350" y="2978150"/>
          <p14:tracePt t="1064" x="7210425" y="3016250"/>
          <p14:tracePt t="1080" x="7110413" y="3065463"/>
          <p14:tracePt t="1097" x="7046913" y="3090863"/>
          <p14:tracePt t="1124" x="7034213" y="3090863"/>
          <p14:tracePt t="1394" x="7010400" y="3103563"/>
          <p14:tracePt t="1401" x="6985000" y="3116263"/>
          <p14:tracePt t="1413" x="6934200" y="3116263"/>
          <p14:tracePt t="1431" x="6797675" y="3116263"/>
          <p14:tracePt t="1432" x="6684963" y="3116263"/>
          <p14:tracePt t="1447" x="6396038" y="3116263"/>
          <p14:tracePt t="1463" x="6083300" y="3116263"/>
          <p14:tracePt t="1480" x="5695950" y="3041650"/>
          <p14:tracePt t="1496" x="5357813" y="2978150"/>
          <p14:tracePt t="1513" x="5032375" y="2941638"/>
          <p14:tracePt t="1530" x="4756150" y="2916238"/>
          <p14:tracePt t="1532" x="4656138" y="2916238"/>
          <p14:tracePt t="1547" x="4506913" y="2916238"/>
          <p14:tracePt t="1563" x="4456113" y="2916238"/>
          <p14:tracePt t="1580" x="4430713" y="2916238"/>
          <p14:tracePt t="1597" x="4418013" y="2916238"/>
          <p14:tracePt t="2277" x="4443413" y="2903538"/>
          <p14:tracePt t="2284" x="4468813" y="2878138"/>
          <p14:tracePt t="2297" x="4506913" y="2840038"/>
          <p14:tracePt t="2313" x="4743450" y="2652713"/>
          <p14:tracePt t="2315" x="4906963" y="2527300"/>
          <p14:tracePt t="2330" x="5394325" y="2178050"/>
          <p14:tracePt t="2346" x="5783263" y="1901825"/>
          <p14:tracePt t="2364" x="6057900" y="1714500"/>
          <p14:tracePt t="2380" x="6196013" y="1576388"/>
          <p14:tracePt t="2397" x="6296025" y="1501775"/>
          <p14:tracePt t="2414" x="6321425" y="1476375"/>
          <p14:tracePt t="2430" x="6321425" y="1463675"/>
          <p14:tracePt t="2447" x="6321425" y="1450975"/>
          <p14:tracePt t="2463" x="6296025" y="1439863"/>
          <p14:tracePt t="2480" x="6157913" y="1414463"/>
          <p14:tracePt t="2496" x="5970588" y="1389063"/>
          <p14:tracePt t="2514" x="5770563" y="1376363"/>
          <p14:tracePt t="2531" x="5445125" y="1376363"/>
          <p14:tracePt t="2546" x="5245100" y="1376363"/>
          <p14:tracePt t="2563" x="5106988" y="1389063"/>
          <p14:tracePt t="2580" x="5019675" y="1414463"/>
          <p14:tracePt t="2597" x="4968875" y="1414463"/>
          <p14:tracePt t="2598" x="4945063" y="1414463"/>
          <p14:tracePt t="2614" x="4919663" y="1414463"/>
          <p14:tracePt t="2875" x="4919663" y="1427163"/>
          <p14:tracePt t="2883" x="4919663" y="1439863"/>
          <p14:tracePt t="2890" x="4919663" y="1450975"/>
          <p14:tracePt t="2898" x="4919663" y="1489075"/>
          <p14:tracePt t="2914" x="4919663" y="1563688"/>
          <p14:tracePt t="2930" x="4956175" y="1652588"/>
          <p14:tracePt t="2947" x="5032375" y="1789113"/>
          <p14:tracePt t="2963" x="5106988" y="1939925"/>
          <p14:tracePt t="2980" x="5194300" y="2127250"/>
          <p14:tracePt t="2997" x="5294313" y="2378075"/>
          <p14:tracePt t="3013" x="5345113" y="2516188"/>
          <p14:tracePt t="3030" x="5357813" y="2565400"/>
          <p14:tracePt t="3047" x="5383213" y="2627313"/>
          <p14:tracePt t="3063" x="5394325" y="2652713"/>
          <p14:tracePt t="3080" x="5407025" y="2665413"/>
          <p14:tracePt t="3366" x="5407025" y="2678113"/>
          <p14:tracePt t="3374" x="5419725" y="2690813"/>
          <p14:tracePt t="3382" x="5445125" y="2716213"/>
          <p14:tracePt t="3397" x="5532438" y="2803525"/>
          <p14:tracePt t="3413" x="5708650" y="2978150"/>
          <p14:tracePt t="3430" x="5983288" y="3216275"/>
          <p14:tracePt t="3447" x="6346825" y="3516313"/>
          <p14:tracePt t="3464" x="6659563" y="3767138"/>
          <p14:tracePt t="3480" x="6897688" y="3954463"/>
          <p14:tracePt t="3482" x="6985000" y="4041775"/>
          <p14:tracePt t="3497" x="7146925" y="4154488"/>
          <p14:tracePt t="3514" x="7259638" y="4230688"/>
          <p14:tracePt t="3535" x="7259638" y="4241800"/>
          <p14:tracePt t="3547" x="7272338" y="4254500"/>
          <p14:tracePt t="11594" x="7259638" y="4267200"/>
          <p14:tracePt t="11601" x="7223125" y="4279900"/>
          <p14:tracePt t="11614" x="7172325" y="4279900"/>
          <p14:tracePt t="11630" x="7010400" y="4318000"/>
          <p14:tracePt t="11647" x="6559550" y="4367213"/>
          <p14:tracePt t="11664" x="6170613" y="4379913"/>
          <p14:tracePt t="11680" x="5619750" y="4379913"/>
          <p14:tracePt t="11697" x="5045075" y="4379913"/>
          <p14:tracePt t="11713" x="4556125" y="4379913"/>
          <p14:tracePt t="11730" x="4230688" y="4379913"/>
          <p14:tracePt t="11732" x="4043363" y="4379913"/>
          <p14:tracePt t="11747" x="3792538" y="4379913"/>
          <p14:tracePt t="11763" x="3567113" y="4379913"/>
          <p14:tracePt t="11780" x="3379788" y="4379913"/>
          <p14:tracePt t="11797" x="3241675" y="4379913"/>
          <p14:tracePt t="11813" x="3154363" y="4379913"/>
          <p14:tracePt t="11830" x="3092450" y="4379913"/>
          <p14:tracePt t="11846" x="3054350" y="4379913"/>
          <p14:tracePt t="12171" x="3041650" y="4379913"/>
          <p14:tracePt t="12177" x="3028950" y="4379913"/>
          <p14:tracePt t="12185" x="3003550" y="4379913"/>
          <p14:tracePt t="12197" x="2992438" y="4379913"/>
          <p14:tracePt t="12214" x="2954338" y="4367213"/>
          <p14:tracePt t="12232" x="2941638" y="4341813"/>
          <p14:tracePt t="12247" x="2928938" y="4292600"/>
          <p14:tracePt t="12263" x="2941638" y="4205288"/>
          <p14:tracePt t="12280" x="3028950" y="4029075"/>
          <p14:tracePt t="12297" x="3205163" y="3803650"/>
          <p14:tracePt t="12313" x="3441700" y="3567113"/>
          <p14:tracePt t="12331" x="3830638" y="3290888"/>
          <p14:tracePt t="12347" x="4043363" y="3190875"/>
          <p14:tracePt t="12364" x="4192588" y="3128963"/>
          <p14:tracePt t="12380" x="4294188" y="3078163"/>
          <p14:tracePt t="12397" x="4330700" y="3065463"/>
          <p14:tracePt t="12413" x="4343400" y="3065463"/>
          <p14:tracePt t="12415" x="4368800" y="3065463"/>
          <p14:tracePt t="12461" x="4356100" y="3065463"/>
          <p14:tracePt t="12468" x="4330700" y="3065463"/>
          <p14:tracePt t="12480" x="4305300" y="3090863"/>
          <p14:tracePt t="12497" x="4192588" y="3141663"/>
          <p14:tracePt t="12513" x="4043363" y="3203575"/>
          <p14:tracePt t="12514" x="3956050" y="3241675"/>
          <p14:tracePt t="12530" x="3792538" y="3303588"/>
          <p14:tracePt t="12547" x="3667125" y="3328988"/>
          <p14:tracePt t="12563" x="3579813" y="3354388"/>
          <p14:tracePt t="12580" x="3505200" y="3367088"/>
          <p14:tracePt t="12597" x="3467100" y="3378200"/>
          <p14:tracePt t="12614" x="3417888" y="3390900"/>
          <p14:tracePt t="12615" x="3405188" y="3390900"/>
          <p14:tracePt t="12630" x="3379788" y="3390900"/>
          <p14:tracePt t="12660" x="3367088" y="3390900"/>
          <p14:tracePt t="12691" x="3354388" y="3390900"/>
          <p14:tracePt t="12707" x="3341688" y="3390900"/>
          <p14:tracePt t="12722" x="3328988" y="3390900"/>
          <p14:tracePt t="12737" x="3317875" y="3390900"/>
          <p14:tracePt t="12753" x="3305175" y="3390900"/>
          <p14:tracePt t="12768" x="3292475" y="3403600"/>
          <p14:tracePt t="12783" x="3279775" y="3403600"/>
          <p14:tracePt t="12799" x="3267075" y="3403600"/>
          <p14:tracePt t="12829" x="3254375" y="3403600"/>
          <p14:tracePt t="12929" x="3267075" y="3390900"/>
          <p14:tracePt t="12937" x="3279775" y="3378200"/>
          <p14:tracePt t="12946" x="3305175" y="3367088"/>
          <p14:tracePt t="12963" x="3367088" y="3341688"/>
          <p14:tracePt t="12980" x="3417888" y="3316288"/>
          <p14:tracePt t="12997" x="3479800" y="3303588"/>
          <p14:tracePt t="12998" x="3517900" y="3290888"/>
          <p14:tracePt t="13014" x="3605213" y="3267075"/>
          <p14:tracePt t="13030" x="3679825" y="3254375"/>
          <p14:tracePt t="13047" x="3805238" y="3241675"/>
          <p14:tracePt t="13063" x="3917950" y="3228975"/>
          <p14:tracePt t="13080" x="3992563" y="3228975"/>
          <p14:tracePt t="13097" x="4056063" y="3216275"/>
          <p14:tracePt t="13099" x="4081463" y="3216275"/>
          <p14:tracePt t="13114" x="4143375" y="3216275"/>
          <p14:tracePt t="13130" x="4192588" y="3216275"/>
          <p14:tracePt t="13147" x="4243388" y="3216275"/>
          <p14:tracePt t="13163" x="4294188" y="3216275"/>
          <p14:tracePt t="13180" x="4343400" y="3216275"/>
          <p14:tracePt t="13197" x="4381500" y="3216275"/>
          <p14:tracePt t="13213" x="4406900" y="3216275"/>
          <p14:tracePt t="13231" x="4418013" y="3216275"/>
          <p14:tracePt t="13251" x="4430713" y="3216275"/>
          <p14:tracePt t="13659" x="4418013" y="3216275"/>
          <p14:tracePt t="13667" x="4406900" y="3216275"/>
          <p14:tracePt t="13680" x="4381500" y="3216275"/>
          <p14:tracePt t="13684" x="4356100" y="3216275"/>
          <p14:tracePt t="13698" x="4268788" y="3216275"/>
          <p14:tracePt t="13715" x="4156075" y="3216275"/>
          <p14:tracePt t="13730" x="4017963" y="3216275"/>
          <p14:tracePt t="13747" x="3867150" y="3216275"/>
          <p14:tracePt t="13764" x="3756025" y="3216275"/>
          <p14:tracePt t="13781" x="3643313" y="3216275"/>
          <p14:tracePt t="13797" x="3567113" y="3216275"/>
          <p14:tracePt t="13813" x="3541713" y="3216275"/>
          <p14:tracePt t="13830" x="3530600" y="3216275"/>
          <p14:tracePt t="13846" x="3517900" y="3216275"/>
          <p14:tracePt t="13873" x="3505200" y="3216275"/>
          <p14:tracePt t="15708" x="3530600" y="3203575"/>
          <p14:tracePt t="15715" x="3541713" y="3203575"/>
          <p14:tracePt t="15723" x="3567113" y="3190875"/>
          <p14:tracePt t="15731" x="3617913" y="3165475"/>
          <p14:tracePt t="15748" x="3756025" y="3128963"/>
          <p14:tracePt t="15764" x="3943350" y="3078163"/>
          <p14:tracePt t="15780" x="4117975" y="3041650"/>
          <p14:tracePt t="15797" x="4268788" y="3003550"/>
          <p14:tracePt t="15813" x="4430713" y="2978150"/>
          <p14:tracePt t="15815" x="4494213" y="2978150"/>
          <p14:tracePt t="15831" x="4594225" y="2952750"/>
          <p14:tracePt t="15847" x="4668838" y="2952750"/>
          <p14:tracePt t="15864" x="4719638" y="2952750"/>
          <p14:tracePt t="15880" x="4732338" y="2952750"/>
          <p14:tracePt t="15896" x="4743450" y="2952750"/>
          <p14:tracePt t="15914" x="4756150" y="2952750"/>
          <p14:tracePt t="15915" x="4768850" y="2952750"/>
          <p14:tracePt t="17413" x="4756150" y="2952750"/>
          <p14:tracePt t="17428" x="4743450" y="2952750"/>
          <p14:tracePt t="17434" x="4719638" y="2952750"/>
          <p14:tracePt t="17447" x="4706938" y="2952750"/>
          <p14:tracePt t="17464" x="4668838" y="2952750"/>
          <p14:tracePt t="17466" x="4643438" y="2952750"/>
          <p14:tracePt t="17481" x="4606925" y="2952750"/>
          <p14:tracePt t="17497" x="4556125" y="2952750"/>
          <p14:tracePt t="17513" x="4518025" y="2952750"/>
          <p14:tracePt t="17530" x="4481513" y="2952750"/>
          <p14:tracePt t="17547" x="4443413" y="2952750"/>
          <p14:tracePt t="17563" x="4430713" y="2952750"/>
          <p14:tracePt t="17564" x="4418013" y="2952750"/>
          <p14:tracePt t="17581" x="4406900" y="2952750"/>
          <p14:tracePt t="17597" x="4381500" y="2952750"/>
          <p14:tracePt t="17613" x="4356100" y="2952750"/>
          <p14:tracePt t="17630" x="4330700" y="2952750"/>
          <p14:tracePt t="17646" x="4305300" y="2965450"/>
          <p14:tracePt t="17664" x="4268788" y="2965450"/>
          <p14:tracePt t="17664" x="4256088" y="2978150"/>
          <p14:tracePt t="17680" x="4217988" y="2978150"/>
          <p14:tracePt t="17697" x="4181475" y="2978150"/>
          <p14:tracePt t="17713" x="4156075" y="2990850"/>
          <p14:tracePt t="17730" x="4117975" y="3003550"/>
          <p14:tracePt t="17747" x="4092575" y="3003550"/>
          <p14:tracePt t="17764" x="4030663" y="3016250"/>
          <p14:tracePt t="17780" x="3979863" y="3028950"/>
          <p14:tracePt t="17797" x="3943350" y="3028950"/>
          <p14:tracePt t="17813" x="3892550" y="3041650"/>
          <p14:tracePt t="17830" x="3867150" y="3041650"/>
          <p14:tracePt t="17847" x="3830638" y="3054350"/>
          <p14:tracePt t="17864" x="3779838" y="3065463"/>
          <p14:tracePt t="17880" x="3756025" y="3065463"/>
          <p14:tracePt t="17897" x="3730625" y="3078163"/>
          <p14:tracePt t="17913" x="3705225" y="3078163"/>
          <p14:tracePt t="17930" x="3692525" y="3090863"/>
          <p14:tracePt t="18249" x="3705225" y="3090863"/>
          <p14:tracePt t="18256" x="3730625" y="3090863"/>
          <p14:tracePt t="18264" x="3743325" y="3090863"/>
          <p14:tracePt t="18280" x="3805238" y="3090863"/>
          <p14:tracePt t="18297" x="3917950" y="3090863"/>
          <p14:tracePt t="18314" x="4043363" y="3090863"/>
          <p14:tracePt t="18331" x="4192588" y="3090863"/>
          <p14:tracePt t="18332" x="4268788" y="3090863"/>
          <p14:tracePt t="18347" x="4330700" y="3090863"/>
          <p14:tracePt t="18348" x="4381500" y="3090863"/>
          <p14:tracePt t="18364" x="4481513" y="3090863"/>
          <p14:tracePt t="18380" x="4568825" y="3090863"/>
          <p14:tracePt t="18397" x="4643438" y="3090863"/>
          <p14:tracePt t="18413" x="4681538" y="3090863"/>
          <p14:tracePt t="18432" x="4694238" y="3090863"/>
          <p14:tracePt t="18794" x="4681538" y="3090863"/>
          <p14:tracePt t="18801" x="4668838" y="3090863"/>
          <p14:tracePt t="18814" x="4656138" y="3103563"/>
          <p14:tracePt t="18831" x="4606925" y="3103563"/>
          <p14:tracePt t="18832" x="4581525" y="3103563"/>
          <p14:tracePt t="18847" x="4518025" y="3116263"/>
          <p14:tracePt t="18864" x="4456113" y="3116263"/>
          <p14:tracePt t="18880" x="4381500" y="3141663"/>
          <p14:tracePt t="18897" x="4318000" y="3141663"/>
          <p14:tracePt t="18914" x="4256088" y="3154363"/>
          <p14:tracePt t="18931" x="4217988" y="3178175"/>
          <p14:tracePt t="18933" x="4192588" y="3178175"/>
          <p14:tracePt t="18947" x="4168775" y="3178175"/>
          <p14:tracePt t="18964" x="4143375" y="3190875"/>
          <p14:tracePt t="18980" x="4130675" y="3190875"/>
          <p14:tracePt t="18997" x="4117975" y="3203575"/>
          <p14:tracePt t="19013" x="4105275" y="3203575"/>
          <p14:tracePt t="19061" x="4092575" y="3203575"/>
          <p14:tracePt t="19960" x="4117975" y="3203575"/>
          <p14:tracePt t="19967" x="4143375" y="3203575"/>
          <p14:tracePt t="19981" x="4181475" y="3203575"/>
          <p14:tracePt t="19997" x="4256088" y="3190875"/>
          <p14:tracePt t="20015" x="4468813" y="3178175"/>
          <p14:tracePt t="20030" x="4643438" y="3178175"/>
          <p14:tracePt t="20047" x="4806950" y="3178175"/>
          <p14:tracePt t="20063" x="4919663" y="3178175"/>
          <p14:tracePt t="20080" x="4994275" y="3178175"/>
          <p14:tracePt t="20097" x="5057775" y="3178175"/>
          <p14:tracePt t="20113" x="5081588" y="3178175"/>
          <p14:tracePt t="20130" x="5094288" y="3178175"/>
          <p14:tracePt t="20151" x="5106988" y="3178175"/>
          <p14:tracePt t="20797" x="5094288" y="3178175"/>
          <p14:tracePt t="20813" x="5081588" y="3178175"/>
          <p14:tracePt t="20820" x="5057775" y="3178175"/>
          <p14:tracePt t="20830" x="5045075" y="3178175"/>
          <p14:tracePt t="20847" x="5006975" y="3178175"/>
          <p14:tracePt t="20864" x="4945063" y="3190875"/>
          <p14:tracePt t="20866" x="4919663" y="3190875"/>
          <p14:tracePt t="20881" x="4881563" y="3190875"/>
          <p14:tracePt t="20897" x="4781550" y="3203575"/>
          <p14:tracePt t="20914" x="4732338" y="3216275"/>
          <p14:tracePt t="20930" x="4681538" y="3216275"/>
          <p14:tracePt t="20947" x="4643438" y="3228975"/>
          <p14:tracePt t="20963" x="4630738" y="3241675"/>
          <p14:tracePt t="20965" x="4606925" y="3241675"/>
          <p14:tracePt t="20981" x="4581525" y="3241675"/>
          <p14:tracePt t="20997" x="4556125" y="3254375"/>
          <p14:tracePt t="21014" x="4530725" y="3267075"/>
          <p14:tracePt t="21049" x="4518025" y="3267075"/>
          <p14:tracePt t="21426" x="4518025" y="3278188"/>
          <p14:tracePt t="21441" x="4518025" y="3290888"/>
          <p14:tracePt t="21449" x="4518025" y="3303588"/>
          <p14:tracePt t="21457" x="4506913" y="3303588"/>
          <p14:tracePt t="21464" x="4506913" y="3328988"/>
          <p14:tracePt t="21481" x="4506913" y="3390900"/>
          <p14:tracePt t="21497" x="4506913" y="3479800"/>
          <p14:tracePt t="21514" x="4506913" y="3579813"/>
          <p14:tracePt t="21531" x="4506913" y="3703638"/>
          <p14:tracePt t="21547" x="4506913" y="3767138"/>
          <p14:tracePt t="21548" x="4506913" y="3779838"/>
          <p14:tracePt t="21564" x="4506913" y="3816350"/>
          <p14:tracePt t="21580" x="4506913" y="3841750"/>
          <p14:tracePt t="21597" x="4506913" y="3854450"/>
          <p14:tracePt t="21613" x="4506913" y="3879850"/>
          <p14:tracePt t="21630" x="4506913" y="3892550"/>
          <p14:tracePt t="21647" x="4506913" y="3916363"/>
          <p14:tracePt t="21663" x="4506913" y="3929063"/>
          <p14:tracePt t="27436" x="4494213" y="3929063"/>
          <p14:tracePt t="27443" x="4481513" y="3941763"/>
          <p14:tracePt t="27451" x="4481513" y="3954463"/>
          <p14:tracePt t="27464" x="4456113" y="3967163"/>
          <p14:tracePt t="27466" x="4430713" y="3979863"/>
          <p14:tracePt t="27480" x="4418013" y="3992563"/>
          <p14:tracePt t="27482" x="4381500" y="4017963"/>
          <p14:tracePt t="27497" x="4318000" y="4041775"/>
          <p14:tracePt t="27514" x="4243388" y="4054475"/>
          <p14:tracePt t="27530" x="4143375" y="4079875"/>
          <p14:tracePt t="27547" x="4005263" y="4117975"/>
          <p14:tracePt t="27564" x="3830638" y="4141788"/>
          <p14:tracePt t="27581" x="3654425" y="4192588"/>
          <p14:tracePt t="27597" x="3541713" y="4205288"/>
          <p14:tracePt t="27613" x="3429000" y="4230688"/>
          <p14:tracePt t="27630" x="3354388" y="4254500"/>
          <p14:tracePt t="27647" x="3279775" y="4279900"/>
          <p14:tracePt t="27663" x="3216275" y="4292600"/>
          <p14:tracePt t="27681" x="3167063" y="4305300"/>
          <p14:tracePt t="27697" x="3154363" y="4318000"/>
          <p14:tracePt t="27714" x="3141663" y="4318000"/>
          <p14:tracePt t="28057" x="3154363" y="4318000"/>
          <p14:tracePt t="28065" x="3167063" y="4318000"/>
          <p14:tracePt t="28072" x="3192463" y="4318000"/>
          <p14:tracePt t="28081" x="3228975" y="4318000"/>
          <p14:tracePt t="28097" x="3305175" y="4318000"/>
          <p14:tracePt t="28114" x="3441700" y="4318000"/>
          <p14:tracePt t="28131" x="3630613" y="4318000"/>
          <p14:tracePt t="28147" x="3817938" y="4318000"/>
          <p14:tracePt t="28148" x="3892550" y="4318000"/>
          <p14:tracePt t="28164" x="3979863" y="4318000"/>
          <p14:tracePt t="28180" x="4205288" y="4318000"/>
          <p14:tracePt t="28197" x="4330700" y="4318000"/>
          <p14:tracePt t="28213" x="4368800" y="4318000"/>
          <p14:tracePt t="28230" x="4406900" y="4318000"/>
          <p14:tracePt t="28247" x="4418013" y="4318000"/>
          <p14:tracePt t="43146" x="4418013" y="4330700"/>
          <p14:tracePt t="43162" x="4394200" y="4330700"/>
          <p14:tracePt t="43169" x="4381500" y="4330700"/>
          <p14:tracePt t="43181" x="4368800" y="4330700"/>
          <p14:tracePt t="43197" x="4305300" y="4330700"/>
          <p14:tracePt t="43214" x="4243388" y="4330700"/>
          <p14:tracePt t="43232" x="4143375" y="4330700"/>
          <p14:tracePt t="43247" x="4068763" y="4330700"/>
          <p14:tracePt t="43264" x="3992563" y="4330700"/>
          <p14:tracePt t="43281" x="3930650" y="4330700"/>
          <p14:tracePt t="43297" x="3856038" y="4330700"/>
          <p14:tracePt t="43314" x="3779838" y="4341813"/>
          <p14:tracePt t="43330" x="3730625" y="4354513"/>
          <p14:tracePt t="43347" x="3692525" y="4367213"/>
          <p14:tracePt t="43364" x="3667125" y="4379913"/>
          <p14:tracePt t="43380" x="3643313" y="4379913"/>
          <p14:tracePt t="43398" x="3617913" y="4405313"/>
          <p14:tracePt t="43399" x="3605213" y="4405313"/>
          <p14:tracePt t="43414" x="3592513" y="4418013"/>
          <p14:tracePt t="43431" x="3567113" y="4430713"/>
          <p14:tracePt t="43447" x="3541713" y="4443413"/>
          <p14:tracePt t="43464" x="3505200" y="4454525"/>
          <p14:tracePt t="43480" x="3479800" y="4467225"/>
          <p14:tracePt t="43498" x="3454400" y="4479925"/>
          <p14:tracePt t="43499" x="3429000" y="4492625"/>
          <p14:tracePt t="43514" x="3405188" y="4505325"/>
          <p14:tracePt t="43530" x="3379788" y="4518025"/>
          <p14:tracePt t="43548" x="3367088" y="4530725"/>
          <p14:tracePt t="43564" x="3354388" y="4530725"/>
          <p14:tracePt t="44667" x="3354388" y="4518025"/>
          <p14:tracePt t="44674" x="3379788" y="4518025"/>
          <p14:tracePt t="44681" x="3392488" y="4492625"/>
          <p14:tracePt t="44697" x="3467100" y="4443413"/>
          <p14:tracePt t="44714" x="3579813" y="4367213"/>
          <p14:tracePt t="44731" x="3779838" y="4254500"/>
          <p14:tracePt t="44748" x="4005263" y="4141788"/>
          <p14:tracePt t="44764" x="4256088" y="4029075"/>
          <p14:tracePt t="44765" x="4356100" y="3979863"/>
          <p14:tracePt t="44781" x="4568825" y="3867150"/>
          <p14:tracePt t="44797" x="4732338" y="3792538"/>
          <p14:tracePt t="44814" x="4843463" y="3754438"/>
          <p14:tracePt t="44830" x="4919663" y="3716338"/>
          <p14:tracePt t="44847" x="4968875" y="3679825"/>
          <p14:tracePt t="44865" x="5019675" y="3654425"/>
          <p14:tracePt t="44881" x="5019675" y="3641725"/>
          <p14:tracePt t="44897" x="5032375" y="3641725"/>
          <p14:tracePt t="44965" x="5019675" y="3641725"/>
          <p14:tracePt t="44973" x="4981575" y="3641725"/>
          <p14:tracePt t="44981" x="4956175" y="3641725"/>
          <p14:tracePt t="44997" x="4868863" y="3641725"/>
          <p14:tracePt t="45014" x="4756150" y="3641725"/>
          <p14:tracePt t="45030" x="4630738" y="3654425"/>
          <p14:tracePt t="45047" x="4494213" y="3679825"/>
          <p14:tracePt t="45064" x="4294188" y="3729038"/>
          <p14:tracePt t="45081" x="4181475" y="3754438"/>
          <p14:tracePt t="45097" x="4130675" y="3754438"/>
          <p14:tracePt t="45114" x="4092575" y="3767138"/>
          <p14:tracePt t="45130" x="4081463" y="3779838"/>
          <p14:tracePt t="45487" x="4105275" y="3779838"/>
          <p14:tracePt t="45495" x="4117975" y="3779838"/>
          <p14:tracePt t="45502" x="4143375" y="3803650"/>
          <p14:tracePt t="45514" x="4168775" y="3803650"/>
          <p14:tracePt t="45531" x="4205288" y="3854450"/>
          <p14:tracePt t="45533" x="4230688" y="3879850"/>
          <p14:tracePt t="45548" x="4281488" y="3967163"/>
          <p14:tracePt t="45564" x="4330700" y="4041775"/>
          <p14:tracePt t="45581" x="4368800" y="4117975"/>
          <p14:tracePt t="45597" x="4406900" y="4192588"/>
          <p14:tracePt t="45614" x="4430713" y="4241800"/>
          <p14:tracePt t="45630" x="4443413" y="4305300"/>
          <p14:tracePt t="45647" x="4468813" y="4354513"/>
          <p14:tracePt t="45670" x="4468813" y="4367213"/>
          <p14:tracePt t="46225" x="4468813" y="4379913"/>
          <p14:tracePt t="46232" x="4456113" y="4379913"/>
          <p14:tracePt t="46239" x="4443413" y="4379913"/>
          <p14:tracePt t="46248" x="4418013" y="4392613"/>
          <p14:tracePt t="46264" x="4368800" y="4405313"/>
          <p14:tracePt t="46280" x="4281488" y="4443413"/>
          <p14:tracePt t="46297" x="4181475" y="4479925"/>
          <p14:tracePt t="46314" x="4092575" y="4518025"/>
          <p14:tracePt t="46316" x="4056063" y="4530725"/>
          <p14:tracePt t="46332" x="3992563" y="4567238"/>
          <p14:tracePt t="46347" x="3943350" y="4579938"/>
          <p14:tracePt t="46364" x="3905250" y="4605338"/>
          <p14:tracePt t="46380" x="3892550" y="4605338"/>
          <p14:tracePt t="46399" x="3879850" y="4605338"/>
          <p14:tracePt t="46738" x="3892550" y="4605338"/>
          <p14:tracePt t="46746" x="3905250" y="4605338"/>
          <p14:tracePt t="46753" x="3930650" y="4579938"/>
          <p14:tracePt t="46764" x="3956050" y="4579938"/>
          <p14:tracePt t="46781" x="4056063" y="4518025"/>
          <p14:tracePt t="46797" x="4192588" y="4443413"/>
          <p14:tracePt t="46815" x="4430713" y="4318000"/>
          <p14:tracePt t="46831" x="4530725" y="4267200"/>
          <p14:tracePt t="46847" x="4581525" y="4230688"/>
          <p14:tracePt t="46864" x="4619625" y="4217988"/>
          <p14:tracePt t="46881" x="4630738" y="4205288"/>
          <p14:tracePt t="46897" x="4643438" y="4205288"/>
          <p14:tracePt t="46937" x="4619625" y="4205288"/>
          <p14:tracePt t="46945" x="4594225" y="4205288"/>
          <p14:tracePt t="46953" x="4556125" y="4205288"/>
          <p14:tracePt t="46964" x="4530725" y="4205288"/>
          <p14:tracePt t="46981" x="4456113" y="4205288"/>
          <p14:tracePt t="46997" x="4381500" y="4217988"/>
          <p14:tracePt t="47014" x="4256088" y="4230688"/>
          <p14:tracePt t="47031" x="4192588" y="4241800"/>
          <p14:tracePt t="47047" x="4143375" y="4241800"/>
          <p14:tracePt t="47064" x="4130675" y="4241800"/>
          <p14:tracePt t="47082" x="4117975" y="4241800"/>
          <p14:tracePt t="47337" x="4143375" y="4241800"/>
          <p14:tracePt t="47345" x="4181475" y="4241800"/>
          <p14:tracePt t="47353" x="4205288" y="4230688"/>
          <p14:tracePt t="47364" x="4256088" y="4217988"/>
          <p14:tracePt t="47381" x="4406900" y="4192588"/>
          <p14:tracePt t="47398" x="4768850" y="4141788"/>
          <p14:tracePt t="47414" x="5068888" y="4117975"/>
          <p14:tracePt t="47431" x="5332413" y="4117975"/>
          <p14:tracePt t="47447" x="5583238" y="4105275"/>
          <p14:tracePt t="47464" x="5808663" y="4105275"/>
          <p14:tracePt t="47481" x="5970588" y="4105275"/>
          <p14:tracePt t="47482" x="6045200" y="4105275"/>
          <p14:tracePt t="47497" x="6096000" y="4105275"/>
          <p14:tracePt t="47514" x="6121400" y="4105275"/>
          <p14:tracePt t="47531" x="6134100" y="4105275"/>
          <p14:tracePt t="47769" x="6121400" y="4105275"/>
          <p14:tracePt t="47774" x="6108700" y="4105275"/>
          <p14:tracePt t="47782" x="6083300" y="4105275"/>
          <p14:tracePt t="47798" x="6021388" y="4105275"/>
          <p14:tracePt t="47814" x="5921375" y="4105275"/>
          <p14:tracePt t="47831" x="5770563" y="4105275"/>
          <p14:tracePt t="47847" x="5583238" y="4105275"/>
          <p14:tracePt t="47864" x="5383213" y="4117975"/>
          <p14:tracePt t="47881" x="5157788" y="4129088"/>
          <p14:tracePt t="47882" x="5045075" y="4141788"/>
          <p14:tracePt t="47897" x="4806950" y="4167188"/>
          <p14:tracePt t="47914" x="4619625" y="4205288"/>
          <p14:tracePt t="47930" x="4443413" y="4254500"/>
          <p14:tracePt t="47947" x="4268788" y="4305300"/>
          <p14:tracePt t="47964" x="4156075" y="4341813"/>
          <p14:tracePt t="47965" x="4092575" y="4354513"/>
          <p14:tracePt t="47981" x="4043363" y="4367213"/>
          <p14:tracePt t="47998" x="4017963" y="4367213"/>
          <p14:tracePt t="48014" x="4005263" y="4367213"/>
          <p14:tracePt t="48250" x="3992563" y="4367213"/>
          <p14:tracePt t="48257" x="3979863" y="4392613"/>
          <p14:tracePt t="48265" x="3968750" y="4392613"/>
          <p14:tracePt t="48281" x="3905250" y="4430713"/>
          <p14:tracePt t="48297" x="3843338" y="4467225"/>
          <p14:tracePt t="48314" x="3756025" y="4530725"/>
          <p14:tracePt t="48330" x="3667125" y="4592638"/>
          <p14:tracePt t="48347" x="3592513" y="4643438"/>
          <p14:tracePt t="48365" x="3479800" y="4743450"/>
          <p14:tracePt t="48381" x="3441700" y="4792663"/>
          <p14:tracePt t="48397" x="3405188" y="4843463"/>
          <p14:tracePt t="48414" x="3379788" y="4868863"/>
          <p14:tracePt t="48431" x="3354388" y="4892675"/>
          <p14:tracePt t="48819" x="3367088" y="4892675"/>
          <p14:tracePt t="48826" x="3379788" y="4892675"/>
          <p14:tracePt t="48833" x="3405188" y="4892675"/>
          <p14:tracePt t="48848" x="3429000" y="4868863"/>
          <p14:tracePt t="48849" x="3454400" y="4856163"/>
          <p14:tracePt t="48865" x="3567113" y="4830763"/>
          <p14:tracePt t="48881" x="3743325" y="4779963"/>
          <p14:tracePt t="48897" x="3917950" y="4730750"/>
          <p14:tracePt t="48914" x="4130675" y="4679950"/>
          <p14:tracePt t="48930" x="4330700" y="4630738"/>
          <p14:tracePt t="48948" x="4619625" y="4592638"/>
          <p14:tracePt t="48964" x="4781550" y="4579938"/>
          <p14:tracePt t="48980" x="4894263" y="4579938"/>
          <p14:tracePt t="48997" x="4968875" y="4579938"/>
          <p14:tracePt t="49014" x="4981575" y="4579938"/>
          <p14:tracePt t="49031" x="5006975" y="4579938"/>
          <p14:tracePt t="49264" x="4994275" y="4579938"/>
          <p14:tracePt t="49271" x="4981575" y="4579938"/>
          <p14:tracePt t="49281" x="4956175" y="4579938"/>
          <p14:tracePt t="49297" x="4906963" y="4579938"/>
          <p14:tracePt t="49314" x="4819650" y="4579938"/>
          <p14:tracePt t="49331" x="4694238" y="4579938"/>
          <p14:tracePt t="49332" x="4594225" y="4579938"/>
          <p14:tracePt t="49348" x="4418013" y="4579938"/>
          <p14:tracePt t="49364" x="4230688" y="4579938"/>
          <p14:tracePt t="49380" x="4056063" y="4592638"/>
          <p14:tracePt t="49397" x="3905250" y="4605338"/>
          <p14:tracePt t="49414" x="3767138" y="4630738"/>
          <p14:tracePt t="49431" x="3654425" y="4656138"/>
          <p14:tracePt t="49447" x="3630613" y="4656138"/>
          <p14:tracePt t="49469" x="3617913" y="4656138"/>
          <p14:tracePt t="49732" x="3643313" y="4656138"/>
          <p14:tracePt t="49739" x="3654425" y="4656138"/>
          <p14:tracePt t="49748" x="3692525" y="4656138"/>
          <p14:tracePt t="49764" x="3779838" y="4656138"/>
          <p14:tracePt t="49781" x="3930650" y="4656138"/>
          <p14:tracePt t="49797" x="4117975" y="4656138"/>
          <p14:tracePt t="49814" x="4318000" y="4643438"/>
          <p14:tracePt t="49815" x="4418013" y="4643438"/>
          <p14:tracePt t="49831" x="4619625" y="4630738"/>
          <p14:tracePt t="49847" x="4768850" y="4630738"/>
          <p14:tracePt t="49864" x="4894263" y="4630738"/>
          <p14:tracePt t="49881" x="4981575" y="4630738"/>
          <p14:tracePt t="49897" x="5019675" y="4630738"/>
          <p14:tracePt t="49914" x="5045075" y="4630738"/>
          <p14:tracePt t="49984" x="5019675" y="4630738"/>
          <p14:tracePt t="49992" x="4981575" y="4630738"/>
          <p14:tracePt t="50000" x="4932363" y="4630738"/>
          <p14:tracePt t="50015" x="4794250" y="4630738"/>
          <p14:tracePt t="50031" x="4594225" y="4630738"/>
          <p14:tracePt t="50047" x="4418013" y="4630738"/>
          <p14:tracePt t="50064" x="4268788" y="4630738"/>
          <p14:tracePt t="50080" x="4130675" y="4630738"/>
          <p14:tracePt t="50097" x="4043363" y="4643438"/>
          <p14:tracePt t="50114" x="3943350" y="4643438"/>
          <p14:tracePt t="50131" x="3892550" y="4656138"/>
          <p14:tracePt t="50147" x="3843338" y="4667250"/>
          <p14:tracePt t="50164" x="3805238" y="4679950"/>
          <p14:tracePt t="50431" x="3817938" y="4679950"/>
          <p14:tracePt t="50437" x="3830638" y="4679950"/>
          <p14:tracePt t="50447" x="3843338" y="4679950"/>
          <p14:tracePt t="50464" x="3892550" y="4679950"/>
          <p14:tracePt t="50481" x="4005263" y="4679950"/>
          <p14:tracePt t="50497" x="4168775" y="4718050"/>
          <p14:tracePt t="50499" x="4268788" y="4718050"/>
          <p14:tracePt t="50515" x="4443413" y="4756150"/>
          <p14:tracePt t="50531" x="4630738" y="4779963"/>
          <p14:tracePt t="50548" x="4806950" y="4805363"/>
          <p14:tracePt t="50564" x="4968875" y="4818063"/>
          <p14:tracePt t="50581" x="5119688" y="4843463"/>
          <p14:tracePt t="50598" x="5207000" y="4868863"/>
          <p14:tracePt t="50598" x="5245100" y="4868863"/>
          <p14:tracePt t="50614" x="5294313" y="4879975"/>
          <p14:tracePt t="50631" x="5319713" y="4879975"/>
          <p14:tracePt t="50660" x="5332413" y="4879975"/>
          <p14:tracePt t="50667" x="5332413" y="4892675"/>
          <p14:tracePt t="50713" x="5332413" y="4905375"/>
          <p14:tracePt t="50736" x="5319713" y="4918075"/>
          <p14:tracePt t="50744" x="5294313" y="4930775"/>
          <p14:tracePt t="50752" x="5257800" y="4943475"/>
          <p14:tracePt t="50764" x="5207000" y="4956175"/>
          <p14:tracePt t="50781" x="5119688" y="4981575"/>
          <p14:tracePt t="50783" x="5081588" y="4992688"/>
          <p14:tracePt t="50798" x="4968875" y="5005388"/>
          <p14:tracePt t="50814" x="4868863" y="5030788"/>
          <p14:tracePt t="50830" x="4756150" y="5056188"/>
          <p14:tracePt t="50847" x="4681538" y="5068888"/>
          <p14:tracePt t="50864" x="4606925" y="5092700"/>
          <p14:tracePt t="50881" x="4568825" y="5105400"/>
          <p14:tracePt t="50882" x="4556125" y="5105400"/>
          <p14:tracePt t="50898" x="4543425" y="5118100"/>
          <p14:tracePt t="50914" x="4530725" y="5118100"/>
          <p14:tracePt t="64392" x="4506913" y="5118100"/>
          <p14:tracePt t="64398" x="4481513" y="5130800"/>
          <p14:tracePt t="64406" x="4443413" y="5143500"/>
          <p14:tracePt t="64415" x="4381500" y="5168900"/>
          <p14:tracePt t="64431" x="4256088" y="5230813"/>
          <p14:tracePt t="64447" x="4081463" y="5305425"/>
          <p14:tracePt t="64465" x="3943350" y="5381625"/>
          <p14:tracePt t="64481" x="3792538" y="5456238"/>
          <p14:tracePt t="64483" x="3730625" y="5494338"/>
          <p14:tracePt t="64498" x="3617913" y="5568950"/>
          <p14:tracePt t="64514" x="3530600" y="5607050"/>
          <p14:tracePt t="64531" x="3454400" y="5656263"/>
          <p14:tracePt t="64548" x="3405188" y="5694363"/>
          <p14:tracePt t="64564" x="3367088" y="5719763"/>
          <p14:tracePt t="64581" x="3354388" y="5732463"/>
          <p14:tracePt t="64582" x="3341688" y="5743575"/>
          <p14:tracePt t="64597" x="3328988" y="57435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E417F3D8-2BBE-985F-5461-B786C42A6A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45719" cy="6857998"/>
          </a:xfrm>
        </p:spPr>
        <p:txBody>
          <a:bodyPr/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940132-0249-735C-3AD8-AA1A29902360}"/>
              </a:ext>
            </a:extLst>
          </p:cNvPr>
          <p:cNvSpPr/>
          <p:nvPr/>
        </p:nvSpPr>
        <p:spPr>
          <a:xfrm>
            <a:off x="2937735" y="77311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F3826-9820-F6F9-6C88-C63C6B091D40}"/>
              </a:ext>
            </a:extLst>
          </p:cNvPr>
          <p:cNvSpPr txBox="1"/>
          <p:nvPr/>
        </p:nvSpPr>
        <p:spPr>
          <a:xfrm>
            <a:off x="3166288" y="106113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D9C7F5-25B6-52DD-A72A-32F06BC677AC}"/>
              </a:ext>
            </a:extLst>
          </p:cNvPr>
          <p:cNvSpPr txBox="1"/>
          <p:nvPr/>
        </p:nvSpPr>
        <p:spPr>
          <a:xfrm>
            <a:off x="2929258" y="77311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839801EB-4E35-DF49-290E-8DA2DD32C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3223941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9E3CDA8-FA9D-1962-9976-874B7B69A6B2}"/>
              </a:ext>
            </a:extLst>
          </p:cNvPr>
          <p:cNvSpPr txBox="1"/>
          <p:nvPr/>
        </p:nvSpPr>
        <p:spPr>
          <a:xfrm>
            <a:off x="4136812" y="661024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600" b="1" dirty="0"/>
              <a:t>Writing Instructions and Procedures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3B53509-600A-909C-9DD6-FFDEE730FA0D}"/>
              </a:ext>
            </a:extLst>
          </p:cNvPr>
          <p:cNvSpPr/>
          <p:nvPr/>
        </p:nvSpPr>
        <p:spPr>
          <a:xfrm>
            <a:off x="2039815" y="2049587"/>
            <a:ext cx="9841010" cy="4351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1- Instructions, Procedures, and Your Job.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2- Why Instructions Are Important.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Using Word Processing Programs to Design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Assessing and Meeting Your Audience’s Needs.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5- The Process of Writing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6- Using the Right Style.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7- Using Visuals Effectively in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8- The Five Parts of Instructions.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9- Model of Full Set of Instructions.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10- Writing Procedures for Policies and Regulations.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11- Some Final Advice.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7707F2F-97AE-09B3-C053-32D0B481EB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301"/>
    </mc:Choice>
    <mc:Fallback xmlns="">
      <p:transition spd="slow" advTm="162301"/>
    </mc:Fallback>
  </mc:AlternateContent>
  <p:extLst>
    <p:ext uri="{3A86A75C-4F4B-4683-9AE1-C65F6400EC91}">
      <p14:laserTraceLst xmlns:p14="http://schemas.microsoft.com/office/powerpoint/2010/main">
        <p14:tracePtLst>
          <p14:tracePt t="1447" x="3354388" y="5732463"/>
          <p14:tracePt t="1451" x="3392488" y="5707063"/>
          <p14:tracePt t="1467" x="3605213" y="5581650"/>
          <p14:tracePt t="1484" x="4081463" y="5268913"/>
          <p14:tracePt t="1500" x="4881563" y="4779963"/>
          <p14:tracePt t="1517" x="5557838" y="4379913"/>
          <p14:tracePt t="1533" x="6221413" y="3954463"/>
          <p14:tracePt t="1534" x="6496050" y="3792538"/>
          <p14:tracePt t="1550" x="6959600" y="3541713"/>
          <p14:tracePt t="1567" x="7246938" y="3367088"/>
          <p14:tracePt t="1583" x="7423150" y="3267075"/>
          <p14:tracePt t="1600" x="7523163" y="3216275"/>
          <p14:tracePt t="1616" x="7561263" y="3190875"/>
          <p14:tracePt t="1897" x="7548563" y="3190875"/>
          <p14:tracePt t="1904" x="7535863" y="3190875"/>
          <p14:tracePt t="1918" x="7497763" y="3190875"/>
          <p14:tracePt t="1919" x="7472363" y="3190875"/>
          <p14:tracePt t="1934" x="7335838" y="3154363"/>
          <p14:tracePt t="1951" x="7159625" y="3090863"/>
          <p14:tracePt t="1967" x="6859588" y="2928938"/>
          <p14:tracePt t="1983" x="6572250" y="2728913"/>
          <p14:tracePt t="2000" x="6183313" y="2390775"/>
          <p14:tracePt t="2017" x="5857875" y="2052638"/>
          <p14:tracePt t="2018" x="5695950" y="1889125"/>
          <p14:tracePt t="2034" x="5507038" y="1663700"/>
          <p14:tracePt t="2050" x="5370513" y="1501775"/>
          <p14:tracePt t="2067" x="5294313" y="1401763"/>
          <p14:tracePt t="2086" x="5281613" y="1389063"/>
          <p14:tracePt t="2387" x="5257800" y="1389063"/>
          <p14:tracePt t="2402" x="5232400" y="1414463"/>
          <p14:tracePt t="2410" x="5207000" y="1414463"/>
          <p14:tracePt t="2417" x="5170488" y="1439863"/>
          <p14:tracePt t="2434" x="5094288" y="1476375"/>
          <p14:tracePt t="2451" x="4994275" y="1539875"/>
          <p14:tracePt t="2467" x="4881563" y="1601788"/>
          <p14:tracePt t="2484" x="4756150" y="1663700"/>
          <p14:tracePt t="2501" x="4681538" y="1714500"/>
          <p14:tracePt t="2502" x="4643438" y="1727200"/>
          <p14:tracePt t="2518" x="4619625" y="1752600"/>
          <p14:tracePt t="2533" x="4594225" y="1765300"/>
          <p14:tracePt t="2550" x="4581525" y="1765300"/>
          <p14:tracePt t="2872" x="4606925" y="1765300"/>
          <p14:tracePt t="2879" x="4630738" y="1765300"/>
          <p14:tracePt t="2886" x="4668838" y="1765300"/>
          <p14:tracePt t="2900" x="4706938" y="1765300"/>
          <p14:tracePt t="2902" x="4743450" y="1765300"/>
          <p14:tracePt t="2918" x="4856163" y="1765300"/>
          <p14:tracePt t="2933" x="5006975" y="1765300"/>
          <p14:tracePt t="2951" x="5157788" y="1765300"/>
          <p14:tracePt t="2969" x="5245100" y="1776413"/>
          <p14:tracePt t="2983" x="5319713" y="1776413"/>
          <p14:tracePt t="3000" x="5370513" y="1776413"/>
          <p14:tracePt t="3017" x="5383213" y="1776413"/>
          <p14:tracePt t="3077" x="5357813" y="1776413"/>
          <p14:tracePt t="3085" x="5319713" y="1776413"/>
          <p14:tracePt t="3092" x="5281613" y="1765300"/>
          <p14:tracePt t="3100" x="5219700" y="1752600"/>
          <p14:tracePt t="3116" x="5045075" y="1701800"/>
          <p14:tracePt t="3133" x="4819650" y="1663700"/>
          <p14:tracePt t="3150" x="4594225" y="1614488"/>
          <p14:tracePt t="3167" x="4406900" y="1576388"/>
          <p14:tracePt t="3183" x="4230688" y="1552575"/>
          <p14:tracePt t="3184" x="4181475" y="1539875"/>
          <p14:tracePt t="3200" x="4043363" y="1514475"/>
          <p14:tracePt t="3217" x="3956050" y="1501775"/>
          <p14:tracePt t="3233" x="3917950" y="1489075"/>
          <p14:tracePt t="3250" x="3892550" y="1489075"/>
          <p14:tracePt t="3539" x="3905250" y="1489075"/>
          <p14:tracePt t="3546" x="3930650" y="1489075"/>
          <p14:tracePt t="3554" x="3968750" y="1489075"/>
          <p14:tracePt t="3567" x="4005263" y="1489075"/>
          <p14:tracePt t="3584" x="4181475" y="1501775"/>
          <p14:tracePt t="3600" x="4368800" y="1514475"/>
          <p14:tracePt t="3617" x="4543425" y="1539875"/>
          <p14:tracePt t="3633" x="4694238" y="1552575"/>
          <p14:tracePt t="3650" x="4894263" y="1589088"/>
          <p14:tracePt t="3667" x="5068888" y="1627188"/>
          <p14:tracePt t="3668" x="5170488" y="1639888"/>
          <p14:tracePt t="3684" x="5345113" y="1676400"/>
          <p14:tracePt t="3700" x="5495925" y="1714500"/>
          <p14:tracePt t="3717" x="5619750" y="1739900"/>
          <p14:tracePt t="3733" x="5708650" y="1765300"/>
          <p14:tracePt t="3750" x="5719763" y="1765300"/>
          <p14:tracePt t="3767" x="5757863" y="1765300"/>
          <p14:tracePt t="4130" x="5770563" y="1765300"/>
          <p14:tracePt t="4137" x="5795963" y="1776413"/>
          <p14:tracePt t="4145" x="5821363" y="1776413"/>
          <p14:tracePt t="4152" x="5857875" y="1776413"/>
          <p14:tracePt t="4168" x="5945188" y="1801813"/>
          <p14:tracePt t="4184" x="6083300" y="1827213"/>
          <p14:tracePt t="4200" x="6234113" y="1852613"/>
          <p14:tracePt t="4217" x="6383338" y="1889125"/>
          <p14:tracePt t="4236" x="6534150" y="1914525"/>
          <p14:tracePt t="4237" x="6572250" y="1927225"/>
          <p14:tracePt t="4250" x="6621463" y="1952625"/>
          <p14:tracePt t="4251" x="6672263" y="1952625"/>
          <p14:tracePt t="4267" x="6708775" y="1965325"/>
          <p14:tracePt t="4283" x="6721475" y="1965325"/>
          <p14:tracePt t="4300" x="6734175" y="1965325"/>
          <p14:tracePt t="12902" x="6696075" y="1978025"/>
          <p14:tracePt t="12909" x="6634163" y="1989138"/>
          <p14:tracePt t="12918" x="6572250" y="2001838"/>
          <p14:tracePt t="12934" x="6346825" y="2014538"/>
          <p14:tracePt t="12950" x="6045200" y="2001838"/>
          <p14:tracePt t="12967" x="5657850" y="1901825"/>
          <p14:tracePt t="12984" x="4932363" y="1639888"/>
          <p14:tracePt t="13001" x="3541713" y="1089025"/>
          <p14:tracePt t="13017" x="2554288" y="612775"/>
          <p14:tracePt t="13034" x="1790700" y="200025"/>
          <p14:tracePt t="15204" x="112713" y="725488"/>
          <p14:tracePt t="15211" x="250825" y="838200"/>
          <p14:tracePt t="15222" x="350838" y="950913"/>
          <p14:tracePt t="15239" x="538163" y="1150938"/>
          <p14:tracePt t="15256" x="712788" y="1350963"/>
          <p14:tracePt t="15257" x="814388" y="1450975"/>
          <p14:tracePt t="15272" x="889000" y="1539875"/>
          <p14:tracePt t="15289" x="938213" y="1601788"/>
          <p14:tracePt t="15496" x="950913" y="1601788"/>
          <p14:tracePt t="15503" x="963613" y="1614488"/>
          <p14:tracePt t="15511" x="1001713" y="1627188"/>
          <p14:tracePt t="15522" x="1038225" y="1627188"/>
          <p14:tracePt t="15539" x="1263650" y="1676400"/>
          <p14:tracePt t="15556" x="1903413" y="1789113"/>
          <p14:tracePt t="15572" x="2403475" y="1914525"/>
          <p14:tracePt t="15589" x="2841625" y="2027238"/>
          <p14:tracePt t="15606" x="3141663" y="2127250"/>
          <p14:tracePt t="15622" x="3367088" y="2227263"/>
          <p14:tracePt t="15639" x="3530600" y="2303463"/>
          <p14:tracePt t="15640" x="3579813" y="2327275"/>
          <p14:tracePt t="15656" x="3654425" y="2390775"/>
          <p14:tracePt t="15672" x="3717925" y="2427288"/>
          <p14:tracePt t="15689" x="3743325" y="2452688"/>
          <p14:tracePt t="15706" x="3756025" y="2465388"/>
          <p14:tracePt t="16041" x="3767138" y="2465388"/>
          <p14:tracePt t="16048" x="3779838" y="2465388"/>
          <p14:tracePt t="16056" x="3817938" y="2465388"/>
          <p14:tracePt t="16072" x="3968750" y="2465388"/>
          <p14:tracePt t="16089" x="4281488" y="2452688"/>
          <p14:tracePt t="16105" x="4643438" y="2403475"/>
          <p14:tracePt t="16122" x="4968875" y="2378075"/>
          <p14:tracePt t="16139" x="5394325" y="2352675"/>
          <p14:tracePt t="16155" x="5595938" y="2339975"/>
          <p14:tracePt t="16173" x="5745163" y="2327275"/>
          <p14:tracePt t="16189" x="5783263" y="2314575"/>
          <p14:tracePt t="16205" x="5795963" y="2314575"/>
          <p14:tracePt t="16222" x="5808663" y="2314575"/>
          <p14:tracePt t="16509" x="5783263" y="2314575"/>
          <p14:tracePt t="16517" x="5745163" y="2314575"/>
          <p14:tracePt t="16524" x="5683250" y="2314575"/>
          <p14:tracePt t="16540" x="5495925" y="2314575"/>
          <p14:tracePt t="16555" x="5194300" y="2339975"/>
          <p14:tracePt t="16572" x="4856163" y="2390775"/>
          <p14:tracePt t="16589" x="4506913" y="2427288"/>
          <p14:tracePt t="16605" x="4181475" y="2503488"/>
          <p14:tracePt t="16623" x="3830638" y="2565400"/>
          <p14:tracePt t="16639" x="3667125" y="2627313"/>
          <p14:tracePt t="16655" x="3554413" y="2652713"/>
          <p14:tracePt t="16672" x="3517900" y="2665413"/>
          <p14:tracePt t="16689" x="3479800" y="2665413"/>
          <p14:tracePt t="16939" x="3467100" y="2678113"/>
          <p14:tracePt t="16977" x="3467100" y="2690813"/>
          <p14:tracePt t="17000" x="3467100" y="2703513"/>
          <p14:tracePt t="17022" x="3467100" y="2716213"/>
          <p14:tracePt t="17038" x="3479800" y="2740025"/>
          <p14:tracePt t="17046" x="3530600" y="2752725"/>
          <p14:tracePt t="17055" x="3579813" y="2790825"/>
          <p14:tracePt t="17072" x="3792538" y="2878138"/>
          <p14:tracePt t="17089" x="4030663" y="2965450"/>
          <p14:tracePt t="17105" x="4281488" y="3016250"/>
          <p14:tracePt t="17107" x="4368800" y="3041650"/>
          <p14:tracePt t="17123" x="4530725" y="3065463"/>
          <p14:tracePt t="17139" x="4643438" y="3090863"/>
          <p14:tracePt t="17155" x="4694238" y="3103563"/>
          <p14:tracePt t="17172" x="4756150" y="3103563"/>
          <p14:tracePt t="17189" x="4781550" y="3103563"/>
          <p14:tracePt t="17206" x="4794250" y="3103563"/>
          <p14:tracePt t="18182" x="4806950" y="3103563"/>
          <p14:tracePt t="18206" x="4819650" y="3103563"/>
          <p14:tracePt t="18213" x="4856163" y="3090863"/>
          <p14:tracePt t="18223" x="4881563" y="3078163"/>
          <p14:tracePt t="18239" x="4968875" y="3028950"/>
          <p14:tracePt t="18255" x="5106988" y="2990850"/>
          <p14:tracePt t="18272" x="5245100" y="2928938"/>
          <p14:tracePt t="18274" x="5307013" y="2903538"/>
          <p14:tracePt t="18289" x="5370513" y="2865438"/>
          <p14:tracePt t="18305" x="5432425" y="2840038"/>
          <p14:tracePt t="18322" x="5470525" y="2828925"/>
          <p14:tracePt t="18339" x="5483225" y="2816225"/>
          <p14:tracePt t="18442" x="5470525" y="2816225"/>
          <p14:tracePt t="18450" x="5457825" y="2816225"/>
          <p14:tracePt t="18458" x="5419725" y="2816225"/>
          <p14:tracePt t="18473" x="5383213" y="2816225"/>
          <p14:tracePt t="18473" x="5345113" y="2816225"/>
          <p14:tracePt t="18489" x="5257800" y="2816225"/>
          <p14:tracePt t="18505" x="5170488" y="2816225"/>
          <p14:tracePt t="18522" x="5094288" y="2816225"/>
          <p14:tracePt t="18539" x="5045075" y="2816225"/>
          <p14:tracePt t="18555" x="5006975" y="2816225"/>
          <p14:tracePt t="18572" x="4945063" y="2816225"/>
          <p14:tracePt t="18595" x="4932363" y="2816225"/>
          <p14:tracePt t="18605" x="4919663" y="2816225"/>
          <p14:tracePt t="18881" x="4932363" y="2816225"/>
          <p14:tracePt t="18888" x="4945063" y="2816225"/>
          <p14:tracePt t="18895" x="4956175" y="2816225"/>
          <p14:tracePt t="18906" x="4981575" y="2816225"/>
          <p14:tracePt t="18922" x="5081588" y="2803525"/>
          <p14:tracePt t="18939" x="5232400" y="2778125"/>
          <p14:tracePt t="18956" x="5407025" y="2765425"/>
          <p14:tracePt t="18958" x="5495925" y="2752725"/>
          <p14:tracePt t="18973" x="5632450" y="2740025"/>
          <p14:tracePt t="18990" x="5732463" y="2728913"/>
          <p14:tracePt t="19007" x="5845175" y="2716213"/>
          <p14:tracePt t="19023" x="5945188" y="2716213"/>
          <p14:tracePt t="19039" x="6021388" y="2703513"/>
          <p14:tracePt t="19056" x="6096000" y="2703513"/>
          <p14:tracePt t="19072" x="6134100" y="2690813"/>
          <p14:tracePt t="19089" x="6146800" y="2690813"/>
          <p14:tracePt t="19105" x="6157913" y="2690813"/>
          <p14:tracePt t="19122" x="6170613" y="2690813"/>
          <p14:tracePt t="19141" x="6183313" y="2690813"/>
          <p14:tracePt t="19156" x="6196013" y="2690813"/>
          <p14:tracePt t="19187" x="6208713" y="2690813"/>
          <p14:tracePt t="19218" x="6221413" y="2690813"/>
          <p14:tracePt t="19264" x="6234113" y="2690813"/>
          <p14:tracePt t="19271" x="6246813" y="2690813"/>
          <p14:tracePt t="19302" x="6259513" y="2690813"/>
          <p14:tracePt t="19902" x="6234113" y="2690813"/>
          <p14:tracePt t="19909" x="6208713" y="2703513"/>
          <p14:tracePt t="19917" x="6196013" y="2703513"/>
          <p14:tracePt t="19924" x="6157913" y="2728913"/>
          <p14:tracePt t="19940" x="6057900" y="2803525"/>
          <p14:tracePt t="19956" x="5908675" y="2903538"/>
          <p14:tracePt t="19972" x="5745163" y="3016250"/>
          <p14:tracePt t="19989" x="5619750" y="3116263"/>
          <p14:tracePt t="20007" x="5557838" y="3165475"/>
          <p14:tracePt t="20024" x="5495925" y="3228975"/>
          <p14:tracePt t="20039" x="5470525" y="3241675"/>
          <p14:tracePt t="20055" x="5432425" y="3267075"/>
          <p14:tracePt t="20077" x="5432425" y="3290888"/>
          <p14:tracePt t="20089" x="5419725" y="3290888"/>
          <p14:tracePt t="26833" x="5407025" y="3290888"/>
          <p14:tracePt t="26840" x="5357813" y="3303588"/>
          <p14:tracePt t="26848" x="5319713" y="3316288"/>
          <p14:tracePt t="26856" x="5270500" y="3328988"/>
          <p14:tracePt t="26873" x="5132388" y="3354388"/>
          <p14:tracePt t="26889" x="4981575" y="3403600"/>
          <p14:tracePt t="26906" x="4868863" y="3429000"/>
          <p14:tracePt t="26923" x="4756150" y="3441700"/>
          <p14:tracePt t="26924" x="4719638" y="3441700"/>
          <p14:tracePt t="26940" x="4656138" y="3441700"/>
          <p14:tracePt t="26956" x="4619625" y="3441700"/>
          <p14:tracePt t="26972" x="4581525" y="3441700"/>
          <p14:tracePt t="26989" x="4568825" y="3441700"/>
          <p14:tracePt t="27006" x="4530725" y="3441700"/>
          <p14:tracePt t="27022" x="4506913" y="3441700"/>
          <p14:tracePt t="27023" x="4494213" y="3441700"/>
          <p14:tracePt t="27039" x="4456113" y="3441700"/>
          <p14:tracePt t="27055" x="4394200" y="3416300"/>
          <p14:tracePt t="27072" x="4281488" y="3378200"/>
          <p14:tracePt t="27089" x="4130675" y="3328988"/>
          <p14:tracePt t="27105" x="3905250" y="3267075"/>
          <p14:tracePt t="27123" x="3467100" y="3165475"/>
          <p14:tracePt t="27139" x="3192463" y="3090863"/>
          <p14:tracePt t="27156" x="2979738" y="3041650"/>
          <p14:tracePt t="27173" x="2754313" y="3003550"/>
          <p14:tracePt t="27189" x="2590800" y="2978150"/>
          <p14:tracePt t="27206" x="2490788" y="2952750"/>
          <p14:tracePt t="27223" x="2390775" y="2941638"/>
          <p14:tracePt t="27239" x="2352675" y="2928938"/>
          <p14:tracePt t="27562" x="2352675" y="2916238"/>
          <p14:tracePt t="27585" x="2378075" y="2903538"/>
          <p14:tracePt t="27592" x="2416175" y="2890838"/>
          <p14:tracePt t="27600" x="2452688" y="2890838"/>
          <p14:tracePt t="27607" x="2541588" y="2865438"/>
          <p14:tracePt t="27623" x="2767013" y="2803525"/>
          <p14:tracePt t="27639" x="3054350" y="2752725"/>
          <p14:tracePt t="27656" x="3367088" y="2728913"/>
          <p14:tracePt t="27673" x="3667125" y="2703513"/>
          <p14:tracePt t="27690" x="3905250" y="2678113"/>
          <p14:tracePt t="27706" x="4256088" y="2627313"/>
          <p14:tracePt t="27722" x="4418013" y="2627313"/>
          <p14:tracePt t="27739" x="4518025" y="2616200"/>
          <p14:tracePt t="27756" x="4556125" y="2616200"/>
          <p14:tracePt t="27773" x="4581525" y="2616200"/>
          <p14:tracePt t="28161" x="4568825" y="2616200"/>
          <p14:tracePt t="28168" x="4556125" y="2616200"/>
          <p14:tracePt t="28175" x="4543425" y="2616200"/>
          <p14:tracePt t="28190" x="4494213" y="2616200"/>
          <p14:tracePt t="28206" x="4418013" y="2616200"/>
          <p14:tracePt t="28222" x="4305300" y="2616200"/>
          <p14:tracePt t="28239" x="4217988" y="2616200"/>
          <p14:tracePt t="28256" x="4068763" y="2627313"/>
          <p14:tracePt t="28272" x="3930650" y="2640013"/>
          <p14:tracePt t="28289" x="3779838" y="2640013"/>
          <p14:tracePt t="28290" x="3730625" y="2640013"/>
          <p14:tracePt t="28306" x="3605213" y="2640013"/>
          <p14:tracePt t="28323" x="3517900" y="2640013"/>
          <p14:tracePt t="28339" x="3454400" y="2640013"/>
          <p14:tracePt t="28355" x="3405188" y="2640013"/>
          <p14:tracePt t="28372" x="3379788" y="2640013"/>
          <p14:tracePt t="28389" x="3354388" y="2640013"/>
          <p14:tracePt t="28821" x="3341688" y="2640013"/>
          <p14:tracePt t="28828" x="3305175" y="2640013"/>
          <p14:tracePt t="28839" x="3292475" y="2640013"/>
          <p14:tracePt t="28857" x="3228975" y="2640013"/>
          <p14:tracePt t="28873" x="3141663" y="2640013"/>
          <p14:tracePt t="28874" x="3079750" y="2627313"/>
          <p14:tracePt t="28890" x="2941638" y="2603500"/>
          <p14:tracePt t="28906" x="2790825" y="2590800"/>
          <p14:tracePt t="28922" x="2667000" y="2578100"/>
          <p14:tracePt t="28939" x="2616200" y="2565400"/>
          <p14:tracePt t="28956" x="2565400" y="2565400"/>
          <p14:tracePt t="28973" x="2541588" y="2565400"/>
          <p14:tracePt t="28989" x="2528888" y="2565400"/>
          <p14:tracePt t="29411" x="2565400" y="2565400"/>
          <p14:tracePt t="29419" x="2603500" y="2565400"/>
          <p14:tracePt t="29426" x="2641600" y="2565400"/>
          <p14:tracePt t="29439" x="2690813" y="2552700"/>
          <p14:tracePt t="29456" x="2828925" y="2552700"/>
          <p14:tracePt t="29457" x="2903538" y="2552700"/>
          <p14:tracePt t="29474" x="3079750" y="2552700"/>
          <p14:tracePt t="29489" x="3228975" y="2552700"/>
          <p14:tracePt t="29506" x="3367088" y="2552700"/>
          <p14:tracePt t="29522" x="3467100" y="2552700"/>
          <p14:tracePt t="29539" x="3530600" y="2552700"/>
          <p14:tracePt t="29556" x="3592513" y="2552700"/>
          <p14:tracePt t="29573" x="3617913" y="2552700"/>
          <p14:tracePt t="29589" x="3654425" y="2552700"/>
          <p14:tracePt t="29610" x="3667125" y="2552700"/>
          <p14:tracePt t="30264" x="3654425" y="2552700"/>
          <p14:tracePt t="30271" x="3643313" y="2552700"/>
          <p14:tracePt t="30279" x="3630613" y="2565400"/>
          <p14:tracePt t="30289" x="3592513" y="2565400"/>
          <p14:tracePt t="30306" x="3492500" y="2578100"/>
          <p14:tracePt t="30323" x="3379788" y="2603500"/>
          <p14:tracePt t="30324" x="3292475" y="2616200"/>
          <p14:tracePt t="30339" x="3179763" y="2640013"/>
          <p14:tracePt t="30356" x="3079750" y="2665413"/>
          <p14:tracePt t="30373" x="3003550" y="2703513"/>
          <p14:tracePt t="30389" x="2941638" y="2728913"/>
          <p14:tracePt t="30406" x="2879725" y="2752725"/>
          <p14:tracePt t="30423" x="2841625" y="2790825"/>
          <p14:tracePt t="30424" x="2816225" y="2803525"/>
          <p14:tracePt t="35575" x="2867025" y="2790825"/>
          <p14:tracePt t="35582" x="2928938" y="2778125"/>
          <p14:tracePt t="35590" x="3016250" y="2752725"/>
          <p14:tracePt t="35606" x="3305175" y="2678113"/>
          <p14:tracePt t="35623" x="3730625" y="2603500"/>
          <p14:tracePt t="35639" x="4081463" y="2565400"/>
          <p14:tracePt t="35656" x="4443413" y="2552700"/>
          <p14:tracePt t="35673" x="4806950" y="2552700"/>
          <p14:tracePt t="35689" x="4981575" y="2552700"/>
          <p14:tracePt t="35706" x="5045075" y="2552700"/>
          <p14:tracePt t="35722" x="5068888" y="2552700"/>
          <p14:tracePt t="35739" x="5094288" y="2552700"/>
          <p14:tracePt t="35773" x="5094288" y="2565400"/>
          <p14:tracePt t="35789" x="5094288" y="2578100"/>
          <p14:tracePt t="35796" x="5068888" y="2590800"/>
          <p14:tracePt t="35806" x="5045075" y="2603500"/>
          <p14:tracePt t="35822" x="4968875" y="2627313"/>
          <p14:tracePt t="35839" x="4881563" y="2665413"/>
          <p14:tracePt t="35856" x="4781550" y="2703513"/>
          <p14:tracePt t="35873" x="4594225" y="2778125"/>
          <p14:tracePt t="35889" x="4494213" y="2828925"/>
          <p14:tracePt t="35906" x="4430713" y="2878138"/>
          <p14:tracePt t="35923" x="4406900" y="2878138"/>
          <p14:tracePt t="35939" x="4394200" y="2890838"/>
          <p14:tracePt t="37032" x="4381500" y="2890838"/>
          <p14:tracePt t="37040" x="4368800" y="2890838"/>
          <p14:tracePt t="37056" x="4356100" y="2890838"/>
          <p14:tracePt t="37063" x="4330700" y="2890838"/>
          <p14:tracePt t="37072" x="4294188" y="2890838"/>
          <p14:tracePt t="37089" x="4230688" y="2890838"/>
          <p14:tracePt t="37106" x="4143375" y="2890838"/>
          <p14:tracePt t="37124" x="3956050" y="2878138"/>
          <p14:tracePt t="37140" x="3767138" y="2852738"/>
          <p14:tracePt t="37156" x="3605213" y="2828925"/>
          <p14:tracePt t="37173" x="3505200" y="2816225"/>
          <p14:tracePt t="37189" x="3405188" y="2816225"/>
          <p14:tracePt t="37206" x="3317875" y="2816225"/>
          <p14:tracePt t="37223" x="3241675" y="2816225"/>
          <p14:tracePt t="37224" x="3216275" y="2816225"/>
          <p14:tracePt t="37240" x="3154363" y="2816225"/>
          <p14:tracePt t="37256" x="3116263" y="2816225"/>
          <p14:tracePt t="37273" x="3103563" y="2816225"/>
          <p14:tracePt t="37289" x="3092450" y="2816225"/>
          <p14:tracePt t="37306" x="3079750" y="2816225"/>
          <p14:tracePt t="37746" x="3092450" y="2816225"/>
          <p14:tracePt t="37754" x="3103563" y="2816225"/>
          <p14:tracePt t="37761" x="3141663" y="2803525"/>
          <p14:tracePt t="37772" x="3179763" y="2803525"/>
          <p14:tracePt t="37789" x="3429000" y="2740025"/>
          <p14:tracePt t="37806" x="3756025" y="2690813"/>
          <p14:tracePt t="37807" x="4017963" y="2652713"/>
          <p14:tracePt t="37823" x="4518025" y="2603500"/>
          <p14:tracePt t="37840" x="4981575" y="2578100"/>
          <p14:tracePt t="37856" x="5319713" y="2565400"/>
          <p14:tracePt t="37872" x="5583238" y="2552700"/>
          <p14:tracePt t="37889" x="5757863" y="2552700"/>
          <p14:tracePt t="37906" x="5895975" y="2552700"/>
          <p14:tracePt t="37930" x="5908675" y="2552700"/>
          <p14:tracePt t="38330" x="5883275" y="2552700"/>
          <p14:tracePt t="38337" x="5845175" y="2552700"/>
          <p14:tracePt t="38345" x="5808663" y="2552700"/>
          <p14:tracePt t="38356" x="5757863" y="2552700"/>
          <p14:tracePt t="38373" x="5619750" y="2552700"/>
          <p14:tracePt t="38376" x="5519738" y="2552700"/>
          <p14:tracePt t="38390" x="5419725" y="2552700"/>
          <p14:tracePt t="38407" x="5119688" y="2565400"/>
          <p14:tracePt t="38423" x="4906963" y="2565400"/>
          <p14:tracePt t="38439" x="4719638" y="2578100"/>
          <p14:tracePt t="38456" x="4543425" y="2578100"/>
          <p14:tracePt t="38473" x="4418013" y="2578100"/>
          <p14:tracePt t="38490" x="4256088" y="2590800"/>
          <p14:tracePt t="38506" x="4192588" y="2603500"/>
          <p14:tracePt t="38523" x="4143375" y="2603500"/>
          <p14:tracePt t="38539" x="4130675" y="2603500"/>
          <p14:tracePt t="38566" x="4105275" y="2603500"/>
          <p14:tracePt t="38952" x="4117975" y="2603500"/>
          <p14:tracePt t="38959" x="4130675" y="2603500"/>
          <p14:tracePt t="38967" x="4156075" y="2603500"/>
          <p14:tracePt t="38974" x="4181475" y="2603500"/>
          <p14:tracePt t="38990" x="4268788" y="2603500"/>
          <p14:tracePt t="39009" x="4356100" y="2616200"/>
          <p14:tracePt t="39023" x="4481513" y="2640013"/>
          <p14:tracePt t="39039" x="4594225" y="2640013"/>
          <p14:tracePt t="39056" x="4694238" y="2678113"/>
          <p14:tracePt t="39073" x="4806950" y="2703513"/>
          <p14:tracePt t="39074" x="4843463" y="2716213"/>
          <p14:tracePt t="39089" x="4906963" y="2728913"/>
          <p14:tracePt t="39106" x="4968875" y="2752725"/>
          <p14:tracePt t="39122" x="5006975" y="2778125"/>
          <p14:tracePt t="39139" x="5057775" y="2803525"/>
          <p14:tracePt t="39158" x="5068888" y="2816225"/>
          <p14:tracePt t="39458" x="5057775" y="2816225"/>
          <p14:tracePt t="39473" x="5045075" y="2816225"/>
          <p14:tracePt t="39481" x="5006975" y="2816225"/>
          <p14:tracePt t="39489" x="4994275" y="2828925"/>
          <p14:tracePt t="39506" x="4932363" y="2840038"/>
          <p14:tracePt t="39523" x="4843463" y="2840038"/>
          <p14:tracePt t="39540" x="4768850" y="2865438"/>
          <p14:tracePt t="39556" x="4694238" y="2878138"/>
          <p14:tracePt t="39557" x="4668838" y="2890838"/>
          <p14:tracePt t="39573" x="4630738" y="2903538"/>
          <p14:tracePt t="39589" x="4606925" y="2916238"/>
          <p14:tracePt t="39606" x="4594225" y="2916238"/>
          <p14:tracePt t="39622" x="4581525" y="2916238"/>
          <p14:tracePt t="42090" x="4594225" y="2916238"/>
          <p14:tracePt t="42098" x="4643438" y="2903538"/>
          <p14:tracePt t="42107" x="4732338" y="2865438"/>
          <p14:tracePt t="42123" x="5119688" y="2803525"/>
          <p14:tracePt t="42139" x="5695950" y="2752725"/>
          <p14:tracePt t="42156" x="6308725" y="2752725"/>
          <p14:tracePt t="42173" x="6784975" y="2752725"/>
          <p14:tracePt t="42175" x="6997700" y="2752725"/>
          <p14:tracePt t="42190" x="7335838" y="2765425"/>
          <p14:tracePt t="42206" x="7523163" y="2778125"/>
          <p14:tracePt t="42223" x="7610475" y="2790825"/>
          <p14:tracePt t="42239" x="7661275" y="2790825"/>
          <p14:tracePt t="42256" x="7661275" y="2803525"/>
          <p14:tracePt t="42274" x="7610475" y="2828925"/>
          <p14:tracePt t="42290" x="7410450" y="2840038"/>
          <p14:tracePt t="42306" x="7059613" y="2878138"/>
          <p14:tracePt t="42323" x="6572250" y="2903538"/>
          <p14:tracePt t="42339" x="5945188" y="2916238"/>
          <p14:tracePt t="42356" x="5319713" y="2952750"/>
          <p14:tracePt t="42373" x="4543425" y="3003550"/>
          <p14:tracePt t="42390" x="4130675" y="3065463"/>
          <p14:tracePt t="42406" x="3717925" y="3178175"/>
          <p14:tracePt t="42423" x="3579813" y="3216275"/>
          <p14:tracePt t="42440" x="3467100" y="3267075"/>
          <p14:tracePt t="42456" x="3454400" y="3267075"/>
          <p14:tracePt t="42758" x="3441700" y="3267075"/>
          <p14:tracePt t="42766" x="3417888" y="3267075"/>
          <p14:tracePt t="42773" x="3392488" y="3267075"/>
          <p14:tracePt t="42790" x="3317875" y="3267075"/>
          <p14:tracePt t="42806" x="3205163" y="3267075"/>
          <p14:tracePt t="42823" x="2979738" y="3267075"/>
          <p14:tracePt t="42840" x="2790825" y="3267075"/>
          <p14:tracePt t="42856" x="2616200" y="3267075"/>
          <p14:tracePt t="42857" x="2554288" y="3254375"/>
          <p14:tracePt t="42873" x="2452688" y="3254375"/>
          <p14:tracePt t="42889" x="2390775" y="3254375"/>
          <p14:tracePt t="42906" x="2339975" y="3254375"/>
          <p14:tracePt t="42923" x="2316163" y="3241675"/>
          <p14:tracePt t="42939" x="2290763" y="3241675"/>
          <p14:tracePt t="42956" x="2278063" y="3241675"/>
          <p14:tracePt t="43127" x="2278063" y="3228975"/>
          <p14:tracePt t="43141" x="2278063" y="3216275"/>
          <p14:tracePt t="43149" x="2290763" y="3203575"/>
          <p14:tracePt t="43157" x="2316163" y="3190875"/>
          <p14:tracePt t="43172" x="2416175" y="3116263"/>
          <p14:tracePt t="43189" x="2565400" y="3028950"/>
          <p14:tracePt t="43206" x="2741613" y="2928938"/>
          <p14:tracePt t="43223" x="2841625" y="2865438"/>
          <p14:tracePt t="43239" x="2916238" y="2828925"/>
          <p14:tracePt t="43241" x="2941638" y="2803525"/>
          <p14:tracePt t="43256" x="2979738" y="2790825"/>
          <p14:tracePt t="43272" x="3016250" y="2765425"/>
          <p14:tracePt t="43289" x="3028950" y="2765425"/>
          <p14:tracePt t="43541" x="3016250" y="2765425"/>
          <p14:tracePt t="43557" x="3003550" y="2765425"/>
          <p14:tracePt t="43572" x="2979738" y="2765425"/>
          <p14:tracePt t="43579" x="2954338" y="2765425"/>
          <p14:tracePt t="43589" x="2928938" y="2765425"/>
          <p14:tracePt t="43606" x="2879725" y="2765425"/>
          <p14:tracePt t="43623" x="2790825" y="2765425"/>
          <p14:tracePt t="43640" x="2690813" y="2778125"/>
          <p14:tracePt t="43641" x="2654300" y="2778125"/>
          <p14:tracePt t="43656" x="2590800" y="2790825"/>
          <p14:tracePt t="43673" x="2528888" y="2790825"/>
          <p14:tracePt t="43690" x="2503488" y="2803525"/>
          <p14:tracePt t="43706" x="2478088" y="2803525"/>
          <p14:tracePt t="43723" x="2465388" y="2803525"/>
          <p14:tracePt t="43725" x="2452688" y="2803525"/>
          <p14:tracePt t="43740" x="2441575" y="2803525"/>
          <p14:tracePt t="44109" x="2452688" y="2803525"/>
          <p14:tracePt t="44116" x="2478088" y="2803525"/>
          <p14:tracePt t="44124" x="2516188" y="2816225"/>
          <p14:tracePt t="44139" x="2603500" y="2828925"/>
          <p14:tracePt t="44156" x="2741613" y="2852738"/>
          <p14:tracePt t="44172" x="2879725" y="2878138"/>
          <p14:tracePt t="44190" x="2992438" y="2890838"/>
          <p14:tracePt t="44206" x="3116263" y="2928938"/>
          <p14:tracePt t="44223" x="3254375" y="2952750"/>
          <p14:tracePt t="44239" x="3341688" y="2965450"/>
          <p14:tracePt t="44256" x="3405188" y="2965450"/>
          <p14:tracePt t="44272" x="3454400" y="2990850"/>
          <p14:tracePt t="44292" x="3467100" y="2990850"/>
          <p14:tracePt t="44585" x="3467100" y="3003550"/>
          <p14:tracePt t="44592" x="3441700" y="3016250"/>
          <p14:tracePt t="44608" x="3417888" y="3028950"/>
          <p14:tracePt t="44615" x="3392488" y="3054350"/>
          <p14:tracePt t="44623" x="3379788" y="3065463"/>
          <p14:tracePt t="44639" x="3354388" y="3103563"/>
          <p14:tracePt t="44657" x="3317875" y="3154363"/>
          <p14:tracePt t="44673" x="3279775" y="3216275"/>
          <p14:tracePt t="44690" x="3228975" y="3303588"/>
          <p14:tracePt t="44707" x="3192463" y="3390900"/>
          <p14:tracePt t="44723" x="3179763" y="3454400"/>
          <p14:tracePt t="44739" x="3167063" y="3479800"/>
          <p14:tracePt t="44760" x="3167063" y="3490913"/>
          <p14:tracePt t="45076" x="3192463" y="3490913"/>
          <p14:tracePt t="45084" x="3216275" y="3479800"/>
          <p14:tracePt t="45091" x="3254375" y="3467100"/>
          <p14:tracePt t="45106" x="3379788" y="3429000"/>
          <p14:tracePt t="45123" x="3554413" y="3390900"/>
          <p14:tracePt t="45139" x="3779838" y="3328988"/>
          <p14:tracePt t="45156" x="3968750" y="3290888"/>
          <p14:tracePt t="45173" x="4130675" y="3278188"/>
          <p14:tracePt t="45189" x="4268788" y="3241675"/>
          <p14:tracePt t="45190" x="4343400" y="3228975"/>
          <p14:tracePt t="45206" x="4468813" y="3203575"/>
          <p14:tracePt t="45223" x="4556125" y="3190875"/>
          <p14:tracePt t="45239" x="4643438" y="3178175"/>
          <p14:tracePt t="45256" x="4694238" y="3178175"/>
          <p14:tracePt t="45272" x="4743450" y="3154363"/>
          <p14:tracePt t="45289" x="4768850" y="3154363"/>
          <p14:tracePt t="45306" x="4781550" y="3154363"/>
          <p14:tracePt t="50633" x="4768850" y="3154363"/>
          <p14:tracePt t="50640" x="4756150" y="3154363"/>
          <p14:tracePt t="50648" x="4732338" y="3154363"/>
          <p14:tracePt t="50659" x="4694238" y="3154363"/>
          <p14:tracePt t="50673" x="4606925" y="3154363"/>
          <p14:tracePt t="50690" x="4456113" y="3154363"/>
          <p14:tracePt t="50706" x="4305300" y="3154363"/>
          <p14:tracePt t="50724" x="4081463" y="3141663"/>
          <p14:tracePt t="50740" x="3930650" y="3141663"/>
          <p14:tracePt t="50756" x="3792538" y="3141663"/>
          <p14:tracePt t="50773" x="3667125" y="3141663"/>
          <p14:tracePt t="50789" x="3554413" y="3141663"/>
          <p14:tracePt t="50806" x="3467100" y="3141663"/>
          <p14:tracePt t="50824" x="3354388" y="3154363"/>
          <p14:tracePt t="50839" x="3292475" y="3165475"/>
          <p14:tracePt t="50856" x="3228975" y="3178175"/>
          <p14:tracePt t="50873" x="3167063" y="3190875"/>
          <p14:tracePt t="50889" x="3116263" y="3190875"/>
          <p14:tracePt t="50906" x="3028950" y="3190875"/>
          <p14:tracePt t="50923" x="2928938" y="3203575"/>
          <p14:tracePt t="50939" x="2854325" y="3216275"/>
          <p14:tracePt t="50956" x="2767013" y="3216275"/>
          <p14:tracePt t="50973" x="2678113" y="3216275"/>
          <p14:tracePt t="50990" x="2616200" y="3216275"/>
          <p14:tracePt t="51007" x="2578100" y="3216275"/>
          <p14:tracePt t="51009" x="2554288" y="3216275"/>
          <p14:tracePt t="51023" x="2516188" y="3216275"/>
          <p14:tracePt t="51039" x="2478088" y="3216275"/>
          <p14:tracePt t="51056" x="2441575" y="3216275"/>
          <p14:tracePt t="51073" x="2403475" y="3216275"/>
          <p14:tracePt t="51089" x="2378075" y="3216275"/>
          <p14:tracePt t="51106" x="2339975" y="3216275"/>
          <p14:tracePt t="51123" x="2328863" y="3216275"/>
          <p14:tracePt t="51139" x="2316163" y="3216275"/>
          <p14:tracePt t="51156" x="2303463" y="3216275"/>
          <p14:tracePt t="51173" x="2290763" y="3216275"/>
          <p14:tracePt t="51523" x="2303463" y="3216275"/>
          <p14:tracePt t="51531" x="2328863" y="3216275"/>
          <p14:tracePt t="51540" x="2365375" y="3216275"/>
          <p14:tracePt t="51556" x="2503488" y="3241675"/>
          <p14:tracePt t="51573" x="2654300" y="3278188"/>
          <p14:tracePt t="51589" x="2841625" y="3341688"/>
          <p14:tracePt t="51607" x="3116263" y="3416300"/>
          <p14:tracePt t="51622" x="3292475" y="3467100"/>
          <p14:tracePt t="51639" x="3505200" y="3529013"/>
          <p14:tracePt t="51656" x="3717925" y="3590925"/>
          <p14:tracePt t="51673" x="3917950" y="3667125"/>
          <p14:tracePt t="51690" x="4168775" y="3741738"/>
          <p14:tracePt t="51691" x="4256088" y="3767138"/>
          <p14:tracePt t="51707" x="4281488" y="3767138"/>
          <p14:tracePt t="51723" x="4318000" y="3779838"/>
          <p14:tracePt t="51976" x="4330700" y="3779838"/>
          <p14:tracePt t="51984" x="4343400" y="3779838"/>
          <p14:tracePt t="51992" x="4368800" y="3779838"/>
          <p14:tracePt t="52007" x="4443413" y="3779838"/>
          <p14:tracePt t="52023" x="4630738" y="3803650"/>
          <p14:tracePt t="52039" x="4881563" y="3841750"/>
          <p14:tracePt t="52056" x="5157788" y="3892550"/>
          <p14:tracePt t="52073" x="5370513" y="3941763"/>
          <p14:tracePt t="52090" x="5657850" y="4005263"/>
          <p14:tracePt t="52110" x="5821363" y="4041775"/>
          <p14:tracePt t="52123" x="5857875" y="4041775"/>
          <p14:tracePt t="52139" x="5921375" y="4079875"/>
          <p14:tracePt t="61785" x="5808663" y="4041775"/>
          <p14:tracePt t="61792" x="5670550" y="4005263"/>
          <p14:tracePt t="61800" x="5495925" y="3929063"/>
          <p14:tracePt t="61807" x="5345113" y="3867150"/>
          <p14:tracePt t="61824" x="4945063" y="3692525"/>
          <p14:tracePt t="61840" x="4494213" y="3467100"/>
          <p14:tracePt t="61856" x="4156075" y="3267075"/>
          <p14:tracePt t="61873" x="3792538" y="3078163"/>
          <p14:tracePt t="61890" x="3467100" y="2928938"/>
          <p14:tracePt t="61907" x="3254375" y="2865438"/>
          <p14:tracePt t="61908" x="3141663" y="2828925"/>
          <p14:tracePt t="61923" x="3016250" y="2790825"/>
          <p14:tracePt t="61940" x="2954338" y="2765425"/>
          <p14:tracePt t="61956" x="2916238" y="2752725"/>
          <p14:tracePt t="61973" x="2890838" y="2752725"/>
          <p14:tracePt t="61990" x="2879725" y="2752725"/>
          <p14:tracePt t="62139" x="2867025" y="2752725"/>
          <p14:tracePt t="62146" x="2854325" y="2752725"/>
          <p14:tracePt t="62156" x="2841625" y="2752725"/>
          <p14:tracePt t="62173" x="2790825" y="2752725"/>
          <p14:tracePt t="62190" x="2754313" y="2765425"/>
          <p14:tracePt t="62192" x="2728913" y="2765425"/>
          <p14:tracePt t="62207" x="2678113" y="2790825"/>
          <p14:tracePt t="62224" x="2628900" y="2803525"/>
          <p14:tracePt t="62240" x="2590800" y="2816225"/>
          <p14:tracePt t="62256" x="2554288" y="2828925"/>
          <p14:tracePt t="62273" x="2541588" y="2852738"/>
          <p14:tracePt t="62290" x="2516188" y="2852738"/>
          <p14:tracePt t="62291" x="2503488" y="2852738"/>
          <p14:tracePt t="62622" x="2528888" y="2865438"/>
          <p14:tracePt t="62629" x="2554288" y="2878138"/>
          <p14:tracePt t="62640" x="2590800" y="2878138"/>
          <p14:tracePt t="62657" x="2703513" y="2916238"/>
          <p14:tracePt t="62673" x="2867025" y="2978150"/>
          <p14:tracePt t="62674" x="2967038" y="3003550"/>
          <p14:tracePt t="62690" x="3167063" y="3078163"/>
          <p14:tracePt t="62707" x="3354388" y="3165475"/>
          <p14:tracePt t="62723" x="3530600" y="3216275"/>
          <p14:tracePt t="62740" x="3705225" y="3267075"/>
          <p14:tracePt t="62757" x="3867150" y="3290888"/>
          <p14:tracePt t="62774" x="3992563" y="3328988"/>
          <p14:tracePt t="62790" x="4017963" y="3341688"/>
          <p14:tracePt t="65960" x="3943350" y="3367088"/>
          <p14:tracePt t="65968" x="3867150" y="3367088"/>
          <p14:tracePt t="65975" x="3767138" y="3378200"/>
          <p14:tracePt t="65990" x="3679825" y="3378200"/>
          <p14:tracePt t="66007" x="3367088" y="3378200"/>
          <p14:tracePt t="66023" x="3179763" y="3378200"/>
          <p14:tracePt t="66039" x="2992438" y="3378200"/>
          <p14:tracePt t="66056" x="2828925" y="3378200"/>
          <p14:tracePt t="66073" x="2703513" y="3378200"/>
          <p14:tracePt t="66074" x="2667000" y="3378200"/>
          <p14:tracePt t="66090" x="2578100" y="3378200"/>
          <p14:tracePt t="66106" x="2516188" y="3390900"/>
          <p14:tracePt t="66124" x="2452688" y="3416300"/>
          <p14:tracePt t="66140" x="2403475" y="3416300"/>
          <p14:tracePt t="66157" x="2352675" y="3441700"/>
          <p14:tracePt t="66173" x="2303463" y="3454400"/>
          <p14:tracePt t="66174" x="2265363" y="3467100"/>
          <p14:tracePt t="66190" x="2216150" y="3490913"/>
          <p14:tracePt t="66207" x="2165350" y="3516313"/>
          <p14:tracePt t="66223" x="2116138" y="3529013"/>
          <p14:tracePt t="66240" x="2078038" y="3554413"/>
          <p14:tracePt t="66574" x="2116138" y="3554413"/>
          <p14:tracePt t="66582" x="2152650" y="3554413"/>
          <p14:tracePt t="66590" x="2178050" y="3554413"/>
          <p14:tracePt t="66606" x="2290763" y="3567113"/>
          <p14:tracePt t="66623" x="2452688" y="3579813"/>
          <p14:tracePt t="66640" x="2603500" y="3590925"/>
          <p14:tracePt t="66657" x="2754313" y="3590925"/>
          <p14:tracePt t="66658" x="2841625" y="3590925"/>
          <p14:tracePt t="66674" x="2954338" y="3590925"/>
          <p14:tracePt t="66690" x="3079750" y="3590925"/>
          <p14:tracePt t="66707" x="3179763" y="3590925"/>
          <p14:tracePt t="66723" x="3205163" y="3590925"/>
          <p14:tracePt t="67026" x="3192463" y="3590925"/>
          <p14:tracePt t="67034" x="3179763" y="3590925"/>
          <p14:tracePt t="67042" x="3154363" y="3590925"/>
          <p14:tracePt t="67057" x="3092450" y="3603625"/>
          <p14:tracePt t="67073" x="3041650" y="3616325"/>
          <p14:tracePt t="67089" x="2979738" y="3629025"/>
          <p14:tracePt t="67106" x="2916238" y="3629025"/>
          <p14:tracePt t="67123" x="2879725" y="3654425"/>
          <p14:tracePt t="67140" x="2828925" y="3654425"/>
          <p14:tracePt t="67156" x="2790825" y="3667125"/>
          <p14:tracePt t="67173" x="2778125" y="3667125"/>
          <p14:tracePt t="67190" x="2767013" y="3667125"/>
          <p14:tracePt t="67480" x="2790825" y="3667125"/>
          <p14:tracePt t="67487" x="2816225" y="3667125"/>
          <p14:tracePt t="67495" x="2841625" y="3667125"/>
          <p14:tracePt t="67507" x="2867025" y="3667125"/>
          <p14:tracePt t="67523" x="2941638" y="3667125"/>
          <p14:tracePt t="67525" x="3016250" y="3667125"/>
          <p14:tracePt t="67541" x="3167063" y="3667125"/>
          <p14:tracePt t="67556" x="3305175" y="3667125"/>
          <p14:tracePt t="67573" x="3441700" y="3667125"/>
          <p14:tracePt t="67590" x="3579813" y="3667125"/>
          <p14:tracePt t="67607" x="3679825" y="3667125"/>
          <p14:tracePt t="67623" x="3767138" y="3667125"/>
          <p14:tracePt t="67640" x="3792538" y="3667125"/>
          <p14:tracePt t="67656" x="3805238" y="3667125"/>
          <p14:tracePt t="67949" x="3817938" y="3667125"/>
          <p14:tracePt t="67956" x="3830638" y="3667125"/>
          <p14:tracePt t="67963" x="3867150" y="3667125"/>
          <p14:tracePt t="67973" x="3892550" y="3667125"/>
          <p14:tracePt t="67990" x="4005263" y="3667125"/>
          <p14:tracePt t="68007" x="4130675" y="3667125"/>
          <p14:tracePt t="68009" x="4243388" y="3667125"/>
          <p14:tracePt t="68024" x="4406900" y="3667125"/>
          <p14:tracePt t="68040" x="4494213" y="3667125"/>
          <p14:tracePt t="68056" x="4543425" y="3667125"/>
          <p14:tracePt t="68073" x="4568825" y="3667125"/>
          <p14:tracePt t="68089" x="4594225" y="3667125"/>
          <p14:tracePt t="68106" x="4606925" y="3667125"/>
          <p14:tracePt t="68177" x="4606925" y="3679825"/>
          <p14:tracePt t="68185" x="4594225" y="3679825"/>
          <p14:tracePt t="68193" x="4568825" y="3679825"/>
          <p14:tracePt t="68206" x="4543425" y="3692525"/>
          <p14:tracePt t="68208" x="4518025" y="3703638"/>
          <p14:tracePt t="68223" x="4406900" y="3716338"/>
          <p14:tracePt t="68240" x="4318000" y="3729038"/>
          <p14:tracePt t="68257" x="4192588" y="3741738"/>
          <p14:tracePt t="68273" x="4105275" y="3767138"/>
          <p14:tracePt t="68289" x="4056063" y="3779838"/>
          <p14:tracePt t="68306" x="4005263" y="3779838"/>
          <p14:tracePt t="68323" x="3992563" y="3779838"/>
          <p14:tracePt t="68638" x="4017963" y="3779838"/>
          <p14:tracePt t="68646" x="4030663" y="3779838"/>
          <p14:tracePt t="68656" x="4056063" y="3779838"/>
          <p14:tracePt t="68673" x="4130675" y="3779838"/>
          <p14:tracePt t="68690" x="4243388" y="3779838"/>
          <p14:tracePt t="68707" x="4356100" y="3779838"/>
          <p14:tracePt t="68723" x="4568825" y="3779838"/>
          <p14:tracePt t="68740" x="4719638" y="3779838"/>
          <p14:tracePt t="68756" x="4832350" y="3779838"/>
          <p14:tracePt t="68773" x="4932363" y="3779838"/>
          <p14:tracePt t="68790" x="5019675" y="3779838"/>
          <p14:tracePt t="68807" x="5157788" y="3792538"/>
          <p14:tracePt t="68823" x="5257800" y="3792538"/>
          <p14:tracePt t="68840" x="5370513" y="3816350"/>
          <p14:tracePt t="68856" x="5457825" y="3829050"/>
          <p14:tracePt t="68873" x="5483225" y="3829050"/>
          <p14:tracePt t="68891" x="5507038" y="3829050"/>
          <p14:tracePt t="69144" x="5519738" y="3829050"/>
          <p14:tracePt t="69160" x="5545138" y="3829050"/>
          <p14:tracePt t="69167" x="5557838" y="3829050"/>
          <p14:tracePt t="69175" x="5583238" y="3829050"/>
          <p14:tracePt t="69190" x="5670550" y="3829050"/>
          <p14:tracePt t="69207" x="5821363" y="3829050"/>
          <p14:tracePt t="69223" x="6057900" y="3829050"/>
          <p14:tracePt t="69240" x="6283325" y="3829050"/>
          <p14:tracePt t="69256" x="6508750" y="3829050"/>
          <p14:tracePt t="69273" x="6721475" y="3829050"/>
          <p14:tracePt t="69275" x="6808788" y="3829050"/>
          <p14:tracePt t="69290" x="6946900" y="3829050"/>
          <p14:tracePt t="69307" x="6997700" y="3829050"/>
          <p14:tracePt t="69324" x="7021513" y="3829050"/>
          <p14:tracePt t="69551" x="7034213" y="3829050"/>
          <p14:tracePt t="69559" x="7046913" y="3829050"/>
          <p14:tracePt t="69566" x="7085013" y="3816350"/>
          <p14:tracePt t="69574" x="7123113" y="3816350"/>
          <p14:tracePt t="69590" x="7210425" y="3803650"/>
          <p14:tracePt t="69606" x="7359650" y="3792538"/>
          <p14:tracePt t="69623" x="7535863" y="3779838"/>
          <p14:tracePt t="69640" x="7697788" y="3779838"/>
          <p14:tracePt t="69656" x="7823200" y="3779838"/>
          <p14:tracePt t="69674" x="8010525" y="3779838"/>
          <p14:tracePt t="69690" x="8110538" y="3779838"/>
          <p14:tracePt t="69706" x="8199438" y="3779838"/>
          <p14:tracePt t="69723" x="8274050" y="3779838"/>
          <p14:tracePt t="69743" x="8286750" y="3779838"/>
          <p14:tracePt t="69756" x="8299450" y="3779838"/>
          <p14:tracePt t="69997" x="8312150" y="3779838"/>
          <p14:tracePt t="70012" x="8335963" y="3767138"/>
          <p14:tracePt t="70020" x="8361363" y="3767138"/>
          <p14:tracePt t="70027" x="8386763" y="3767138"/>
          <p14:tracePt t="70040" x="8424863" y="3767138"/>
          <p14:tracePt t="70056" x="8486775" y="3741738"/>
          <p14:tracePt t="70057" x="8524875" y="3741738"/>
          <p14:tracePt t="70073" x="8586788" y="3729038"/>
          <p14:tracePt t="70090" x="8650288" y="3729038"/>
          <p14:tracePt t="70106" x="8699500" y="3729038"/>
          <p14:tracePt t="70123" x="8724900" y="3729038"/>
          <p14:tracePt t="70140" x="8750300" y="3729038"/>
          <p14:tracePt t="70157" x="8774113" y="3729038"/>
          <p14:tracePt t="70173" x="8786813" y="3729038"/>
          <p14:tracePt t="76084" x="8737600" y="3729038"/>
          <p14:tracePt t="76091" x="8650288" y="3729038"/>
          <p14:tracePt t="76099" x="8561388" y="3729038"/>
          <p14:tracePt t="76107" x="8461375" y="3729038"/>
          <p14:tracePt t="76123" x="8248650" y="3729038"/>
          <p14:tracePt t="76140" x="7999413" y="3729038"/>
          <p14:tracePt t="76157" x="7735888" y="3729038"/>
          <p14:tracePt t="76173" x="7459663" y="3729038"/>
          <p14:tracePt t="76175" x="7359650" y="3729038"/>
          <p14:tracePt t="76190" x="7246938" y="3729038"/>
          <p14:tracePt t="76192" x="7146925" y="3729038"/>
          <p14:tracePt t="76206" x="6985000" y="3729038"/>
          <p14:tracePt t="76223" x="6846888" y="3729038"/>
          <p14:tracePt t="76240" x="6759575" y="3729038"/>
          <p14:tracePt t="76257" x="6684963" y="3729038"/>
          <p14:tracePt t="76273" x="6634163" y="3729038"/>
          <p14:tracePt t="76290" x="6608763" y="3729038"/>
          <p14:tracePt t="76313" x="6596063" y="3729038"/>
          <p14:tracePt t="76659" x="6584950" y="3729038"/>
          <p14:tracePt t="76666" x="6572250" y="3729038"/>
          <p14:tracePt t="76682" x="6559550" y="3729038"/>
          <p14:tracePt t="76691" x="6534150" y="3729038"/>
          <p14:tracePt t="76707" x="6483350" y="3729038"/>
          <p14:tracePt t="76723" x="6421438" y="3741738"/>
          <p14:tracePt t="76740" x="6370638" y="3754438"/>
          <p14:tracePt t="76757" x="6296025" y="3754438"/>
          <p14:tracePt t="76758" x="6283325" y="3754438"/>
          <p14:tracePt t="76774" x="6246813" y="3754438"/>
          <p14:tracePt t="76790" x="6208713" y="3754438"/>
          <p14:tracePt t="76806" x="6183313" y="3754438"/>
          <p14:tracePt t="76823" x="6157913" y="3754438"/>
          <p14:tracePt t="76840" x="6146800" y="3754438"/>
          <p14:tracePt t="76857" x="6134100" y="3754438"/>
          <p14:tracePt t="76949" x="6157913" y="3754438"/>
          <p14:tracePt t="76957" x="6183313" y="3754438"/>
          <p14:tracePt t="76965" x="6234113" y="3754438"/>
          <p14:tracePt t="76973" x="6296025" y="3754438"/>
          <p14:tracePt t="76990" x="6434138" y="3741738"/>
          <p14:tracePt t="77006" x="6646863" y="3703638"/>
          <p14:tracePt t="77024" x="6834188" y="3667125"/>
          <p14:tracePt t="77040" x="7010400" y="3629025"/>
          <p14:tracePt t="77057" x="7123113" y="3603625"/>
          <p14:tracePt t="77073" x="7185025" y="3590925"/>
          <p14:tracePt t="77089" x="7197725" y="3590925"/>
          <p14:tracePt t="77419" x="7159625" y="3590925"/>
          <p14:tracePt t="77426" x="7123113" y="3590925"/>
          <p14:tracePt t="77434" x="7085013" y="3590925"/>
          <p14:tracePt t="77441" x="7021513" y="3590925"/>
          <p14:tracePt t="77457" x="6921500" y="3590925"/>
          <p14:tracePt t="77474" x="6772275" y="3590925"/>
          <p14:tracePt t="77490" x="6634163" y="3590925"/>
          <p14:tracePt t="77507" x="6508750" y="3579813"/>
          <p14:tracePt t="77523" x="6408738" y="3579813"/>
          <p14:tracePt t="77540" x="6296025" y="3579813"/>
          <p14:tracePt t="77556" x="6246813" y="3579813"/>
          <p14:tracePt t="77573" x="6221413" y="3579813"/>
          <p14:tracePt t="77590" x="6208713" y="3579813"/>
          <p14:tracePt t="77617" x="6196013" y="3579813"/>
          <p14:tracePt t="78255" x="6221413" y="3579813"/>
          <p14:tracePt t="78263" x="6234113" y="3579813"/>
          <p14:tracePt t="78273" x="6259513" y="3579813"/>
          <p14:tracePt t="78290" x="6321425" y="3579813"/>
          <p14:tracePt t="78307" x="6408738" y="3579813"/>
          <p14:tracePt t="78324" x="6534150" y="3579813"/>
          <p14:tracePt t="78326" x="6596063" y="3579813"/>
          <p14:tracePt t="78340" x="6721475" y="3579813"/>
          <p14:tracePt t="78356" x="6821488" y="3579813"/>
          <p14:tracePt t="78373" x="6884988" y="3603625"/>
          <p14:tracePt t="78390" x="6934200" y="3603625"/>
          <p14:tracePt t="78407" x="6959600" y="3603625"/>
          <p14:tracePt t="78423" x="6972300" y="3603625"/>
          <p14:tracePt t="78654" x="6985000" y="3603625"/>
          <p14:tracePt t="78670" x="6997700" y="3603625"/>
          <p14:tracePt t="78677" x="7010400" y="3603625"/>
          <p14:tracePt t="78690" x="7021513" y="3603625"/>
          <p14:tracePt t="78708" x="7072313" y="3603625"/>
          <p14:tracePt t="78724" x="7110413" y="3616325"/>
          <p14:tracePt t="78740" x="7146925" y="3629025"/>
          <p14:tracePt t="78756" x="7172325" y="3629025"/>
          <p14:tracePt t="78773" x="7210425" y="3641725"/>
          <p14:tracePt t="78790" x="7235825" y="3641725"/>
          <p14:tracePt t="79161" x="7210425" y="3641725"/>
          <p14:tracePt t="79169" x="7185025" y="3641725"/>
          <p14:tracePt t="79176" x="7146925" y="3641725"/>
          <p14:tracePt t="79190" x="7097713" y="3641725"/>
          <p14:tracePt t="79191" x="7046913" y="3641725"/>
          <p14:tracePt t="79207" x="6897688" y="3641725"/>
          <p14:tracePt t="79223" x="6684963" y="3629025"/>
          <p14:tracePt t="79240" x="6459538" y="3616325"/>
          <p14:tracePt t="79256" x="6183313" y="3603625"/>
          <p14:tracePt t="79273" x="5932488" y="3590925"/>
          <p14:tracePt t="79290" x="5619750" y="3579813"/>
          <p14:tracePt t="79306" x="5445125" y="3579813"/>
          <p14:tracePt t="79323" x="5345113" y="3579813"/>
          <p14:tracePt t="79340" x="5281613" y="3579813"/>
          <p14:tracePt t="79356" x="5245100" y="3579813"/>
          <p14:tracePt t="79375" x="5232400" y="3579813"/>
          <p14:tracePt t="79660" x="5207000" y="3579813"/>
          <p14:tracePt t="79667" x="5170488" y="3579813"/>
          <p14:tracePt t="79674" x="5132388" y="3579813"/>
          <p14:tracePt t="79691" x="5032375" y="3541713"/>
          <p14:tracePt t="79707" x="4881563" y="3479800"/>
          <p14:tracePt t="79724" x="4719638" y="3403600"/>
          <p14:tracePt t="79740" x="4556125" y="3316288"/>
          <p14:tracePt t="79757" x="4406900" y="3203575"/>
          <p14:tracePt t="79774" x="4205288" y="3090863"/>
          <p14:tracePt t="79790" x="4143375" y="3041650"/>
          <p14:tracePt t="79806" x="4105275" y="3003550"/>
          <p14:tracePt t="79823" x="4092575" y="3003550"/>
          <p14:tracePt t="79840" x="4081463" y="2990850"/>
          <p14:tracePt t="79856" x="4081463" y="2978150"/>
          <p14:tracePt t="79873" x="4092575" y="2916238"/>
          <p14:tracePt t="79890" x="4168775" y="2852738"/>
          <p14:tracePt t="79907" x="4294188" y="2740025"/>
          <p14:tracePt t="79923" x="4456113" y="2627313"/>
          <p14:tracePt t="79940" x="4643438" y="2516188"/>
          <p14:tracePt t="79957" x="4781550" y="2452688"/>
          <p14:tracePt t="79974" x="4932363" y="2390775"/>
          <p14:tracePt t="79990" x="4956175" y="2390775"/>
          <p14:tracePt t="80243" x="4932363" y="2390775"/>
          <p14:tracePt t="80251" x="4894263" y="2390775"/>
          <p14:tracePt t="80258" x="4868863" y="2390775"/>
          <p14:tracePt t="80274" x="4806950" y="2390775"/>
          <p14:tracePt t="80290" x="4719638" y="2390775"/>
          <p14:tracePt t="80307" x="4594225" y="2390775"/>
          <p14:tracePt t="80324" x="4456113" y="2427288"/>
          <p14:tracePt t="80340" x="4330700" y="2452688"/>
          <p14:tracePt t="80357" x="4217988" y="2490788"/>
          <p14:tracePt t="80358" x="4168775" y="2503488"/>
          <p14:tracePt t="80373" x="4068763" y="2516188"/>
          <p14:tracePt t="80390" x="3956050" y="2552700"/>
          <p14:tracePt t="80406" x="3867150" y="2565400"/>
          <p14:tracePt t="80423" x="3805238" y="2578100"/>
          <p14:tracePt t="80440" x="3792538" y="2590800"/>
          <p14:tracePt t="80442" x="3779838" y="2590800"/>
          <p14:tracePt t="80457" x="3767138" y="2590800"/>
          <p14:tracePt t="80518" x="3767138" y="2603500"/>
          <p14:tracePt t="80526" x="3767138" y="2616200"/>
          <p14:tracePt t="80534" x="3779838" y="2627313"/>
          <p14:tracePt t="80542" x="3792538" y="2640013"/>
          <p14:tracePt t="80557" x="3843338" y="2690813"/>
          <p14:tracePt t="80573" x="3892550" y="2752725"/>
          <p14:tracePt t="80590" x="3979863" y="2816225"/>
          <p14:tracePt t="80606" x="4081463" y="2865438"/>
          <p14:tracePt t="80623" x="4230688" y="2928938"/>
          <p14:tracePt t="80640" x="4394200" y="2990850"/>
          <p14:tracePt t="80641" x="4468813" y="3041650"/>
          <p14:tracePt t="80657" x="4656138" y="3103563"/>
          <p14:tracePt t="80673" x="4856163" y="3190875"/>
          <p14:tracePt t="80690" x="5045075" y="3267075"/>
          <p14:tracePt t="80707" x="5207000" y="3328988"/>
          <p14:tracePt t="80723" x="5332413" y="3354388"/>
          <p14:tracePt t="80740" x="5470525" y="3416300"/>
          <p14:tracePt t="80741" x="5519738" y="3441700"/>
          <p14:tracePt t="80757" x="5632450" y="3479800"/>
          <p14:tracePt t="80779" x="5657850" y="3479800"/>
          <p14:tracePt t="81056" x="5645150" y="3479800"/>
          <p14:tracePt t="81064" x="5619750" y="3479800"/>
          <p14:tracePt t="81073" x="5595938" y="3479800"/>
          <p14:tracePt t="81090" x="5519738" y="3479800"/>
          <p14:tracePt t="81106" x="5432425" y="3479800"/>
          <p14:tracePt t="81123" x="5319713" y="3479800"/>
          <p14:tracePt t="81124" x="5245100" y="3479800"/>
          <p14:tracePt t="81140" x="5132388" y="3490913"/>
          <p14:tracePt t="81157" x="5019675" y="3503613"/>
          <p14:tracePt t="81173" x="4945063" y="3503613"/>
          <p14:tracePt t="81190" x="4894263" y="3516313"/>
          <p14:tracePt t="81207" x="4843463" y="3516313"/>
          <p14:tracePt t="81224" x="4806950" y="3529013"/>
          <p14:tracePt t="81225" x="4794250" y="3529013"/>
          <p14:tracePt t="81240" x="4743450" y="3541713"/>
          <p14:tracePt t="81257" x="4706938" y="3554413"/>
          <p14:tracePt t="81273" x="4668838" y="3567113"/>
          <p14:tracePt t="81293" x="4656138" y="3567113"/>
          <p14:tracePt t="81563" x="4643438" y="3567113"/>
          <p14:tracePt t="81571" x="4619625" y="3567113"/>
          <p14:tracePt t="81578" x="4606925" y="3567113"/>
          <p14:tracePt t="81590" x="4581525" y="3567113"/>
          <p14:tracePt t="81607" x="4518025" y="3567113"/>
          <p14:tracePt t="81623" x="4418013" y="3567113"/>
          <p14:tracePt t="81625" x="4381500" y="3567113"/>
          <p14:tracePt t="81640" x="4243388" y="3567113"/>
          <p14:tracePt t="81657" x="4130675" y="3567113"/>
          <p14:tracePt t="81673" x="4005263" y="3567113"/>
          <p14:tracePt t="81690" x="3905250" y="3567113"/>
          <p14:tracePt t="81706" x="3817938" y="3567113"/>
          <p14:tracePt t="81723" x="3730625" y="3567113"/>
          <p14:tracePt t="81740" x="3705225" y="3567113"/>
          <p14:tracePt t="82499" x="3717925" y="3567113"/>
          <p14:tracePt t="82507" x="3730625" y="3567113"/>
          <p14:tracePt t="82515" x="3756025" y="3567113"/>
          <p14:tracePt t="82523" x="3792538" y="3567113"/>
          <p14:tracePt t="82541" x="3892550" y="3567113"/>
          <p14:tracePt t="82560" x="4243388" y="3554413"/>
          <p14:tracePt t="82573" x="4356100" y="3554413"/>
          <p14:tracePt t="82590" x="4606925" y="3554413"/>
          <p14:tracePt t="82592" x="4732338" y="3554413"/>
          <p14:tracePt t="82607" x="4894263" y="3554413"/>
          <p14:tracePt t="82623" x="5006975" y="3567113"/>
          <p14:tracePt t="82640" x="5057775" y="3567113"/>
          <p14:tracePt t="82657" x="5094288" y="3567113"/>
          <p14:tracePt t="82674" x="5106988" y="3567113"/>
          <p14:tracePt t="83345" x="5119688" y="3567113"/>
          <p14:tracePt t="83351" x="5132388" y="3567113"/>
          <p14:tracePt t="83367" x="5157788" y="3567113"/>
          <p14:tracePt t="83374" x="5170488" y="3567113"/>
          <p14:tracePt t="83390" x="5245100" y="3567113"/>
          <p14:tracePt t="83407" x="5357813" y="3567113"/>
          <p14:tracePt t="83423" x="5507038" y="3567113"/>
          <p14:tracePt t="83440" x="5683250" y="3567113"/>
          <p14:tracePt t="83456" x="5857875" y="3567113"/>
          <p14:tracePt t="83458" x="5932488" y="3579813"/>
          <p14:tracePt t="83474" x="6045200" y="3590925"/>
          <p14:tracePt t="83490" x="6146800" y="3603625"/>
          <p14:tracePt t="83507" x="6183313" y="3603625"/>
          <p14:tracePt t="83523" x="6208713" y="3603625"/>
          <p14:tracePt t="83540" x="6221413" y="3616325"/>
          <p14:tracePt t="83835" x="6208713" y="3616325"/>
          <p14:tracePt t="83842" x="6183313" y="3616325"/>
          <p14:tracePt t="83850" x="6146800" y="3616325"/>
          <p14:tracePt t="83857" x="6121400" y="3616325"/>
          <p14:tracePt t="83874" x="6034088" y="3616325"/>
          <p14:tracePt t="83890" x="5883275" y="3629025"/>
          <p14:tracePt t="83907" x="5708650" y="3641725"/>
          <p14:tracePt t="83923" x="5532438" y="3641725"/>
          <p14:tracePt t="83940" x="5370513" y="3641725"/>
          <p14:tracePt t="83941" x="5319713" y="3641725"/>
          <p14:tracePt t="83957" x="5219700" y="3641725"/>
          <p14:tracePt t="83973" x="5170488" y="3641725"/>
          <p14:tracePt t="83990" x="5132388" y="3641725"/>
          <p14:tracePt t="84011" x="5119688" y="3641725"/>
          <p14:tracePt t="86321" x="5132388" y="3641725"/>
          <p14:tracePt t="86329" x="5170488" y="3629025"/>
          <p14:tracePt t="86340" x="5245100" y="3590925"/>
          <p14:tracePt t="86357" x="5445125" y="3529013"/>
          <p14:tracePt t="86374" x="5745163" y="3454400"/>
          <p14:tracePt t="86375" x="5895975" y="3429000"/>
          <p14:tracePt t="86391" x="6208713" y="3378200"/>
          <p14:tracePt t="86407" x="6483350" y="3378200"/>
          <p14:tracePt t="86424" x="6696075" y="3378200"/>
          <p14:tracePt t="86440" x="6834188" y="3378200"/>
          <p14:tracePt t="86457" x="6910388" y="3390900"/>
          <p14:tracePt t="86474" x="6959600" y="3403600"/>
          <p14:tracePt t="86490" x="6972300" y="3403600"/>
          <p14:tracePt t="86507" x="6985000" y="3403600"/>
          <p14:tracePt t="86523" x="6985000" y="3416300"/>
          <p14:tracePt t="86540" x="6985000" y="3429000"/>
          <p14:tracePt t="86556" x="6972300" y="3454400"/>
          <p14:tracePt t="86574" x="6859588" y="3529013"/>
          <p14:tracePt t="86590" x="6746875" y="3567113"/>
          <p14:tracePt t="86607" x="6596063" y="3616325"/>
          <p14:tracePt t="86623" x="6446838" y="3667125"/>
          <p14:tracePt t="86640" x="6308725" y="3703638"/>
          <p14:tracePt t="86657" x="6183313" y="3741738"/>
          <p14:tracePt t="86674" x="6057900" y="3767138"/>
          <p14:tracePt t="86690" x="6021388" y="3779838"/>
          <p14:tracePt t="86707" x="5983288" y="3792538"/>
          <p14:tracePt t="86723" x="5945188" y="3816350"/>
          <p14:tracePt t="87104" x="5957888" y="3816350"/>
          <p14:tracePt t="87112" x="5983288" y="3816350"/>
          <p14:tracePt t="87124" x="6008688" y="3816350"/>
          <p14:tracePt t="87140" x="6096000" y="3816350"/>
          <p14:tracePt t="87158" x="6308725" y="3779838"/>
          <p14:tracePt t="87174" x="6483350" y="3767138"/>
          <p14:tracePt t="87190" x="6634163" y="3754438"/>
          <p14:tracePt t="87207" x="6772275" y="3729038"/>
          <p14:tracePt t="87223" x="6910388" y="3729038"/>
          <p14:tracePt t="87240" x="7021513" y="3729038"/>
          <p14:tracePt t="87257" x="7185025" y="3729038"/>
          <p14:tracePt t="87273" x="7246938" y="3729038"/>
          <p14:tracePt t="87290" x="7297738" y="3729038"/>
          <p14:tracePt t="87603" x="7285038" y="3729038"/>
          <p14:tracePt t="87610" x="7259638" y="3729038"/>
          <p14:tracePt t="87624" x="7235825" y="3729038"/>
          <p14:tracePt t="87625" x="7197725" y="3729038"/>
          <p14:tracePt t="87640" x="7134225" y="3729038"/>
          <p14:tracePt t="87657" x="7010400" y="3729038"/>
          <p14:tracePt t="87674" x="6821488" y="3729038"/>
          <p14:tracePt t="87690" x="6608763" y="3729038"/>
          <p14:tracePt t="87707" x="6370638" y="3729038"/>
          <p14:tracePt t="87723" x="6083300" y="3729038"/>
          <p14:tracePt t="87740" x="5708650" y="3741738"/>
          <p14:tracePt t="87757" x="5483225" y="3754438"/>
          <p14:tracePt t="87773" x="5332413" y="3767138"/>
          <p14:tracePt t="87790" x="5219700" y="3779838"/>
          <p14:tracePt t="87807" x="5181600" y="3779838"/>
          <p14:tracePt t="87823" x="5157788" y="3779838"/>
          <p14:tracePt t="88094" x="5132388" y="3792538"/>
          <p14:tracePt t="88101" x="5081588" y="3816350"/>
          <p14:tracePt t="88109" x="5006975" y="3841750"/>
          <p14:tracePt t="88124" x="4906963" y="3867150"/>
          <p14:tracePt t="88125" x="4781550" y="3892550"/>
          <p14:tracePt t="88140" x="4543425" y="3954463"/>
          <p14:tracePt t="88156" x="4256088" y="4017963"/>
          <p14:tracePt t="88173" x="3930650" y="4067175"/>
          <p14:tracePt t="88190" x="3617913" y="4129088"/>
          <p14:tracePt t="88207" x="3305175" y="4154488"/>
          <p14:tracePt t="88224" x="2841625" y="4192588"/>
          <p14:tracePt t="88240" x="2590800" y="4217988"/>
          <p14:tracePt t="88257" x="2378075" y="4230688"/>
          <p14:tracePt t="88273" x="2203450" y="4241800"/>
          <p14:tracePt t="88290" x="2078038" y="4267200"/>
          <p14:tracePt t="88306" x="2003425" y="4267200"/>
          <p14:tracePt t="88323" x="1965325" y="4267200"/>
          <p14:tracePt t="88340" x="1952625" y="4267200"/>
          <p14:tracePt t="88609" x="1978025" y="4267200"/>
          <p14:tracePt t="88616" x="1990725" y="4267200"/>
          <p14:tracePt t="88624" x="2014538" y="4267200"/>
          <p14:tracePt t="88640" x="2090738" y="4241800"/>
          <p14:tracePt t="88657" x="2216150" y="4205288"/>
          <p14:tracePt t="88674" x="2352675" y="4167188"/>
          <p14:tracePt t="88690" x="2503488" y="4154488"/>
          <p14:tracePt t="88707" x="2641600" y="4141788"/>
          <p14:tracePt t="88709" x="2716213" y="4129088"/>
          <p14:tracePt t="88724" x="2828925" y="4117975"/>
          <p14:tracePt t="88740" x="2941638" y="4105275"/>
          <p14:tracePt t="88756" x="3016250" y="4092575"/>
          <p14:tracePt t="88773" x="3067050" y="4079875"/>
          <p14:tracePt t="88790" x="3116263" y="4079875"/>
          <p14:tracePt t="88806" x="3128963" y="4079875"/>
          <p14:tracePt t="89139" x="3141663" y="4079875"/>
          <p14:tracePt t="89145" x="3167063" y="4079875"/>
          <p14:tracePt t="89157" x="3192463" y="4079875"/>
          <p14:tracePt t="89174" x="3241675" y="4067175"/>
          <p14:tracePt t="89190" x="3367088" y="4067175"/>
          <p14:tracePt t="89191" x="3429000" y="4067175"/>
          <p14:tracePt t="89207" x="3579813" y="4067175"/>
          <p14:tracePt t="89224" x="3717925" y="4067175"/>
          <p14:tracePt t="89240" x="3830638" y="4067175"/>
          <p14:tracePt t="89257" x="3943350" y="4067175"/>
          <p14:tracePt t="89273" x="4017963" y="4067175"/>
          <p14:tracePt t="89291" x="4143375" y="4067175"/>
          <p14:tracePt t="89307" x="4205288" y="4067175"/>
          <p14:tracePt t="89324" x="4256088" y="4067175"/>
          <p14:tracePt t="89614" x="4268788" y="4067175"/>
          <p14:tracePt t="89629" x="4281488" y="4067175"/>
          <p14:tracePt t="89637" x="4305300" y="4067175"/>
          <p14:tracePt t="89645" x="4330700" y="4067175"/>
          <p14:tracePt t="89657" x="4368800" y="4067175"/>
          <p14:tracePt t="89674" x="4456113" y="4054475"/>
          <p14:tracePt t="89675" x="4506913" y="4054475"/>
          <p14:tracePt t="89691" x="4643438" y="4054475"/>
          <p14:tracePt t="89707" x="4819650" y="4054475"/>
          <p14:tracePt t="89724" x="4932363" y="4054475"/>
          <p14:tracePt t="89740" x="5019675" y="4054475"/>
          <p14:tracePt t="89757" x="5094288" y="4054475"/>
          <p14:tracePt t="89774" x="5170488" y="4067175"/>
          <p14:tracePt t="89790" x="5219700" y="4067175"/>
          <p14:tracePt t="89807" x="5232400" y="4079875"/>
          <p14:tracePt t="90075" x="5245100" y="4079875"/>
          <p14:tracePt t="90082" x="5257800" y="4079875"/>
          <p14:tracePt t="90097" x="5270500" y="4079875"/>
          <p14:tracePt t="90107" x="5294313" y="4079875"/>
          <p14:tracePt t="90123" x="5357813" y="4079875"/>
          <p14:tracePt t="90140" x="5457825" y="4079875"/>
          <p14:tracePt t="90157" x="5619750" y="4079875"/>
          <p14:tracePt t="90159" x="5695950" y="4079875"/>
          <p14:tracePt t="90174" x="5845175" y="4079875"/>
          <p14:tracePt t="90190" x="5995988" y="4092575"/>
          <p14:tracePt t="90207" x="6134100" y="4117975"/>
          <p14:tracePt t="90223" x="6283325" y="4141788"/>
          <p14:tracePt t="90240" x="6408738" y="4179888"/>
          <p14:tracePt t="90257" x="6496050" y="4205288"/>
          <p14:tracePt t="90258" x="6559550" y="4241800"/>
          <p14:tracePt t="90274" x="6634163" y="4267200"/>
          <p14:tracePt t="90290" x="6721475" y="4318000"/>
          <p14:tracePt t="90307" x="6734175" y="4318000"/>
          <p14:tracePt t="90324" x="6759575" y="4318000"/>
          <p14:tracePt t="93650" x="6746875" y="4318000"/>
          <p14:tracePt t="93658" x="6721475" y="4318000"/>
          <p14:tracePt t="93666" x="6684963" y="4318000"/>
          <p14:tracePt t="93674" x="6634163" y="4318000"/>
          <p14:tracePt t="93690" x="6396038" y="4318000"/>
          <p14:tracePt t="93707" x="6083300" y="4305300"/>
          <p14:tracePt t="93724" x="5657850" y="4279900"/>
          <p14:tracePt t="93740" x="5219700" y="4254500"/>
          <p14:tracePt t="93757" x="4468813" y="4205288"/>
          <p14:tracePt t="93773" x="4081463" y="4179888"/>
          <p14:tracePt t="93790" x="3643313" y="4141788"/>
          <p14:tracePt t="93806" x="3328988" y="4117975"/>
          <p14:tracePt t="93823" x="3103563" y="4105275"/>
          <p14:tracePt t="93840" x="2928938" y="4079875"/>
          <p14:tracePt t="93841" x="2903538" y="4079875"/>
          <p14:tracePt t="93857" x="2841625" y="4067175"/>
          <p14:tracePt t="93873" x="2816225" y="4067175"/>
          <p14:tracePt t="93890" x="2803525" y="4067175"/>
          <p14:tracePt t="93907" x="2803525" y="4054475"/>
          <p14:tracePt t="94242" x="2803525" y="4041775"/>
          <p14:tracePt t="94250" x="2816225" y="4041775"/>
          <p14:tracePt t="94257" x="2841625" y="4041775"/>
          <p14:tracePt t="94274" x="2890838" y="4041775"/>
          <p14:tracePt t="94290" x="2967038" y="4029075"/>
          <p14:tracePt t="94307" x="3054350" y="4017963"/>
          <p14:tracePt t="94324" x="3141663" y="4005263"/>
          <p14:tracePt t="94325" x="3192463" y="4005263"/>
          <p14:tracePt t="94341" x="3279775" y="4005263"/>
          <p14:tracePt t="94357" x="3341688" y="4005263"/>
          <p14:tracePt t="94374" x="3392488" y="4005263"/>
          <p14:tracePt t="94390" x="3417888" y="4005263"/>
          <p14:tracePt t="94407" x="3441700" y="3992563"/>
          <p14:tracePt t="94425" x="3454400" y="3992563"/>
          <p14:tracePt t="94448" x="3467100" y="3992563"/>
          <p14:tracePt t="94457" x="3479800" y="3992563"/>
          <p14:tracePt t="94473" x="3492500" y="3992563"/>
          <p14:tracePt t="94490" x="3554413" y="3992563"/>
          <p14:tracePt t="94507" x="3605213" y="3992563"/>
          <p14:tracePt t="94524" x="3654425" y="3992563"/>
          <p14:tracePt t="94525" x="3679825" y="3992563"/>
          <p14:tracePt t="94541" x="3743325" y="3992563"/>
          <p14:tracePt t="94557" x="3817938" y="3992563"/>
          <p14:tracePt t="94573" x="3892550" y="3992563"/>
          <p14:tracePt t="94590" x="3956050" y="3992563"/>
          <p14:tracePt t="94607" x="3992563" y="3992563"/>
          <p14:tracePt t="94623" x="4030663" y="4005263"/>
          <p14:tracePt t="94640" x="4056063" y="4005263"/>
          <p14:tracePt t="94657" x="4068763" y="4005263"/>
          <p14:tracePt t="94679" x="4081463" y="4005263"/>
          <p14:tracePt t="94724" x="4092575" y="4005263"/>
          <p14:tracePt t="94824" x="4081463" y="4005263"/>
          <p14:tracePt t="94833" x="4068763" y="4005263"/>
          <p14:tracePt t="94840" x="4056063" y="4005263"/>
          <p14:tracePt t="94857" x="4017963" y="4005263"/>
          <p14:tracePt t="94873" x="3979863" y="4005263"/>
          <p14:tracePt t="94890" x="3930650" y="4005263"/>
          <p14:tracePt t="94907" x="3867150" y="4005263"/>
          <p14:tracePt t="94909" x="3856038" y="4005263"/>
          <p14:tracePt t="94924" x="3817938" y="4005263"/>
          <p14:tracePt t="94940" x="3767138" y="4017963"/>
          <p14:tracePt t="94957" x="3730625" y="4029075"/>
          <p14:tracePt t="94974" x="3692525" y="4029075"/>
          <p14:tracePt t="94990" x="3667125" y="4029075"/>
          <p14:tracePt t="95009" x="3654425" y="4029075"/>
          <p14:tracePt t="95024" x="3654425" y="4041775"/>
          <p14:tracePt t="95040" x="3643313" y="4041775"/>
          <p14:tracePt t="97189" x="3654425" y="4041775"/>
          <p14:tracePt t="97196" x="3667125" y="4041775"/>
          <p14:tracePt t="97207" x="3705225" y="4041775"/>
          <p14:tracePt t="97224" x="3779838" y="4041775"/>
          <p14:tracePt t="97240" x="3905250" y="4041775"/>
          <p14:tracePt t="97258" x="4156075" y="4067175"/>
          <p14:tracePt t="97274" x="4318000" y="4079875"/>
          <p14:tracePt t="97290" x="4418013" y="4079875"/>
          <p14:tracePt t="97307" x="4481513" y="4092575"/>
          <p14:tracePt t="97324" x="4518025" y="4092575"/>
          <p14:tracePt t="97340" x="4543425" y="4092575"/>
          <p14:tracePt t="97357" x="4556125" y="4092575"/>
          <p14:tracePt t="97403" x="4556125" y="4105275"/>
          <p14:tracePt t="97411" x="4530725" y="4105275"/>
          <p14:tracePt t="97418" x="4506913" y="4105275"/>
          <p14:tracePt t="97426" x="4456113" y="4105275"/>
          <p14:tracePt t="97441" x="4318000" y="4129088"/>
          <p14:tracePt t="97457" x="4105275" y="4141788"/>
          <p14:tracePt t="97474" x="3879850" y="4154488"/>
          <p14:tracePt t="97490" x="3743325" y="4179888"/>
          <p14:tracePt t="97507" x="3617913" y="4179888"/>
          <p14:tracePt t="97523" x="3530600" y="4179888"/>
          <p14:tracePt t="97540" x="3479800" y="4192588"/>
          <p14:tracePt t="97541" x="3454400" y="4192588"/>
          <p14:tracePt t="97557" x="3441700" y="4192588"/>
          <p14:tracePt t="97573" x="3417888" y="4205288"/>
          <p14:tracePt t="97602" x="3405188" y="4205288"/>
          <p14:tracePt t="98257" x="3392488" y="4205288"/>
          <p14:tracePt t="98263" x="3379788" y="4205288"/>
          <p14:tracePt t="98274" x="3354388" y="4205288"/>
          <p14:tracePt t="98290" x="3292475" y="4230688"/>
          <p14:tracePt t="98307" x="3205163" y="4254500"/>
          <p14:tracePt t="98308" x="3128963" y="4279900"/>
          <p14:tracePt t="98324" x="2979738" y="4341813"/>
          <p14:tracePt t="98340" x="2854325" y="4405313"/>
          <p14:tracePt t="98357" x="2778125" y="4430713"/>
          <p14:tracePt t="98373" x="2716213" y="4454525"/>
          <p14:tracePt t="98390" x="2678113" y="4467225"/>
          <p14:tracePt t="98408" x="2667000" y="4479925"/>
          <p14:tracePt t="98800" x="2654300" y="4479925"/>
          <p14:tracePt t="98816" x="2641600" y="4479925"/>
          <p14:tracePt t="98824" x="2628900" y="4479925"/>
          <p14:tracePt t="98831" x="2603500" y="4479925"/>
          <p14:tracePt t="98840" x="2590800" y="4479925"/>
          <p14:tracePt t="98857" x="2541588" y="4479925"/>
          <p14:tracePt t="98873" x="2452688" y="4467225"/>
          <p14:tracePt t="98890" x="2390775" y="4467225"/>
          <p14:tracePt t="98908" x="2328863" y="4443413"/>
          <p14:tracePt t="98923" x="2303463" y="4443413"/>
          <p14:tracePt t="98940" x="2290763" y="4443413"/>
          <p14:tracePt t="98957" x="2278063" y="4443413"/>
          <p14:tracePt t="98976" x="2265363" y="4443413"/>
          <p14:tracePt t="99384" x="2278063" y="4443413"/>
          <p14:tracePt t="99391" x="2290763" y="4443413"/>
          <p14:tracePt t="99399" x="2303463" y="4418013"/>
          <p14:tracePt t="99407" x="2328863" y="4418013"/>
          <p14:tracePt t="99424" x="2365375" y="4405313"/>
          <p14:tracePt t="99441" x="2428875" y="4379913"/>
          <p14:tracePt t="99457" x="2478088" y="4367213"/>
          <p14:tracePt t="99474" x="2541588" y="4354513"/>
          <p14:tracePt t="99475" x="2578100" y="4354513"/>
          <p14:tracePt t="99491" x="2641600" y="4341813"/>
          <p14:tracePt t="99507" x="2703513" y="4341813"/>
          <p14:tracePt t="99524" x="2741613" y="4341813"/>
          <p14:tracePt t="99540" x="2778125" y="4341813"/>
          <p14:tracePt t="99557" x="2816225" y="4341813"/>
          <p14:tracePt t="99574" x="2828925" y="4341813"/>
          <p14:tracePt t="99590" x="2841625" y="4341813"/>
          <p14:tracePt t="99867" x="2854325" y="4341813"/>
          <p14:tracePt t="99875" x="2867025" y="4341813"/>
          <p14:tracePt t="99883" x="2890838" y="4341813"/>
          <p14:tracePt t="99891" x="2928938" y="4341813"/>
          <p14:tracePt t="99907" x="3003550" y="4341813"/>
          <p14:tracePt t="99923" x="3154363" y="4341813"/>
          <p14:tracePt t="99940" x="3317875" y="4341813"/>
          <p14:tracePt t="99957" x="3454400" y="4354513"/>
          <p14:tracePt t="99959" x="3492500" y="4354513"/>
          <p14:tracePt t="99974" x="3579813" y="4354513"/>
          <p14:tracePt t="99990" x="3654425" y="4367213"/>
          <p14:tracePt t="100007" x="3705225" y="4367213"/>
          <p14:tracePt t="100027" x="3717925" y="4367213"/>
          <p14:tracePt t="100228" x="3705225" y="4367213"/>
          <p14:tracePt t="100235" x="3679825" y="4367213"/>
          <p14:tracePt t="100243" x="3654425" y="4379913"/>
          <p14:tracePt t="100258" x="3643313" y="4379913"/>
          <p14:tracePt t="100259" x="3617913" y="4392613"/>
          <p14:tracePt t="100274" x="3541713" y="4392613"/>
          <p14:tracePt t="100290" x="3417888" y="4418013"/>
          <p14:tracePt t="100307" x="3228975" y="4443413"/>
          <p14:tracePt t="100324" x="3079750" y="4479925"/>
          <p14:tracePt t="100340" x="2979738" y="4492625"/>
          <p14:tracePt t="100358" x="2879725" y="4518025"/>
          <p14:tracePt t="100373" x="2854325" y="4530725"/>
          <p14:tracePt t="100643" x="2879725" y="4530725"/>
          <p14:tracePt t="100650" x="2916238" y="4530725"/>
          <p14:tracePt t="100658" x="2979738" y="4530725"/>
          <p14:tracePt t="100674" x="3205163" y="4530725"/>
          <p14:tracePt t="100690" x="3530600" y="4530725"/>
          <p14:tracePt t="100707" x="3943350" y="4530725"/>
          <p14:tracePt t="100724" x="4343400" y="4530725"/>
          <p14:tracePt t="100725" x="4506913" y="4530725"/>
          <p14:tracePt t="100740" x="4681538" y="4530725"/>
          <p14:tracePt t="100757" x="5032375" y="4530725"/>
          <p14:tracePt t="100773" x="5057775" y="4530725"/>
          <p14:tracePt t="100790" x="5081588" y="4530725"/>
          <p14:tracePt t="101080" x="5068888" y="4530725"/>
          <p14:tracePt t="101088" x="5045075" y="4530725"/>
          <p14:tracePt t="101095" x="5006975" y="4530725"/>
          <p14:tracePt t="101107" x="4981575" y="4543425"/>
          <p14:tracePt t="101124" x="4906963" y="4543425"/>
          <p14:tracePt t="101125" x="4843463" y="4543425"/>
          <p14:tracePt t="101140" x="4781550" y="4554538"/>
          <p14:tracePt t="101141" x="4732338" y="4567238"/>
          <p14:tracePt t="101157" x="4556125" y="4592638"/>
          <p14:tracePt t="101173" x="4406900" y="4605338"/>
          <p14:tracePt t="101190" x="4281488" y="4630738"/>
          <p14:tracePt t="101207" x="4192588" y="4643438"/>
          <p14:tracePt t="101223" x="4105275" y="4643438"/>
          <p14:tracePt t="101224" x="4068763" y="4656138"/>
          <p14:tracePt t="101240" x="4017963" y="4667250"/>
          <p14:tracePt t="101257" x="3979863" y="4679950"/>
          <p14:tracePt t="101274" x="3968750" y="4679950"/>
          <p14:tracePt t="101290" x="3956050" y="4679950"/>
          <p14:tracePt t="106160" x="3943350" y="4692650"/>
          <p14:tracePt t="106168" x="3917950" y="4692650"/>
          <p14:tracePt t="106175" x="3879850" y="4705350"/>
          <p14:tracePt t="106191" x="3805238" y="4718050"/>
          <p14:tracePt t="106208" x="3743325" y="4718050"/>
          <p14:tracePt t="106224" x="3630613" y="4718050"/>
          <p14:tracePt t="106240" x="3492500" y="4718050"/>
          <p14:tracePt t="106257" x="3354388" y="4718050"/>
          <p14:tracePt t="106273" x="3228975" y="4718050"/>
          <p14:tracePt t="106274" x="3179763" y="4730750"/>
          <p14:tracePt t="106291" x="3079750" y="4743450"/>
          <p14:tracePt t="106307" x="3003550" y="4743450"/>
          <p14:tracePt t="106324" x="2954338" y="4743450"/>
          <p14:tracePt t="106340" x="2916238" y="4743450"/>
          <p14:tracePt t="106357" x="2879725" y="4743450"/>
          <p14:tracePt t="106374" x="2867025" y="4743450"/>
          <p14:tracePt t="106390" x="2854325" y="4743450"/>
          <p14:tracePt t="106407" x="2841625" y="4743450"/>
          <p14:tracePt t="106424" x="2828925" y="4743450"/>
          <p14:tracePt t="106782" x="2803525" y="4743450"/>
          <p14:tracePt t="106790" x="2790825" y="4756150"/>
          <p14:tracePt t="106798" x="2778125" y="4756150"/>
          <p14:tracePt t="106807" x="2754313" y="4756150"/>
          <p14:tracePt t="106824" x="2716213" y="4768850"/>
          <p14:tracePt t="106840" x="2667000" y="4768850"/>
          <p14:tracePt t="106857" x="2603500" y="4792663"/>
          <p14:tracePt t="106859" x="2578100" y="4792663"/>
          <p14:tracePt t="106875" x="2528888" y="4792663"/>
          <p14:tracePt t="106891" x="2478088" y="4805363"/>
          <p14:tracePt t="106908" x="2441575" y="4818063"/>
          <p14:tracePt t="106924" x="2403475" y="4818063"/>
          <p14:tracePt t="106941" x="2390775" y="4818063"/>
          <p14:tracePt t="106957" x="2378075" y="4818063"/>
          <p14:tracePt t="107235" x="2390775" y="4818063"/>
          <p14:tracePt t="107250" x="2416175" y="4818063"/>
          <p14:tracePt t="107258" x="2452688" y="4830763"/>
          <p14:tracePt t="107266" x="2490788" y="4830763"/>
          <p14:tracePt t="107273" x="2554288" y="4843463"/>
          <p14:tracePt t="107290" x="2703513" y="4868863"/>
          <p14:tracePt t="107307" x="2890838" y="4918075"/>
          <p14:tracePt t="107324" x="3016250" y="4956175"/>
          <p14:tracePt t="107341" x="3179763" y="4981575"/>
          <p14:tracePt t="107342" x="3228975" y="4992688"/>
          <p14:tracePt t="107358" x="3317875" y="5005388"/>
          <p14:tracePt t="107374" x="3392488" y="5030788"/>
          <p14:tracePt t="107403" x="3405188" y="5030788"/>
          <p14:tracePt t="107680" x="3417888" y="5030788"/>
          <p14:tracePt t="107688" x="3454400" y="5030788"/>
          <p14:tracePt t="107695" x="3467100" y="5030788"/>
          <p14:tracePt t="107707" x="3492500" y="5030788"/>
          <p14:tracePt t="107724" x="3605213" y="5030788"/>
          <p14:tracePt t="107726" x="3679825" y="5030788"/>
          <p14:tracePt t="107741" x="3792538" y="5030788"/>
          <p14:tracePt t="107757" x="3917950" y="5043488"/>
          <p14:tracePt t="107774" x="4030663" y="5043488"/>
          <p14:tracePt t="107790" x="4117975" y="5056188"/>
          <p14:tracePt t="107807" x="4181475" y="5068888"/>
          <p14:tracePt t="107824" x="4243388" y="5081588"/>
          <p14:tracePt t="107840" x="4256088" y="5081588"/>
          <p14:tracePt t="107857" x="4268788" y="5081588"/>
          <p14:tracePt t="108356" x="4281488" y="5081588"/>
          <p14:tracePt t="108363" x="4294188" y="5081588"/>
          <p14:tracePt t="108373" x="4305300" y="5081588"/>
          <p14:tracePt t="108390" x="4356100" y="5081588"/>
          <p14:tracePt t="108408" x="4468813" y="5081588"/>
          <p14:tracePt t="108424" x="4619625" y="5081588"/>
          <p14:tracePt t="108440" x="4719638" y="5081588"/>
          <p14:tracePt t="108457" x="4832350" y="5092700"/>
          <p14:tracePt t="108473" x="4919663" y="5105400"/>
          <p14:tracePt t="108491" x="4956175" y="5105400"/>
          <p14:tracePt t="108507" x="4981575" y="5105400"/>
          <p14:tracePt t="108508" x="5006975" y="5105400"/>
          <p14:tracePt t="119053" x="4994275" y="5105400"/>
          <p14:tracePt t="119061" x="4981575" y="5105400"/>
          <p14:tracePt t="119069" x="4945063" y="5118100"/>
          <p14:tracePt t="119076" x="4919663" y="5118100"/>
          <p14:tracePt t="119090" x="4881563" y="5118100"/>
          <p14:tracePt t="119092" x="4832350" y="5118100"/>
          <p14:tracePt t="119107" x="4694238" y="5118100"/>
          <p14:tracePt t="119124" x="4543425" y="5118100"/>
          <p14:tracePt t="119141" x="4330700" y="5118100"/>
          <p14:tracePt t="119157" x="4105275" y="5118100"/>
          <p14:tracePt t="119174" x="3917950" y="5105400"/>
          <p14:tracePt t="119191" x="3743325" y="5105400"/>
          <p14:tracePt t="119192" x="3654425" y="5105400"/>
          <p14:tracePt t="119207" x="3479800" y="5105400"/>
          <p14:tracePt t="119224" x="3367088" y="5105400"/>
          <p14:tracePt t="119240" x="3241675" y="5105400"/>
          <p14:tracePt t="119257" x="3154363" y="5105400"/>
          <p14:tracePt t="119273" x="3092450" y="5105400"/>
          <p14:tracePt t="119291" x="3016250" y="5105400"/>
          <p14:tracePt t="119307" x="2967038" y="5105400"/>
          <p14:tracePt t="119324" x="2941638" y="5105400"/>
          <p14:tracePt t="119340" x="2916238" y="5105400"/>
          <p14:tracePt t="119630" x="2903538" y="5105400"/>
          <p14:tracePt t="119644" x="2890838" y="5105400"/>
          <p14:tracePt t="119652" x="2879725" y="5105400"/>
          <p14:tracePt t="119660" x="2867025" y="5105400"/>
          <p14:tracePt t="119674" x="2854325" y="5105400"/>
          <p14:tracePt t="119675" x="2828925" y="5118100"/>
          <p14:tracePt t="119691" x="2790825" y="5130800"/>
          <p14:tracePt t="119707" x="2741613" y="5130800"/>
          <p14:tracePt t="119724" x="2716213" y="5130800"/>
          <p14:tracePt t="119741" x="2678113" y="5143500"/>
          <p14:tracePt t="119757" x="2667000" y="5143500"/>
          <p14:tracePt t="119774" x="2654300" y="5143500"/>
          <p14:tracePt t="120121" x="2667000" y="5143500"/>
          <p14:tracePt t="120128" x="2690813" y="5143500"/>
          <p14:tracePt t="120141" x="2703513" y="5143500"/>
          <p14:tracePt t="120143" x="2741613" y="5143500"/>
          <p14:tracePt t="120158" x="2778125" y="5143500"/>
          <p14:tracePt t="120159" x="2841625" y="5143500"/>
          <p14:tracePt t="120174" x="2928938" y="5143500"/>
          <p14:tracePt t="120191" x="3028950" y="5143500"/>
          <p14:tracePt t="120207" x="3128963" y="5143500"/>
          <p14:tracePt t="120224" x="3228975" y="5143500"/>
          <p14:tracePt t="120240" x="3317875" y="5156200"/>
          <p14:tracePt t="120258" x="3417888" y="5156200"/>
          <p14:tracePt t="120274" x="3429000" y="5156200"/>
          <p14:tracePt t="120290" x="3454400" y="5156200"/>
          <p14:tracePt t="120574" x="3467100" y="5156200"/>
          <p14:tracePt t="120581" x="3479800" y="5156200"/>
          <p14:tracePt t="120590" x="3492500" y="5156200"/>
          <p14:tracePt t="120607" x="3541713" y="5156200"/>
          <p14:tracePt t="120624" x="3592513" y="5156200"/>
          <p14:tracePt t="120641" x="3654425" y="5156200"/>
          <p14:tracePt t="120642" x="3679825" y="5156200"/>
          <p14:tracePt t="120658" x="3743325" y="5168900"/>
          <p14:tracePt t="120674" x="3792538" y="5168900"/>
          <p14:tracePt t="120690" x="3830638" y="5181600"/>
          <p14:tracePt t="120707" x="3867150" y="5181600"/>
          <p14:tracePt t="120724" x="3892550" y="5181600"/>
          <p14:tracePt t="120741" x="3905250" y="5181600"/>
          <p14:tracePt t="121102" x="3917950" y="5181600"/>
          <p14:tracePt t="121110" x="3930650" y="5181600"/>
          <p14:tracePt t="121117" x="3956050" y="5181600"/>
          <p14:tracePt t="121125" x="3968750" y="5181600"/>
          <p14:tracePt t="121141" x="4043363" y="5181600"/>
          <p14:tracePt t="121157" x="4181475" y="5168900"/>
          <p14:tracePt t="121173" x="4318000" y="5168900"/>
          <p14:tracePt t="121191" x="4481513" y="5168900"/>
          <p14:tracePt t="121207" x="4619625" y="5168900"/>
          <p14:tracePt t="121224" x="4756150" y="5168900"/>
          <p14:tracePt t="121225" x="4832350" y="5168900"/>
          <p14:tracePt t="121240" x="4906963" y="5168900"/>
          <p14:tracePt t="121257" x="4981575" y="5168900"/>
          <p14:tracePt t="121274" x="5057775" y="5168900"/>
          <p14:tracePt t="121290" x="5119688" y="5168900"/>
          <p14:tracePt t="121317" x="5132388" y="5168900"/>
          <p14:tracePt t="121564" x="5106988" y="5168900"/>
          <p14:tracePt t="121571" x="5094288" y="5168900"/>
          <p14:tracePt t="121579" x="5068888" y="5168900"/>
          <p14:tracePt t="121591" x="5032375" y="5168900"/>
          <p14:tracePt t="121607" x="4919663" y="5168900"/>
          <p14:tracePt t="121625" x="4630738" y="5194300"/>
          <p14:tracePt t="121641" x="4430713" y="5205413"/>
          <p14:tracePt t="121658" x="4217988" y="5218113"/>
          <p14:tracePt t="121674" x="4017963" y="5230813"/>
          <p14:tracePt t="121690" x="3856038" y="5230813"/>
          <p14:tracePt t="121708" x="3743325" y="5230813"/>
          <p14:tracePt t="121739" x="3730625" y="5230813"/>
          <p14:tracePt t="122015" x="3743325" y="5230813"/>
          <p14:tracePt t="122024" x="3756025" y="5230813"/>
          <p14:tracePt t="122031" x="3779838" y="5230813"/>
          <p14:tracePt t="122041" x="3817938" y="5230813"/>
          <p14:tracePt t="122057" x="3943350" y="5230813"/>
          <p14:tracePt t="122074" x="4143375" y="5230813"/>
          <p14:tracePt t="122090" x="4368800" y="5230813"/>
          <p14:tracePt t="122108" x="4743450" y="5243513"/>
          <p14:tracePt t="122123" x="4945063" y="5243513"/>
          <p14:tracePt t="122140" x="5119688" y="5268913"/>
          <p14:tracePt t="122157" x="5245100" y="5268913"/>
          <p14:tracePt t="122174" x="5357813" y="5281613"/>
          <p14:tracePt t="122190" x="5432425" y="5281613"/>
          <p14:tracePt t="122192" x="5457825" y="5294313"/>
          <p14:tracePt t="122207" x="5507038" y="5294313"/>
          <p14:tracePt t="126337" x="5507038" y="5305425"/>
          <p14:tracePt t="126344" x="5483225" y="5305425"/>
          <p14:tracePt t="126358" x="5470525" y="5305425"/>
          <p14:tracePt t="126376" x="5332413" y="5330825"/>
          <p14:tracePt t="126391" x="5145088" y="5356225"/>
          <p14:tracePt t="126408" x="4894263" y="5368925"/>
          <p14:tracePt t="126424" x="4643438" y="5381625"/>
          <p14:tracePt t="126441" x="4381500" y="5381625"/>
          <p14:tracePt t="126458" x="4143375" y="5394325"/>
          <p14:tracePt t="126474" x="3805238" y="5418138"/>
          <p14:tracePt t="126491" x="3592513" y="5418138"/>
          <p14:tracePt t="126507" x="3405188" y="5430838"/>
          <p14:tracePt t="126524" x="3254375" y="5443538"/>
          <p14:tracePt t="126541" x="3128963" y="5456238"/>
          <p14:tracePt t="126557" x="3067050" y="5456238"/>
          <p14:tracePt t="126559" x="3041650" y="5468938"/>
          <p14:tracePt t="126575" x="3003550" y="5468938"/>
          <p14:tracePt t="126590" x="2979738" y="5468938"/>
          <p14:tracePt t="126612" x="2967038" y="5468938"/>
          <p14:tracePt t="126874" x="2954338" y="5468938"/>
          <p14:tracePt t="126890" x="2941638" y="5468938"/>
          <p14:tracePt t="126897" x="2928938" y="5468938"/>
          <p14:tracePt t="126907" x="2916238" y="5468938"/>
          <p14:tracePt t="126924" x="2879725" y="5468938"/>
          <p14:tracePt t="126941" x="2828925" y="5468938"/>
          <p14:tracePt t="126957" x="2778125" y="5481638"/>
          <p14:tracePt t="126959" x="2754313" y="5481638"/>
          <p14:tracePt t="126974" x="2678113" y="5494338"/>
          <p14:tracePt t="126991" x="2616200" y="5518150"/>
          <p14:tracePt t="127008" x="2554288" y="5530850"/>
          <p14:tracePt t="127013" x="2541588" y="5530850"/>
          <p14:tracePt t="127024" x="2516188" y="5543550"/>
          <p14:tracePt t="127041" x="2503488" y="5543550"/>
          <p14:tracePt t="127057" x="2490788" y="5543550"/>
          <p14:tracePt t="127142" x="2503488" y="5543550"/>
          <p14:tracePt t="127149" x="2528888" y="5543550"/>
          <p14:tracePt t="127157" x="2578100" y="5543550"/>
          <p14:tracePt t="127174" x="2754313" y="5543550"/>
          <p14:tracePt t="127191" x="2992438" y="5543550"/>
          <p14:tracePt t="127207" x="3254375" y="5543550"/>
          <p14:tracePt t="127224" x="3530600" y="5543550"/>
          <p14:tracePt t="127241" x="3767138" y="5543550"/>
          <p14:tracePt t="127242" x="3879850" y="5543550"/>
          <p14:tracePt t="127257" x="4068763" y="5543550"/>
          <p14:tracePt t="127274" x="4243388" y="5543550"/>
          <p14:tracePt t="127291" x="4356100" y="5543550"/>
          <p14:tracePt t="127307" x="4406900" y="5543550"/>
          <p14:tracePt t="127324" x="4443413" y="5543550"/>
          <p14:tracePt t="127611" x="4456113" y="5543550"/>
          <p14:tracePt t="127619" x="4481513" y="5543550"/>
          <p14:tracePt t="127626" x="4494213" y="5543550"/>
          <p14:tracePt t="127641" x="4556125" y="5543550"/>
          <p14:tracePt t="127657" x="4681538" y="5530850"/>
          <p14:tracePt t="127674" x="4843463" y="5518150"/>
          <p14:tracePt t="127691" x="5068888" y="5518150"/>
          <p14:tracePt t="127708" x="5232400" y="5518150"/>
          <p14:tracePt t="127723" x="5383213" y="5518150"/>
          <p14:tracePt t="127741" x="5557838" y="5518150"/>
          <p14:tracePt t="127757" x="5632450" y="5518150"/>
          <p14:tracePt t="127774" x="5670550" y="5530850"/>
          <p14:tracePt t="127790" x="5683250" y="5530850"/>
          <p14:tracePt t="128086" x="5695950" y="5530850"/>
          <p14:tracePt t="128094" x="5708650" y="5530850"/>
          <p14:tracePt t="128102" x="5732463" y="5530850"/>
          <p14:tracePt t="128110" x="5757863" y="5530850"/>
          <p14:tracePt t="128124" x="5795963" y="5530850"/>
          <p14:tracePt t="128125" x="5832475" y="5518150"/>
          <p14:tracePt t="128141" x="5957888" y="5507038"/>
          <p14:tracePt t="128157" x="6134100" y="5494338"/>
          <p14:tracePt t="128174" x="6346825" y="5481638"/>
          <p14:tracePt t="128191" x="6508750" y="5481638"/>
          <p14:tracePt t="128207" x="6672263" y="5481638"/>
          <p14:tracePt t="128209" x="6759575" y="5481638"/>
          <p14:tracePt t="128224" x="6897688" y="5481638"/>
          <p14:tracePt t="128241" x="6997700" y="5481638"/>
          <p14:tracePt t="128257" x="7072313" y="5481638"/>
          <p14:tracePt t="128274" x="7097713" y="5481638"/>
          <p14:tracePt t="128293" x="7110413" y="5481638"/>
          <p14:tracePt t="128555" x="7123113" y="5468938"/>
          <p14:tracePt t="128562" x="7134225" y="5468938"/>
          <p14:tracePt t="128574" x="7159625" y="5443538"/>
          <p14:tracePt t="128591" x="7223125" y="5418138"/>
          <p14:tracePt t="128607" x="7285038" y="5381625"/>
          <p14:tracePt t="128609" x="7335838" y="5356225"/>
          <p14:tracePt t="128624" x="7410450" y="5330825"/>
          <p14:tracePt t="128641" x="7472363" y="5305425"/>
          <p14:tracePt t="128657" x="7548563" y="5268913"/>
          <p14:tracePt t="128674" x="7585075" y="5243513"/>
          <p14:tracePt t="128691" x="7623175" y="5230813"/>
          <p14:tracePt t="128692" x="7635875" y="5230813"/>
          <p14:tracePt t="128708" x="7648575" y="5218113"/>
          <p14:tracePt t="128724" x="7661275" y="5218113"/>
          <p14:tracePt t="128740" x="7673975" y="5205413"/>
          <p14:tracePt t="128800" x="7661275" y="5205413"/>
          <p14:tracePt t="128807" x="7635875" y="5194300"/>
          <p14:tracePt t="128815" x="7597775" y="5194300"/>
          <p14:tracePt t="128824" x="7561263" y="5181600"/>
          <p14:tracePt t="128840" x="7459663" y="5156200"/>
          <p14:tracePt t="128857" x="7297738" y="5130800"/>
          <p14:tracePt t="128874" x="7146925" y="5118100"/>
          <p14:tracePt t="128891" x="6972300" y="5105400"/>
          <p14:tracePt t="128907" x="6897688" y="5105400"/>
          <p14:tracePt t="128924" x="6834188" y="5105400"/>
          <p14:tracePt t="128941" x="6772275" y="5105400"/>
          <p14:tracePt t="128957" x="6721475" y="5105400"/>
          <p14:tracePt t="128974" x="6672263" y="5105400"/>
          <p14:tracePt t="133113" x="6596063" y="5105400"/>
          <p14:tracePt t="133120" x="6508750" y="5105400"/>
          <p14:tracePt t="133128" x="6421438" y="5130800"/>
          <p14:tracePt t="133141" x="6346825" y="5130800"/>
          <p14:tracePt t="133158" x="6246813" y="5156200"/>
          <p14:tracePt t="133159" x="6183313" y="5156200"/>
          <p14:tracePt t="133174" x="6121400" y="5168900"/>
          <p14:tracePt t="133191" x="6057900" y="5181600"/>
          <p14:tracePt t="133208" x="6021388" y="5181600"/>
          <p14:tracePt t="133224" x="5995988" y="5194300"/>
          <p14:tracePt t="133241" x="5957888" y="5194300"/>
          <p14:tracePt t="133582" x="5945188" y="5194300"/>
          <p14:tracePt t="133589" x="5932488" y="5194300"/>
          <p14:tracePt t="133597" x="5921375" y="5194300"/>
          <p14:tracePt t="133607" x="5895975" y="5194300"/>
          <p14:tracePt t="133624" x="5832475" y="5218113"/>
          <p14:tracePt t="133641" x="5770563" y="5218113"/>
          <p14:tracePt t="133659" x="5595938" y="5243513"/>
          <p14:tracePt t="133674" x="5445125" y="5268913"/>
          <p14:tracePt t="133691" x="5270500" y="5281613"/>
          <p14:tracePt t="133707" x="5081588" y="5294313"/>
          <p14:tracePt t="133724" x="4881563" y="5305425"/>
          <p14:tracePt t="133740" x="4694238" y="5330825"/>
          <p14:tracePt t="133742" x="4630738" y="5330825"/>
          <p14:tracePt t="133757" x="4543425" y="5330825"/>
          <p14:tracePt t="133774" x="4481513" y="5330825"/>
          <p14:tracePt t="133791" x="4468813" y="5330825"/>
          <p14:tracePt t="133808" x="4456113" y="5330825"/>
          <p14:tracePt t="134111" x="4443413" y="5330825"/>
          <p14:tracePt t="134119" x="4418013" y="5330825"/>
          <p14:tracePt t="134126" x="4406900" y="5330825"/>
          <p14:tracePt t="134142" x="4343400" y="5330825"/>
          <p14:tracePt t="134158" x="4281488" y="5330825"/>
          <p14:tracePt t="134175" x="4205288" y="5330825"/>
          <p14:tracePt t="134191" x="4092575" y="5330825"/>
          <p14:tracePt t="134207" x="3930650" y="5356225"/>
          <p14:tracePt t="134224" x="3792538" y="5356225"/>
          <p14:tracePt t="134226" x="3730625" y="5356225"/>
          <p14:tracePt t="134241" x="3617913" y="5368925"/>
          <p14:tracePt t="134257" x="3541713" y="5381625"/>
          <p14:tracePt t="134274" x="3467100" y="5394325"/>
          <p14:tracePt t="134291" x="3454400" y="5394325"/>
          <p14:tracePt t="134307" x="3429000" y="5394325"/>
          <p14:tracePt t="134556" x="3441700" y="5394325"/>
          <p14:tracePt t="134564" x="3454400" y="5394325"/>
          <p14:tracePt t="134574" x="3479800" y="5394325"/>
          <p14:tracePt t="134591" x="3605213" y="5368925"/>
          <p14:tracePt t="134608" x="3805238" y="5343525"/>
          <p14:tracePt t="134625" x="4156075" y="5330825"/>
          <p14:tracePt t="134641" x="4343400" y="5330825"/>
          <p14:tracePt t="134658" x="4530725" y="5330825"/>
          <p14:tracePt t="134674" x="4668838" y="5330825"/>
          <p14:tracePt t="134691" x="4743450" y="5330825"/>
          <p14:tracePt t="134708" x="4781550" y="5330825"/>
          <p14:tracePt t="134709" x="4794250" y="5330825"/>
          <p14:tracePt t="134724" x="4819650" y="5330825"/>
          <p14:tracePt t="135009" x="4806950" y="5330825"/>
          <p14:tracePt t="135016" x="4768850" y="5330825"/>
          <p14:tracePt t="135024" x="4743450" y="5330825"/>
          <p14:tracePt t="135041" x="4668838" y="5330825"/>
          <p14:tracePt t="135057" x="4568825" y="5330825"/>
          <p14:tracePt t="135074" x="4430713" y="5330825"/>
          <p14:tracePt t="135090" x="4294188" y="5330825"/>
          <p14:tracePt t="135108" x="4081463" y="5343525"/>
          <p14:tracePt t="135124" x="3968750" y="5356225"/>
          <p14:tracePt t="135140" x="3879850" y="5368925"/>
          <p14:tracePt t="135157" x="3830638" y="5368925"/>
          <p14:tracePt t="135174" x="3767138" y="5381625"/>
          <p14:tracePt t="135190" x="3743325" y="5381625"/>
          <p14:tracePt t="135192" x="3717925" y="5381625"/>
          <p14:tracePt t="135207" x="3705225" y="5381625"/>
          <p14:tracePt t="136053" x="3692525" y="5381625"/>
          <p14:tracePt t="136075" x="3679825" y="5381625"/>
          <p14:tracePt t="136098" x="3667125" y="5381625"/>
          <p14:tracePt t="136105" x="3654425" y="5381625"/>
          <p14:tracePt t="136113" x="3643313" y="5381625"/>
          <p14:tracePt t="136123" x="3630613" y="5381625"/>
          <p14:tracePt t="136141" x="3605213" y="5381625"/>
          <p14:tracePt t="136157" x="3541713" y="5381625"/>
          <p14:tracePt t="136174" x="3429000" y="5381625"/>
          <p14:tracePt t="136191" x="3354388" y="5381625"/>
          <p14:tracePt t="136208" x="3305175" y="5381625"/>
          <p14:tracePt t="136224" x="3279775" y="5381625"/>
          <p14:tracePt t="136241" x="3254375" y="5381625"/>
          <p14:tracePt t="136257" x="3241675" y="5381625"/>
          <p14:tracePt t="136274" x="3228975" y="5381625"/>
          <p14:tracePt t="136629" x="3241675" y="5381625"/>
          <p14:tracePt t="136636" x="3279775" y="5381625"/>
          <p14:tracePt t="136643" x="3317875" y="5381625"/>
          <p14:tracePt t="136658" x="3367088" y="5381625"/>
          <p14:tracePt t="136675" x="3617913" y="5381625"/>
          <p14:tracePt t="136691" x="3817938" y="5381625"/>
          <p14:tracePt t="136707" x="3979863" y="5381625"/>
          <p14:tracePt t="136724" x="4105275" y="5381625"/>
          <p14:tracePt t="136741" x="4230688" y="5381625"/>
          <p14:tracePt t="136758" x="4381500" y="5381625"/>
          <p14:tracePt t="136774" x="4456113" y="5381625"/>
          <p14:tracePt t="136791" x="4518025" y="5381625"/>
          <p14:tracePt t="136807" x="4556125" y="5381625"/>
          <p14:tracePt t="136824" x="4568825" y="5381625"/>
          <p14:tracePt t="136841" x="4581525" y="5381625"/>
          <p14:tracePt t="137220" x="4594225" y="5381625"/>
          <p14:tracePt t="137226" x="4606925" y="5368925"/>
          <p14:tracePt t="137234" x="4619625" y="5368925"/>
          <p14:tracePt t="137241" x="4656138" y="5356225"/>
          <p14:tracePt t="137258" x="4732338" y="5343525"/>
          <p14:tracePt t="137274" x="4856163" y="5330825"/>
          <p14:tracePt t="137291" x="5032375" y="5318125"/>
          <p14:tracePt t="137307" x="5194300" y="5318125"/>
          <p14:tracePt t="137323" x="5383213" y="5318125"/>
          <p14:tracePt t="137341" x="5570538" y="5318125"/>
          <p14:tracePt t="137357" x="5657850" y="5318125"/>
          <p14:tracePt t="137374" x="5708650" y="5318125"/>
          <p14:tracePt t="137391" x="5745163" y="5318125"/>
          <p14:tracePt t="137408" x="5770563" y="5318125"/>
          <p14:tracePt t="137424" x="5783263" y="5318125"/>
          <p14:tracePt t="137425" x="5795963" y="5318125"/>
          <p14:tracePt t="137741" x="5783263" y="5318125"/>
          <p14:tracePt t="137756" x="5770563" y="5318125"/>
          <p14:tracePt t="137772" x="5757863" y="5318125"/>
          <p14:tracePt t="137779" x="5745163" y="5318125"/>
          <p14:tracePt t="137791" x="5732463" y="5318125"/>
          <p14:tracePt t="137808" x="5695950" y="5318125"/>
          <p14:tracePt t="137824" x="5632450" y="5318125"/>
          <p14:tracePt t="137841" x="5545138" y="5318125"/>
          <p14:tracePt t="137859" x="5483225" y="5318125"/>
          <p14:tracePt t="137874" x="5394325" y="5318125"/>
          <p14:tracePt t="137891" x="5294313" y="5318125"/>
          <p14:tracePt t="137908" x="5132388" y="5318125"/>
          <p14:tracePt t="137910" x="5081588" y="5318125"/>
          <p14:tracePt t="137924" x="4945063" y="5318125"/>
          <p14:tracePt t="137941" x="4819650" y="5318125"/>
          <p14:tracePt t="137957" x="4694238" y="5318125"/>
          <p14:tracePt t="137974" x="4543425" y="5318125"/>
          <p14:tracePt t="137991" x="4418013" y="5318125"/>
          <p14:tracePt t="138009" x="4318000" y="5318125"/>
          <p14:tracePt t="138024" x="4268788" y="5318125"/>
          <p14:tracePt t="138041" x="4243388" y="5318125"/>
          <p14:tracePt t="138057" x="4217988" y="5318125"/>
          <p14:tracePt t="138470" x="4205288" y="5318125"/>
          <p14:tracePt t="138477" x="4192588" y="5305425"/>
          <p14:tracePt t="138491" x="4168775" y="5294313"/>
          <p14:tracePt t="138492" x="4143375" y="5294313"/>
          <p14:tracePt t="138508" x="4081463" y="5281613"/>
          <p14:tracePt t="138524" x="4005263" y="5268913"/>
          <p14:tracePt t="138541" x="3905250" y="5256213"/>
          <p14:tracePt t="138557" x="3767138" y="5256213"/>
          <p14:tracePt t="138574" x="3617913" y="5256213"/>
          <p14:tracePt t="138591" x="3492500" y="5256213"/>
          <p14:tracePt t="138592" x="3441700" y="5256213"/>
          <p14:tracePt t="138607" x="3379788" y="5256213"/>
          <p14:tracePt t="138624" x="3341688" y="5256213"/>
          <p14:tracePt t="138641" x="3305175" y="5256213"/>
          <p14:tracePt t="138657" x="3292475" y="5256213"/>
          <p14:tracePt t="138674" x="3279775" y="5256213"/>
          <p14:tracePt t="139091" x="3305175" y="5256213"/>
          <p14:tracePt t="139099" x="3328988" y="5243513"/>
          <p14:tracePt t="139107" x="3392488" y="5230813"/>
          <p14:tracePt t="139124" x="3530600" y="5181600"/>
          <p14:tracePt t="139141" x="3743325" y="5130800"/>
          <p14:tracePt t="139158" x="3943350" y="5105400"/>
          <p14:tracePt t="139175" x="4081463" y="5092700"/>
          <p14:tracePt t="139176" x="4143375" y="5092700"/>
          <p14:tracePt t="139192" x="4256088" y="5092700"/>
          <p14:tracePt t="139208" x="4318000" y="5092700"/>
          <p14:tracePt t="139224" x="4356100" y="5092700"/>
          <p14:tracePt t="139241" x="4381500" y="5092700"/>
          <p14:tracePt t="139257" x="4406900" y="5092700"/>
          <p14:tracePt t="139274" x="4418013" y="5092700"/>
          <p14:tracePt t="139291" x="4430713" y="5092700"/>
          <p14:tracePt t="139621" x="4418013" y="5092700"/>
          <p14:tracePt t="139629" x="4406900" y="5092700"/>
          <p14:tracePt t="139636" x="4381500" y="5092700"/>
          <p14:tracePt t="139644" x="4330700" y="5092700"/>
          <p14:tracePt t="139658" x="4305300" y="5092700"/>
          <p14:tracePt t="139675" x="4117975" y="5118100"/>
          <p14:tracePt t="139691" x="3968750" y="5130800"/>
          <p14:tracePt t="139707" x="3805238" y="5143500"/>
          <p14:tracePt t="139724" x="3730625" y="5156200"/>
          <p14:tracePt t="139741" x="3654425" y="5168900"/>
          <p14:tracePt t="139758" x="3579813" y="5181600"/>
          <p14:tracePt t="139774" x="3554413" y="5181600"/>
          <p14:tracePt t="139791" x="3541713" y="5181600"/>
          <p14:tracePt t="141118" x="3530600" y="5181600"/>
          <p14:tracePt t="141125" x="3517900" y="5194300"/>
          <p14:tracePt t="141132" x="3505200" y="5205413"/>
          <p14:tracePt t="141141" x="3467100" y="5205413"/>
          <p14:tracePt t="141158" x="3405188" y="5230813"/>
          <p14:tracePt t="141174" x="3341688" y="5256213"/>
          <p14:tracePt t="141191" x="3267075" y="5281613"/>
          <p14:tracePt t="141208" x="3167063" y="5305425"/>
          <p14:tracePt t="141209" x="3116263" y="5330825"/>
          <p14:tracePt t="141225" x="3003550" y="5368925"/>
          <p14:tracePt t="141241" x="2879725" y="5394325"/>
          <p14:tracePt t="141257" x="2803525" y="5430838"/>
          <p14:tracePt t="141274" x="2728913" y="5468938"/>
          <p14:tracePt t="141291" x="2667000" y="5481638"/>
          <p14:tracePt t="141308" x="2641600" y="5507038"/>
          <p14:tracePt t="141309" x="2616200" y="5518150"/>
          <p14:tracePt t="141324" x="2578100" y="5543550"/>
          <p14:tracePt t="141341" x="2554288" y="5568950"/>
          <p14:tracePt t="141370" x="2541588" y="5568950"/>
          <p14:tracePt t="141624" x="2541588" y="5581650"/>
          <p14:tracePt t="141632" x="2541588" y="5607050"/>
          <p14:tracePt t="141641" x="2541588" y="5619750"/>
          <p14:tracePt t="141658" x="2541588" y="5643563"/>
          <p14:tracePt t="141674" x="2541588" y="5681663"/>
          <p14:tracePt t="141692" x="2541588" y="5719763"/>
          <p14:tracePt t="141709" x="2541588" y="5743575"/>
          <p14:tracePt t="141725" x="2541588" y="5756275"/>
          <p14:tracePt t="141741" x="2541588" y="5781675"/>
          <p14:tracePt t="141758" x="2541588" y="5794375"/>
          <p14:tracePt t="141774" x="2541588" y="5807075"/>
          <p14:tracePt t="141791" x="2541588" y="5819775"/>
          <p14:tracePt t="141815" x="2541588" y="5832475"/>
          <p14:tracePt t="142153" x="2554288" y="5832475"/>
          <p14:tracePt t="142163" x="2565400" y="5832475"/>
          <p14:tracePt t="142168" x="2578100" y="5832475"/>
          <p14:tracePt t="142176" x="2603500" y="5832475"/>
          <p14:tracePt t="142192" x="2641600" y="5832475"/>
          <p14:tracePt t="142207" x="2690813" y="5832475"/>
          <p14:tracePt t="142224" x="2778125" y="5832475"/>
          <p14:tracePt t="142241" x="2867025" y="5843588"/>
          <p14:tracePt t="142257" x="2967038" y="5843588"/>
          <p14:tracePt t="142274" x="3067050" y="5843588"/>
          <p14:tracePt t="142275" x="3103563" y="5856288"/>
          <p14:tracePt t="142291" x="3154363" y="5856288"/>
          <p14:tracePt t="142307" x="3192463" y="5856288"/>
          <p14:tracePt t="142324" x="3228975" y="5868988"/>
          <p14:tracePt t="142341" x="3241675" y="5868988"/>
          <p14:tracePt t="142357" x="3254375" y="5868988"/>
          <p14:tracePt t="142629" x="3241675" y="5868988"/>
          <p14:tracePt t="142637" x="3216275" y="5868988"/>
          <p14:tracePt t="142644" x="3192463" y="5868988"/>
          <p14:tracePt t="142658" x="3167063" y="5868988"/>
          <p14:tracePt t="142660" x="3116263" y="5868988"/>
          <p14:tracePt t="142675" x="3079750" y="5868988"/>
          <p14:tracePt t="142676" x="3041650" y="5868988"/>
          <p14:tracePt t="142691" x="2916238" y="5868988"/>
          <p14:tracePt t="142707" x="2803525" y="5868988"/>
          <p14:tracePt t="142724" x="2716213" y="5868988"/>
          <p14:tracePt t="142741" x="2654300" y="5868988"/>
          <p14:tracePt t="142757" x="2616200" y="5868988"/>
          <p14:tracePt t="142774" x="2578100" y="5868988"/>
          <p14:tracePt t="142791" x="2565400" y="5868988"/>
          <p14:tracePt t="143112" x="2578100" y="5868988"/>
          <p14:tracePt t="143120" x="2590800" y="5868988"/>
          <p14:tracePt t="143127" x="2616200" y="5868988"/>
          <p14:tracePt t="143141" x="2628900" y="5868988"/>
          <p14:tracePt t="143158" x="2716213" y="5868988"/>
          <p14:tracePt t="143174" x="2790825" y="5868988"/>
          <p14:tracePt t="143191" x="2867025" y="5868988"/>
          <p14:tracePt t="143207" x="2954338" y="5868988"/>
          <p14:tracePt t="143225" x="3041650" y="5868988"/>
          <p14:tracePt t="143241" x="3128963" y="5881688"/>
          <p14:tracePt t="143242" x="3154363" y="5881688"/>
          <p14:tracePt t="143258" x="3192463" y="5881688"/>
          <p14:tracePt t="143274" x="3228975" y="5881688"/>
          <p14:tracePt t="143512" x="3241675" y="5881688"/>
          <p14:tracePt t="143520" x="3254375" y="5881688"/>
          <p14:tracePt t="143527" x="3267075" y="5881688"/>
          <p14:tracePt t="143541" x="3279775" y="5881688"/>
          <p14:tracePt t="143542" x="3317875" y="5881688"/>
          <p14:tracePt t="143558" x="3405188" y="5881688"/>
          <p14:tracePt t="143574" x="3567113" y="5881688"/>
          <p14:tracePt t="143591" x="3767138" y="5881688"/>
          <p14:tracePt t="143608" x="3930650" y="5881688"/>
          <p14:tracePt t="143624" x="4056063" y="5907088"/>
          <p14:tracePt t="143626" x="4143375" y="5919788"/>
          <p14:tracePt t="143642" x="4256088" y="5945188"/>
          <p14:tracePt t="143658" x="4343400" y="5969000"/>
          <p14:tracePt t="143674" x="4356100" y="5969000"/>
          <p14:tracePt t="143691" x="4381500" y="5969000"/>
          <p14:tracePt t="143980" x="4394200" y="5969000"/>
          <p14:tracePt t="143988" x="4406900" y="5969000"/>
          <p14:tracePt t="143995" x="4430713" y="5969000"/>
          <p14:tracePt t="144008" x="4456113" y="5969000"/>
          <p14:tracePt t="144010" x="4481513" y="5969000"/>
          <p14:tracePt t="144024" x="4518025" y="5969000"/>
          <p14:tracePt t="144025" x="4568825" y="5969000"/>
          <p14:tracePt t="144041" x="4681538" y="5969000"/>
          <p14:tracePt t="144057" x="4832350" y="5969000"/>
          <p14:tracePt t="144074" x="4956175" y="5969000"/>
          <p14:tracePt t="144091" x="5045075" y="5969000"/>
          <p14:tracePt t="144108" x="5119688" y="5969000"/>
          <p14:tracePt t="144125" x="5207000" y="5969000"/>
          <p14:tracePt t="144141" x="5245100" y="5969000"/>
          <p14:tracePt t="144158" x="5257800" y="5969000"/>
          <p14:tracePt t="144525" x="5270500" y="5969000"/>
          <p14:tracePt t="144541" x="5281613" y="5969000"/>
          <p14:tracePt t="144548" x="5307013" y="5969000"/>
          <p14:tracePt t="144558" x="5332413" y="5969000"/>
          <p14:tracePt t="144574" x="5383213" y="5956300"/>
          <p14:tracePt t="144591" x="5470525" y="5945188"/>
          <p14:tracePt t="144608" x="5632450" y="5932488"/>
          <p14:tracePt t="144609" x="5695950" y="5932488"/>
          <p14:tracePt t="144624" x="5832475" y="5932488"/>
          <p14:tracePt t="144641" x="5957888" y="5919788"/>
          <p14:tracePt t="144657" x="6057900" y="5919788"/>
          <p14:tracePt t="144674" x="6096000" y="5919788"/>
          <p14:tracePt t="144691" x="6146800" y="5919788"/>
          <p14:tracePt t="144708" x="6183313" y="5919788"/>
          <p14:tracePt t="150258" x="6170613" y="5919788"/>
          <p14:tracePt t="150273" x="6157913" y="5919788"/>
          <p14:tracePt t="150280" x="6134100" y="5919788"/>
          <p14:tracePt t="150291" x="6096000" y="5919788"/>
          <p14:tracePt t="150308" x="6034088" y="5919788"/>
          <p14:tracePt t="150325" x="5957888" y="5932488"/>
          <p14:tracePt t="150326" x="5908675" y="5932488"/>
          <p14:tracePt t="150342" x="5821363" y="5932488"/>
          <p14:tracePt t="150358" x="5708650" y="5932488"/>
          <p14:tracePt t="150375" x="5583238" y="5932488"/>
          <p14:tracePt t="150391" x="5507038" y="5932488"/>
          <p14:tracePt t="150407" x="5445125" y="5932488"/>
          <p14:tracePt t="150424" x="5407025" y="5932488"/>
          <p14:tracePt t="150425" x="5394325" y="5932488"/>
          <p14:tracePt t="150441" x="5383213" y="5932488"/>
          <p14:tracePt t="150457" x="5370513" y="5932488"/>
          <p14:tracePt t="150557" x="5383213" y="5932488"/>
          <p14:tracePt t="150564" x="5419725" y="5932488"/>
          <p14:tracePt t="150574" x="5457825" y="5932488"/>
          <p14:tracePt t="150591" x="5619750" y="5932488"/>
          <p14:tracePt t="150608" x="5908675" y="5932488"/>
          <p14:tracePt t="150610" x="6070600" y="5919788"/>
          <p14:tracePt t="150625" x="6196013" y="5919788"/>
          <p14:tracePt t="150626" x="6321425" y="5907088"/>
          <p14:tracePt t="150641" x="6584950" y="5894388"/>
          <p14:tracePt t="150658" x="6808788" y="5894388"/>
          <p14:tracePt t="150674" x="6946900" y="5881688"/>
          <p14:tracePt t="150692" x="7021513" y="5868988"/>
          <p14:tracePt t="150707" x="7072313" y="5868988"/>
          <p14:tracePt t="150725" x="7097713" y="5868988"/>
          <p14:tracePt t="151056" x="7085013" y="5868988"/>
          <p14:tracePt t="151063" x="7072313" y="5868988"/>
          <p14:tracePt t="151074" x="7046913" y="5868988"/>
          <p14:tracePt t="151091" x="6972300" y="5868988"/>
          <p14:tracePt t="151108" x="6897688" y="5868988"/>
          <p14:tracePt t="151109" x="6859588" y="5868988"/>
          <p14:tracePt t="151125" x="6784975" y="5868988"/>
          <p14:tracePt t="151141" x="6696075" y="5868988"/>
          <p14:tracePt t="151158" x="6608763" y="5868988"/>
          <p14:tracePt t="151174" x="6521450" y="5868988"/>
          <p14:tracePt t="151191" x="6459538" y="5868988"/>
          <p14:tracePt t="151208" x="6396038" y="5894388"/>
          <p14:tracePt t="151224" x="6370638" y="5894388"/>
          <p14:tracePt t="151241" x="6359525" y="5894388"/>
          <p14:tracePt t="155046" x="6346825" y="5894388"/>
          <p14:tracePt t="155061" x="6334125" y="5894388"/>
          <p14:tracePt t="155068" x="6321425" y="5894388"/>
          <p14:tracePt t="155077" x="6296025" y="5894388"/>
          <p14:tracePt t="155091" x="6221413" y="5894388"/>
          <p14:tracePt t="155107" x="6057900" y="5894388"/>
          <p14:tracePt t="155124" x="5845175" y="5894388"/>
          <p14:tracePt t="155141" x="5532438" y="5881688"/>
          <p14:tracePt t="155158" x="5232400" y="5856288"/>
          <p14:tracePt t="155175" x="4945063" y="5832475"/>
          <p14:tracePt t="155176" x="4794250" y="5832475"/>
          <p14:tracePt t="155192" x="4594225" y="5807075"/>
          <p14:tracePt t="155208" x="4368800" y="5807075"/>
          <p14:tracePt t="155224" x="4168775" y="5807075"/>
          <p14:tracePt t="155241" x="3979863" y="5794375"/>
          <p14:tracePt t="155258" x="3843338" y="5794375"/>
          <p14:tracePt t="155275" x="3679825" y="5794375"/>
          <p14:tracePt t="155291" x="3541713" y="5794375"/>
          <p14:tracePt t="155307" x="3405188" y="5794375"/>
          <p14:tracePt t="155324" x="3305175" y="5794375"/>
          <p14:tracePt t="155341" x="3267075" y="5794375"/>
          <p14:tracePt t="155357" x="3241675" y="5794375"/>
          <p14:tracePt t="155637" x="3228975" y="5794375"/>
          <p14:tracePt t="155644" x="3216275" y="5794375"/>
          <p14:tracePt t="155652" x="3192463" y="5794375"/>
          <p14:tracePt t="155660" x="3167063" y="5794375"/>
          <p14:tracePt t="155675" x="3128963" y="5794375"/>
          <p14:tracePt t="155691" x="3054350" y="5794375"/>
          <p14:tracePt t="155708" x="2941638" y="5819775"/>
          <p14:tracePt t="155724" x="2828925" y="5832475"/>
          <p14:tracePt t="155741" x="2703513" y="5856288"/>
          <p14:tracePt t="155758" x="2578100" y="5856288"/>
          <p14:tracePt t="155759" x="2541588" y="5868988"/>
          <p14:tracePt t="155775" x="2490788" y="5868988"/>
          <p14:tracePt t="155791" x="2441575" y="5868988"/>
          <p14:tracePt t="155807" x="2428875" y="5868988"/>
          <p14:tracePt t="155828" x="2416175" y="5868988"/>
          <p14:tracePt t="156143" x="2428875" y="5868988"/>
          <p14:tracePt t="156151" x="2452688" y="5868988"/>
          <p14:tracePt t="156158" x="2490788" y="5868988"/>
          <p14:tracePt t="156175" x="2603500" y="5832475"/>
          <p14:tracePt t="156191" x="2790825" y="5794375"/>
          <p14:tracePt t="156208" x="3016250" y="5756275"/>
          <p14:tracePt t="156225" x="3205163" y="5732463"/>
          <p14:tracePt t="156227" x="3305175" y="5719763"/>
          <p14:tracePt t="156241" x="3367088" y="5707063"/>
          <p14:tracePt t="156243" x="3454400" y="5694363"/>
          <p14:tracePt t="156258" x="3530600" y="5681663"/>
          <p14:tracePt t="156274" x="3579813" y="5668963"/>
          <p14:tracePt t="156291" x="3617913" y="5668963"/>
          <p14:tracePt t="156307" x="3643313" y="5668963"/>
          <p14:tracePt t="156327" x="3654425" y="5668963"/>
          <p14:tracePt t="157349" x="3643313" y="5668963"/>
          <p14:tracePt t="157356" x="3630613" y="5668963"/>
          <p14:tracePt t="157364" x="3605213" y="5668963"/>
          <p14:tracePt t="157375" x="3567113" y="5668963"/>
          <p14:tracePt t="157392" x="3479800" y="5668963"/>
          <p14:tracePt t="157408" x="3317875" y="5668963"/>
          <p14:tracePt t="157425" x="3041650" y="5656263"/>
          <p14:tracePt t="157441" x="2841625" y="5656263"/>
          <p14:tracePt t="157458" x="2667000" y="5656263"/>
          <p14:tracePt t="157475" x="2528888" y="5643563"/>
          <p14:tracePt t="157491" x="2441575" y="5643563"/>
          <p14:tracePt t="157508" x="2390775" y="5643563"/>
          <p14:tracePt t="157509" x="2378075" y="5643563"/>
          <p14:tracePt t="157524" x="2365375" y="5643563"/>
          <p14:tracePt t="157541" x="2352675" y="5643563"/>
          <p14:tracePt t="157617" x="2365375" y="5630863"/>
          <p14:tracePt t="157625" x="2403475" y="5630863"/>
          <p14:tracePt t="157632" x="2441575" y="5619750"/>
          <p14:tracePt t="157641" x="2478088" y="5607050"/>
          <p14:tracePt t="157658" x="2641600" y="5556250"/>
          <p14:tracePt t="157675" x="2841625" y="5518150"/>
          <p14:tracePt t="157691" x="3041650" y="5456238"/>
          <p14:tracePt t="157708" x="3228975" y="5394325"/>
          <p14:tracePt t="157709" x="3341688" y="5368925"/>
          <p14:tracePt t="157724" x="3517900" y="5305425"/>
          <p14:tracePt t="157741" x="3643313" y="5268913"/>
          <p14:tracePt t="157758" x="3756025" y="5243513"/>
          <p14:tracePt t="158107" x="3743325" y="5243513"/>
          <p14:tracePt t="158115" x="3730625" y="5243513"/>
          <p14:tracePt t="158124" x="3717925" y="5243513"/>
          <p14:tracePt t="158141" x="3654425" y="5230813"/>
          <p14:tracePt t="158158" x="3530600" y="5218113"/>
          <p14:tracePt t="158174" x="3367088" y="5181600"/>
          <p14:tracePt t="158192" x="3116263" y="5105400"/>
          <p14:tracePt t="158207" x="3016250" y="5081588"/>
          <p14:tracePt t="158224" x="2903538" y="5068888"/>
          <p14:tracePt t="158241" x="2841625" y="5056188"/>
          <p14:tracePt t="158258" x="2790825" y="5056188"/>
          <p14:tracePt t="158275" x="2741613" y="5056188"/>
          <p14:tracePt t="158291" x="2703513" y="5056188"/>
          <p14:tracePt t="158307" x="2678113" y="5056188"/>
          <p14:tracePt t="158330" x="2667000" y="505618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02A86345-6F18-803D-8B64-F6D14D4144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0549"/>
            <a:ext cx="45719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4C523F-9863-9055-1A6E-6B513B1C1FEB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35B9AB-EBF2-4136-70B5-0A463684D9E8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DD3DB2-C1C9-4D95-9492-AF48F4AE0146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4">
            <a:extLst>
              <a:ext uri="{FF2B5EF4-FFF2-40B4-BE49-F238E27FC236}">
                <a16:creationId xmlns:a16="http://schemas.microsoft.com/office/drawing/2014/main" id="{D9E679E5-DBAD-9CC3-5477-CD121C3DE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3706163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06249A-C382-AE43-A925-CB6A4772F213}"/>
              </a:ext>
            </a:extLst>
          </p:cNvPr>
          <p:cNvSpPr txBox="1"/>
          <p:nvPr/>
        </p:nvSpPr>
        <p:spPr>
          <a:xfrm>
            <a:off x="2321960" y="2321780"/>
            <a:ext cx="96556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7B2CD-6BAE-213E-52E8-D31C6FE5F527}"/>
              </a:ext>
            </a:extLst>
          </p:cNvPr>
          <p:cNvSpPr txBox="1"/>
          <p:nvPr/>
        </p:nvSpPr>
        <p:spPr>
          <a:xfrm>
            <a:off x="4136812" y="661024"/>
            <a:ext cx="7673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>
                <a:cs typeface="Tajawal Medium" panose="00000600000000000000" pitchFamily="2" charset="-78"/>
              </a:rPr>
              <a:t>Writing Effective Short Reports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ED10CAF-8356-8599-68FE-9BB5A13E3FA1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1- Why Short Reports Are Important.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2- Types of Short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3- Seven Guidelines for Writing Short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4- Periodic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5- Sales Reports.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6- Progress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7- Travel/Trip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8- Incident Reports.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400" b="1" dirty="0">
                <a:solidFill>
                  <a:prstClr val="black"/>
                </a:solidFill>
                <a:latin typeface="Calibri" panose="020F0502020204030204"/>
              </a:rPr>
              <a:t>9- Protecting Yourself Legally.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D9FEED4-914C-FEB6-4536-C0A7FD6595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433"/>
    </mc:Choice>
    <mc:Fallback xmlns="">
      <p:transition spd="slow" advTm="203433"/>
    </mc:Fallback>
  </mc:AlternateContent>
  <p:extLst>
    <p:ext uri="{3A86A75C-4F4B-4683-9AE1-C65F6400EC91}">
      <p14:laserTraceLst xmlns:p14="http://schemas.microsoft.com/office/powerpoint/2010/main">
        <p14:tracePtLst>
          <p14:tracePt t="645" x="2667000" y="5018088"/>
          <p14:tracePt t="652" x="2690813" y="4956175"/>
          <p14:tracePt t="661" x="2741613" y="4879975"/>
          <p14:tracePt t="677" x="2928938" y="4579938"/>
          <p14:tracePt t="696" x="3279775" y="4041775"/>
          <p14:tracePt t="698" x="3541713" y="3703638"/>
          <p14:tracePt t="710" x="3779838" y="3354388"/>
          <p14:tracePt t="728" x="4268788" y="2665413"/>
          <p14:tracePt t="728" x="4468813" y="2390775"/>
          <p14:tracePt t="745" x="4781550" y="1978025"/>
          <p14:tracePt t="760" x="5019675" y="1639888"/>
          <p14:tracePt t="777" x="5145088" y="1463675"/>
          <p14:tracePt t="794" x="5219700" y="1376363"/>
          <p14:tracePt t="810" x="5257800" y="1327150"/>
          <p14:tracePt t="827" x="5270500" y="1301750"/>
          <p14:tracePt t="1073" x="5257800" y="1301750"/>
          <p14:tracePt t="1081" x="5232400" y="1301750"/>
          <p14:tracePt t="1094" x="5194300" y="1301750"/>
          <p14:tracePt t="1111" x="5106988" y="1301750"/>
          <p14:tracePt t="1127" x="4906963" y="1314450"/>
          <p14:tracePt t="1144" x="4543425" y="1327150"/>
          <p14:tracePt t="1174" x="4017963" y="1401763"/>
          <p14:tracePt t="1181" x="3892550" y="1439863"/>
          <p14:tracePt t="1194" x="3817938" y="1463675"/>
          <p14:tracePt t="1211" x="3667125" y="1514475"/>
          <p14:tracePt t="1227" x="3643313" y="1527175"/>
          <p14:tracePt t="1244" x="3630613" y="1527175"/>
          <p14:tracePt t="1535" x="3630613" y="1539875"/>
          <p14:tracePt t="1558" x="3630613" y="1563688"/>
          <p14:tracePt t="1565" x="3654425" y="1576388"/>
          <p14:tracePt t="1577" x="3679825" y="1589088"/>
          <p14:tracePt t="1595" x="3730625" y="1627188"/>
          <p14:tracePt t="1596" x="3756025" y="1676400"/>
          <p14:tracePt t="1611" x="3817938" y="1739900"/>
          <p14:tracePt t="1628" x="3879850" y="1827213"/>
          <p14:tracePt t="1644" x="3943350" y="1927225"/>
          <p14:tracePt t="1661" x="3979863" y="2001838"/>
          <p14:tracePt t="1678" x="4005263" y="2078038"/>
          <p14:tracePt t="1695" x="4043363" y="2139950"/>
          <p14:tracePt t="1696" x="4056063" y="2165350"/>
          <p14:tracePt t="1711" x="4081463" y="2201863"/>
          <p14:tracePt t="1727" x="4092575" y="2239963"/>
          <p14:tracePt t="1988" x="4092575" y="2252663"/>
          <p14:tracePt t="1995" x="4105275" y="2252663"/>
          <p14:tracePt t="2003" x="4117975" y="2265363"/>
          <p14:tracePt t="2011" x="4156075" y="2290763"/>
          <p14:tracePt t="2027" x="4230688" y="2339975"/>
          <p14:tracePt t="2044" x="4406900" y="2427288"/>
          <p14:tracePt t="2061" x="4619625" y="2540000"/>
          <p14:tracePt t="2078" x="4806950" y="2652713"/>
          <p14:tracePt t="2079" x="4932363" y="2716213"/>
          <p14:tracePt t="2094" x="5068888" y="2816225"/>
          <p14:tracePt t="2110" x="5219700" y="2916238"/>
          <p14:tracePt t="2127" x="5307013" y="3016250"/>
          <p14:tracePt t="2144" x="5419725" y="3103563"/>
          <p14:tracePt t="2161" x="5457825" y="3154363"/>
          <p14:tracePt t="2163" x="5483225" y="3165475"/>
          <p14:tracePt t="2178" x="5507038" y="3178175"/>
          <p14:tracePt t="2448" x="5519738" y="3178175"/>
          <p14:tracePt t="2463" x="5545138" y="3178175"/>
          <p14:tracePt t="2471" x="5583238" y="3178175"/>
          <p14:tracePt t="2478" x="5632450" y="3178175"/>
          <p14:tracePt t="2494" x="5808663" y="3178175"/>
          <p14:tracePt t="2511" x="6121400" y="3154363"/>
          <p14:tracePt t="2527" x="6472238" y="3116263"/>
          <p14:tracePt t="2544" x="6834188" y="3054350"/>
          <p14:tracePt t="2562" x="7097713" y="3016250"/>
          <p14:tracePt t="2564" x="7235825" y="2990850"/>
          <p14:tracePt t="2578" x="7323138" y="2978150"/>
          <p14:tracePt t="2594" x="7385050" y="2978150"/>
          <p14:tracePt t="2611" x="7410450" y="2978150"/>
          <p14:tracePt t="2831" x="7397750" y="2978150"/>
          <p14:tracePt t="2839" x="7385050" y="2978150"/>
          <p14:tracePt t="2846" x="7348538" y="2978150"/>
          <p14:tracePt t="2861" x="7310438" y="2978150"/>
          <p14:tracePt t="2862" x="7259638" y="2978150"/>
          <p14:tracePt t="2878" x="7123113" y="2978150"/>
          <p14:tracePt t="2894" x="6897688" y="3028950"/>
          <p14:tracePt t="2910" x="6634163" y="3090863"/>
          <p14:tracePt t="2927" x="6396038" y="3154363"/>
          <p14:tracePt t="2944" x="6134100" y="3241675"/>
          <p14:tracePt t="2961" x="5832475" y="3354388"/>
          <p14:tracePt t="2977" x="5670550" y="3429000"/>
          <p14:tracePt t="2994" x="5570538" y="3467100"/>
          <p14:tracePt t="3011" x="5532438" y="3479800"/>
          <p14:tracePt t="3027" x="5519738" y="3479800"/>
          <p14:tracePt t="11159" x="5495925" y="3479800"/>
          <p14:tracePt t="11166" x="5470525" y="3490913"/>
          <p14:tracePt t="11178" x="5445125" y="3503613"/>
          <p14:tracePt t="11194" x="5370513" y="3516313"/>
          <p14:tracePt t="11212" x="5207000" y="3516313"/>
          <p14:tracePt t="11227" x="5081588" y="3516313"/>
          <p14:tracePt t="11244" x="4919663" y="3516313"/>
          <p14:tracePt t="11260" x="4706938" y="3516313"/>
          <p14:tracePt t="11277" x="4430713" y="3516313"/>
          <p14:tracePt t="11294" x="4156075" y="3516313"/>
          <p14:tracePt t="11295" x="4017963" y="3516313"/>
          <p14:tracePt t="11311" x="3756025" y="3503613"/>
          <p14:tracePt t="11327" x="3530600" y="3503613"/>
          <p14:tracePt t="11344" x="3392488" y="3479800"/>
          <p14:tracePt t="11360" x="3279775" y="3479800"/>
          <p14:tracePt t="11377" x="3205163" y="3467100"/>
          <p14:tracePt t="11394" x="3179763" y="3454400"/>
          <p14:tracePt t="11395" x="3167063" y="3454400"/>
          <p14:tracePt t="11411" x="3154363" y="3454400"/>
          <p14:tracePt t="11427" x="3141663" y="3441700"/>
          <p14:tracePt t="11449" x="3141663" y="3429000"/>
          <p14:tracePt t="11472" x="3141663" y="3416300"/>
          <p14:tracePt t="11480" x="3154363" y="3416300"/>
          <p14:tracePt t="11494" x="3154363" y="3403600"/>
          <p14:tracePt t="11495" x="3179763" y="3390900"/>
          <p14:tracePt t="11511" x="3279775" y="3354388"/>
          <p14:tracePt t="11527" x="3467100" y="3290888"/>
          <p14:tracePt t="11544" x="3692525" y="3254375"/>
          <p14:tracePt t="11561" x="3956050" y="3228975"/>
          <p14:tracePt t="11577" x="4192588" y="3203575"/>
          <p14:tracePt t="11594" x="4406900" y="3178175"/>
          <p14:tracePt t="11595" x="4506913" y="3178175"/>
          <p14:tracePt t="11610" x="4643438" y="3165475"/>
          <p14:tracePt t="11627" x="4756150" y="3154363"/>
          <p14:tracePt t="11644" x="4881563" y="3154363"/>
          <p14:tracePt t="11661" x="4981575" y="3154363"/>
          <p14:tracePt t="11678" x="4994275" y="3154363"/>
          <p14:tracePt t="11680" x="5019675" y="3154363"/>
          <p14:tracePt t="11694" x="5032375" y="3154363"/>
          <p14:tracePt t="20068" x="5019675" y="3154363"/>
          <p14:tracePt t="20075" x="4994275" y="3154363"/>
          <p14:tracePt t="20083" x="4956175" y="3165475"/>
          <p14:tracePt t="20094" x="4919663" y="3178175"/>
          <p14:tracePt t="20111" x="4819650" y="3190875"/>
          <p14:tracePt t="20128" x="4706938" y="3203575"/>
          <p14:tracePt t="20128" x="4630738" y="3216275"/>
          <p14:tracePt t="20144" x="4494213" y="3216275"/>
          <p14:tracePt t="20161" x="4343400" y="3228975"/>
          <p14:tracePt t="20177" x="4217988" y="3241675"/>
          <p14:tracePt t="20194" x="4092575" y="3254375"/>
          <p14:tracePt t="20211" x="3956050" y="3290888"/>
          <p14:tracePt t="20228" x="3843338" y="3316288"/>
          <p14:tracePt t="20230" x="3805238" y="3328988"/>
          <p14:tracePt t="20244" x="3717925" y="3341688"/>
          <p14:tracePt t="20261" x="3643313" y="3378200"/>
          <p14:tracePt t="20277" x="3567113" y="3403600"/>
          <p14:tracePt t="20294" x="3505200" y="3441700"/>
          <p14:tracePt t="20311" x="3429000" y="3479800"/>
          <p14:tracePt t="20328" x="3354388" y="3529013"/>
          <p14:tracePt t="20344" x="3317875" y="3554413"/>
          <p14:tracePt t="20361" x="3279775" y="3567113"/>
          <p14:tracePt t="20377" x="3254375" y="3590925"/>
          <p14:tracePt t="20727" x="3254375" y="3603625"/>
          <p14:tracePt t="20750" x="3254375" y="3616325"/>
          <p14:tracePt t="20758" x="3267075" y="3616325"/>
          <p14:tracePt t="20766" x="3292475" y="3629025"/>
          <p14:tracePt t="20777" x="3317875" y="3654425"/>
          <p14:tracePt t="20794" x="3379788" y="3692525"/>
          <p14:tracePt t="20811" x="3505200" y="3779838"/>
          <p14:tracePt t="20812" x="3592513" y="3829050"/>
          <p14:tracePt t="20827" x="3779838" y="3941763"/>
          <p14:tracePt t="20844" x="3956050" y="4067175"/>
          <p14:tracePt t="20860" x="4105275" y="4154488"/>
          <p14:tracePt t="20877" x="4217988" y="4241800"/>
          <p14:tracePt t="20894" x="4318000" y="4318000"/>
          <p14:tracePt t="20911" x="4430713" y="4392613"/>
          <p14:tracePt t="20928" x="4506913" y="4454525"/>
          <p14:tracePt t="20945" x="4506913" y="4467225"/>
          <p14:tracePt t="20961" x="4518025" y="4479925"/>
          <p14:tracePt t="25777" x="4518025" y="4492625"/>
          <p14:tracePt t="25784" x="4494213" y="4492625"/>
          <p14:tracePt t="25794" x="4468813" y="4492625"/>
          <p14:tracePt t="25811" x="4394200" y="4492625"/>
          <p14:tracePt t="25828" x="4305300" y="4492625"/>
          <p14:tracePt t="25844" x="4217988" y="4492625"/>
          <p14:tracePt t="25846" x="4156075" y="4492625"/>
          <p14:tracePt t="25861" x="4017963" y="4479925"/>
          <p14:tracePt t="25877" x="3892550" y="4430713"/>
          <p14:tracePt t="25894" x="3767138" y="4405313"/>
          <p14:tracePt t="25911" x="3667125" y="4367213"/>
          <p14:tracePt t="25928" x="3592513" y="4330700"/>
          <p14:tracePt t="25944" x="3567113" y="4305300"/>
          <p14:tracePt t="25945" x="3530600" y="4279900"/>
          <p14:tracePt t="25962" x="3505200" y="4254500"/>
          <p14:tracePt t="25977" x="3479800" y="4192588"/>
          <p14:tracePt t="25994" x="3454400" y="4105275"/>
          <p14:tracePt t="26011" x="3429000" y="3979863"/>
          <p14:tracePt t="26027" x="3429000" y="3854450"/>
          <p14:tracePt t="26044" x="3441700" y="3716338"/>
          <p14:tracePt t="26045" x="3454400" y="3679825"/>
          <p14:tracePt t="26061" x="3505200" y="3554413"/>
          <p14:tracePt t="26077" x="3554413" y="3467100"/>
          <p14:tracePt t="26094" x="3617913" y="3390900"/>
          <p14:tracePt t="26111" x="3654425" y="3354388"/>
          <p14:tracePt t="26127" x="3679825" y="3328988"/>
          <p14:tracePt t="26144" x="3679825" y="3316288"/>
          <p14:tracePt t="26422" x="3667125" y="3316288"/>
          <p14:tracePt t="26429" x="3654425" y="3316288"/>
          <p14:tracePt t="26437" x="3643313" y="3316288"/>
          <p14:tracePt t="26445" x="3617913" y="3303588"/>
          <p14:tracePt t="26461" x="3567113" y="3290888"/>
          <p14:tracePt t="26477" x="3492500" y="3254375"/>
          <p14:tracePt t="26494" x="3405188" y="3228975"/>
          <p14:tracePt t="26511" x="3328988" y="3203575"/>
          <p14:tracePt t="26527" x="3216275" y="3154363"/>
          <p14:tracePt t="26529" x="3179763" y="3128963"/>
          <p14:tracePt t="26544" x="3092450" y="3103563"/>
          <p14:tracePt t="26561" x="3041650" y="3078163"/>
          <p14:tracePt t="26577" x="3003550" y="3065463"/>
          <p14:tracePt t="26594" x="2954338" y="3041650"/>
          <p14:tracePt t="26611" x="2928938" y="3028950"/>
          <p14:tracePt t="26628" x="2867025" y="3003550"/>
          <p14:tracePt t="26644" x="2828925" y="2990850"/>
          <p14:tracePt t="26661" x="2803525" y="2978150"/>
          <p14:tracePt t="26677" x="2790825" y="2965450"/>
          <p14:tracePt t="26694" x="2790825" y="2952750"/>
          <p14:tracePt t="26711" x="2778125" y="2952750"/>
          <p14:tracePt t="26728" x="2778125" y="2928938"/>
          <p14:tracePt t="26744" x="2778125" y="2890838"/>
          <p14:tracePt t="26761" x="2828925" y="2852738"/>
          <p14:tracePt t="26777" x="2941638" y="2778125"/>
          <p14:tracePt t="26794" x="3092450" y="2703513"/>
          <p14:tracePt t="26811" x="3254375" y="2640013"/>
          <p14:tracePt t="26828" x="3417888" y="2590800"/>
          <p14:tracePt t="26844" x="3479800" y="2565400"/>
          <p14:tracePt t="26861" x="3541713" y="2552700"/>
          <p14:tracePt t="26889" x="3554413" y="2552700"/>
          <p14:tracePt t="27159" x="3530600" y="2552700"/>
          <p14:tracePt t="27166" x="3505200" y="2552700"/>
          <p14:tracePt t="27177" x="3479800" y="2552700"/>
          <p14:tracePt t="27194" x="3429000" y="2552700"/>
          <p14:tracePt t="27211" x="3367088" y="2552700"/>
          <p14:tracePt t="27212" x="3328988" y="2552700"/>
          <p14:tracePt t="27227" x="3267075" y="2552700"/>
          <p14:tracePt t="27244" x="3179763" y="2552700"/>
          <p14:tracePt t="27261" x="3103563" y="2552700"/>
          <p14:tracePt t="27277" x="3016250" y="2578100"/>
          <p14:tracePt t="27294" x="2916238" y="2590800"/>
          <p14:tracePt t="27311" x="2854325" y="2603500"/>
          <p14:tracePt t="27327" x="2828925" y="2616200"/>
          <p14:tracePt t="27349" x="2816225" y="2616200"/>
          <p14:tracePt t="27605" x="2803525" y="2616200"/>
          <p14:tracePt t="27619" x="2803525" y="2627313"/>
          <p14:tracePt t="27635" x="2803525" y="2640013"/>
          <p14:tracePt t="27642" x="2803525" y="2652713"/>
          <p14:tracePt t="27650" x="2803525" y="2678113"/>
          <p14:tracePt t="27661" x="2803525" y="2690813"/>
          <p14:tracePt t="27677" x="2803525" y="2740025"/>
          <p14:tracePt t="27698" x="2803525" y="2840038"/>
          <p14:tracePt t="27711" x="2803525" y="2916238"/>
          <p14:tracePt t="27727" x="2803525" y="2978150"/>
          <p14:tracePt t="27744" x="2790825" y="3028950"/>
          <p14:tracePt t="27761" x="2778125" y="3090863"/>
          <p14:tracePt t="27777" x="2767013" y="3128963"/>
          <p14:tracePt t="27795" x="2767013" y="3178175"/>
          <p14:tracePt t="27811" x="2767013" y="3190875"/>
          <p14:tracePt t="27833" x="2767013" y="3203575"/>
          <p14:tracePt t="28118" x="2767013" y="3228975"/>
          <p14:tracePt t="28126" x="2767013" y="3254375"/>
          <p14:tracePt t="28133" x="2767013" y="3290888"/>
          <p14:tracePt t="28144" x="2767013" y="3328988"/>
          <p14:tracePt t="28161" x="2790825" y="3441700"/>
          <p14:tracePt t="28178" x="2828925" y="3616325"/>
          <p14:tracePt t="28194" x="2903538" y="3954463"/>
          <p14:tracePt t="28211" x="2967038" y="4230688"/>
          <p14:tracePt t="28227" x="3016250" y="4492625"/>
          <p14:tracePt t="28244" x="3067050" y="4730750"/>
          <p14:tracePt t="28261" x="3116263" y="4930775"/>
          <p14:tracePt t="28278" x="3179763" y="5205413"/>
          <p14:tracePt t="28294" x="3216275" y="5368925"/>
          <p14:tracePt t="28311" x="3254375" y="5507038"/>
          <p14:tracePt t="28328" x="3279775" y="5619750"/>
          <p14:tracePt t="28344" x="3292475" y="5668963"/>
          <p14:tracePt t="28361" x="3292475" y="5694363"/>
          <p14:tracePt t="28378" x="3305175" y="5719763"/>
          <p14:tracePt t="28447" x="3317875" y="5719763"/>
          <p14:tracePt t="28455" x="3328988" y="5694363"/>
          <p14:tracePt t="28463" x="3341688" y="5656263"/>
          <p14:tracePt t="28478" x="3379788" y="5494338"/>
          <p14:tracePt t="28494" x="3467100" y="5230813"/>
          <p14:tracePt t="28511" x="3554413" y="4943475"/>
          <p14:tracePt t="28527" x="3654425" y="4679950"/>
          <p14:tracePt t="28544" x="3767138" y="4430713"/>
          <p14:tracePt t="28561" x="3856038" y="4241800"/>
          <p14:tracePt t="28578" x="3943350" y="4041775"/>
          <p14:tracePt t="28594" x="3979863" y="3979863"/>
          <p14:tracePt t="28611" x="3992563" y="3941763"/>
          <p14:tracePt t="28628" x="4005263" y="3929063"/>
          <p14:tracePt t="28647" x="4005263" y="3916363"/>
          <p14:tracePt t="28670" x="4005263" y="3905250"/>
          <p14:tracePt t="28678" x="3992563" y="3892550"/>
          <p14:tracePt t="28695" x="3956050" y="3879850"/>
          <p14:tracePt t="28711" x="3892550" y="3854450"/>
          <p14:tracePt t="28727" x="3817938" y="3841750"/>
          <p14:tracePt t="28744" x="3692525" y="3803650"/>
          <p14:tracePt t="28761" x="3505200" y="3779838"/>
          <p14:tracePt t="28762" x="3417888" y="3754438"/>
          <p14:tracePt t="28778" x="3241675" y="3716338"/>
          <p14:tracePt t="28795" x="3067050" y="3692525"/>
          <p14:tracePt t="28811" x="2954338" y="3654425"/>
          <p14:tracePt t="28827" x="2828925" y="3603625"/>
          <p14:tracePt t="28844" x="2767013" y="3579813"/>
          <p14:tracePt t="28861" x="2728913" y="3554413"/>
          <p14:tracePt t="29108" x="2728913" y="3529013"/>
          <p14:tracePt t="29116" x="2754313" y="3503613"/>
          <p14:tracePt t="29128" x="2778125" y="3467100"/>
          <p14:tracePt t="29145" x="2879725" y="3341688"/>
          <p14:tracePt t="29147" x="2928938" y="3254375"/>
          <p14:tracePt t="29162" x="3067050" y="3103563"/>
          <p14:tracePt t="29177" x="3216275" y="2952750"/>
          <p14:tracePt t="29195" x="3392488" y="2816225"/>
          <p14:tracePt t="29211" x="3579813" y="2678113"/>
          <p14:tracePt t="29228" x="3692525" y="2603500"/>
          <p14:tracePt t="29244" x="3756025" y="2552700"/>
          <p14:tracePt t="29246" x="3779838" y="2540000"/>
          <p14:tracePt t="29261" x="3805238" y="2516188"/>
          <p14:tracePt t="29278" x="3817938" y="2516188"/>
          <p14:tracePt t="29294" x="3830638" y="2490788"/>
          <p14:tracePt t="29391" x="3817938" y="2490788"/>
          <p14:tracePt t="29399" x="3792538" y="2490788"/>
          <p14:tracePt t="29411" x="3767138" y="2490788"/>
          <p14:tracePt t="29428" x="3692525" y="2490788"/>
          <p14:tracePt t="29444" x="3617913" y="2490788"/>
          <p14:tracePt t="29445" x="3592513" y="2490788"/>
          <p14:tracePt t="29461" x="3530600" y="2490788"/>
          <p14:tracePt t="29478" x="3479800" y="2490788"/>
          <p14:tracePt t="29494" x="3441700" y="2490788"/>
          <p14:tracePt t="29511" x="3405188" y="2503488"/>
          <p14:tracePt t="29527" x="3341688" y="2516188"/>
          <p14:tracePt t="29545" x="3292475" y="2540000"/>
          <p14:tracePt t="29561" x="3267075" y="2552700"/>
          <p14:tracePt t="29583" x="3254375" y="2552700"/>
          <p14:tracePt t="29807" x="3279775" y="2552700"/>
          <p14:tracePt t="29814" x="3292475" y="2552700"/>
          <p14:tracePt t="29822" x="3317875" y="2552700"/>
          <p14:tracePt t="29829" x="3367088" y="2565400"/>
          <p14:tracePt t="29845" x="3405188" y="2578100"/>
          <p14:tracePt t="29846" x="3429000" y="2578100"/>
          <p14:tracePt t="29861" x="3492500" y="2578100"/>
          <p14:tracePt t="29877" x="3530600" y="2590800"/>
          <p14:tracePt t="29894" x="3592513" y="2603500"/>
          <p14:tracePt t="29911" x="3654425" y="2603500"/>
          <p14:tracePt t="29928" x="3730625" y="2616200"/>
          <p14:tracePt t="29929" x="3779838" y="2616200"/>
          <p14:tracePt t="29944" x="3843338" y="2627313"/>
          <p14:tracePt t="29961" x="3905250" y="2640013"/>
          <p14:tracePt t="29977" x="4005263" y="2665413"/>
          <p14:tracePt t="29994" x="4092575" y="2665413"/>
          <p14:tracePt t="30011" x="4181475" y="2678113"/>
          <p14:tracePt t="30028" x="4305300" y="2703513"/>
          <p14:tracePt t="30044" x="4356100" y="2703513"/>
          <p14:tracePt t="30061" x="4406900" y="2703513"/>
          <p14:tracePt t="30078" x="4456113" y="2716213"/>
          <p14:tracePt t="30094" x="4468813" y="2728913"/>
          <p14:tracePt t="30111" x="4481513" y="2728913"/>
          <p14:tracePt t="30359" x="4494213" y="2728913"/>
          <p14:tracePt t="30375" x="4506913" y="2728913"/>
          <p14:tracePt t="30382" x="4543425" y="2728913"/>
          <p14:tracePt t="30395" x="4556125" y="2728913"/>
          <p14:tracePt t="30411" x="4643438" y="2728913"/>
          <p14:tracePt t="30413" x="4706938" y="2728913"/>
          <p14:tracePt t="30428" x="4881563" y="2728913"/>
          <p14:tracePt t="30444" x="5068888" y="2728913"/>
          <p14:tracePt t="30461" x="5270500" y="2728913"/>
          <p14:tracePt t="30478" x="5457825" y="2740025"/>
          <p14:tracePt t="30494" x="5670550" y="2752725"/>
          <p14:tracePt t="30512" x="5908675" y="2778125"/>
          <p14:tracePt t="30528" x="6034088" y="2803525"/>
          <p14:tracePt t="30544" x="6134100" y="2816225"/>
          <p14:tracePt t="30561" x="6196013" y="2828925"/>
          <p14:tracePt t="30577" x="6234113" y="2840038"/>
          <p14:tracePt t="30594" x="6259513" y="2840038"/>
          <p14:tracePt t="30611" x="6283325" y="2852738"/>
          <p14:tracePt t="30650" x="6283325" y="2865438"/>
          <p14:tracePt t="30688" x="6283325" y="2878138"/>
          <p14:tracePt t="30704" x="6283325" y="2890838"/>
          <p14:tracePt t="30711" x="6283325" y="2903538"/>
          <p14:tracePt t="30719" x="6283325" y="2916238"/>
          <p14:tracePt t="30727" x="6283325" y="2928938"/>
          <p14:tracePt t="30744" x="6259513" y="2965450"/>
          <p14:tracePt t="30761" x="6234113" y="3016250"/>
          <p14:tracePt t="30777" x="6183313" y="3065463"/>
          <p14:tracePt t="30794" x="6121400" y="3141663"/>
          <p14:tracePt t="30796" x="6096000" y="3165475"/>
          <p14:tracePt t="30811" x="6034088" y="3241675"/>
          <p14:tracePt t="30828" x="5957888" y="3316288"/>
          <p14:tracePt t="30844" x="5895975" y="3390900"/>
          <p14:tracePt t="30861" x="5845175" y="3429000"/>
          <p14:tracePt t="30878" x="5795963" y="3490913"/>
          <p14:tracePt t="30895" x="5770563" y="3541713"/>
          <p14:tracePt t="30896" x="5745163" y="3579813"/>
          <p14:tracePt t="30911" x="5708650" y="3616325"/>
          <p14:tracePt t="30928" x="5670550" y="3679825"/>
          <p14:tracePt t="30944" x="5645150" y="3716338"/>
          <p14:tracePt t="30961" x="5632450" y="3754438"/>
          <p14:tracePt t="30977" x="5632450" y="3767138"/>
          <p14:tracePt t="39776" x="5619750" y="3767138"/>
          <p14:tracePt t="39784" x="5607050" y="3767138"/>
          <p14:tracePt t="39795" x="5583238" y="3767138"/>
          <p14:tracePt t="39800" x="5557838" y="3767138"/>
          <p14:tracePt t="39811" x="5519738" y="3767138"/>
          <p14:tracePt t="39813" x="5483225" y="3767138"/>
          <p14:tracePt t="39830" x="5407025" y="3767138"/>
          <p14:tracePt t="39837" x="5345113" y="3754438"/>
          <p14:tracePt t="39853" x="5307013" y="3754438"/>
          <p14:tracePt t="39854" x="5219700" y="3729038"/>
          <p14:tracePt t="39861" x="5132388" y="3716338"/>
          <p14:tracePt t="39878" x="4945063" y="3679825"/>
          <p14:tracePt t="39894" x="4732338" y="3641725"/>
          <p14:tracePt t="39911" x="4530725" y="3590925"/>
          <p14:tracePt t="39912" x="4430713" y="3579813"/>
          <p14:tracePt t="39928" x="4217988" y="3541713"/>
          <p14:tracePt t="39944" x="4043363" y="3516313"/>
          <p14:tracePt t="39961" x="3930650" y="3503613"/>
          <p14:tracePt t="39978" x="3856038" y="3503613"/>
          <p14:tracePt t="39994" x="3805238" y="3490913"/>
          <p14:tracePt t="40011" x="3792538" y="3490913"/>
          <p14:tracePt t="45892" x="3805238" y="3479800"/>
          <p14:tracePt t="45899" x="3843338" y="3441700"/>
          <p14:tracePt t="45912" x="3917950" y="3390900"/>
          <p14:tracePt t="45929" x="4217988" y="3203575"/>
          <p14:tracePt t="45930" x="4443413" y="3078163"/>
          <p14:tracePt t="45945" x="5094288" y="2778125"/>
          <p14:tracePt t="45961" x="5895975" y="2452688"/>
          <p14:tracePt t="45978" x="6734175" y="2114550"/>
          <p14:tracePt t="45994" x="7459663" y="1839913"/>
          <p14:tracePt t="46011" x="7923213" y="1676400"/>
          <p14:tracePt t="46029" x="8335963" y="1514475"/>
          <p14:tracePt t="46030" x="8474075" y="1463675"/>
          <p14:tracePt t="46044" x="8712200" y="1389063"/>
          <p14:tracePt t="46061" x="8824913" y="1339850"/>
          <p14:tracePt t="46078" x="8886825" y="1327150"/>
          <p14:tracePt t="46094" x="8912225" y="1314450"/>
          <p14:tracePt t="46111" x="8924925" y="1314450"/>
          <p14:tracePt t="46144" x="8912225" y="1314450"/>
          <p14:tracePt t="46152" x="8850313" y="1314450"/>
          <p14:tracePt t="46161" x="8774113" y="1314450"/>
          <p14:tracePt t="46178" x="8574088" y="1363663"/>
          <p14:tracePt t="46194" x="8361363" y="1414463"/>
          <p14:tracePt t="46211" x="8110538" y="1501775"/>
          <p14:tracePt t="46228" x="7810500" y="1589088"/>
          <p14:tracePt t="46244" x="7648575" y="1639888"/>
          <p14:tracePt t="46261" x="7548563" y="1676400"/>
          <p14:tracePt t="46278" x="7472363" y="1701800"/>
          <p14:tracePt t="46294" x="7423150" y="1714500"/>
          <p14:tracePt t="46311" x="7372350" y="1739900"/>
          <p14:tracePt t="46328" x="7359650" y="1752600"/>
          <p14:tracePt t="46344" x="7348538" y="1752600"/>
          <p14:tracePt t="46966" x="7323138" y="1752600"/>
          <p14:tracePt t="46974" x="7310438" y="1765300"/>
          <p14:tracePt t="46981" x="7272338" y="1765300"/>
          <p14:tracePt t="46995" x="7235825" y="1776413"/>
          <p14:tracePt t="47012" x="6934200" y="1839913"/>
          <p14:tracePt t="47028" x="6672263" y="1901825"/>
          <p14:tracePt t="47045" x="6321425" y="1989138"/>
          <p14:tracePt t="47061" x="5970588" y="2065338"/>
          <p14:tracePt t="47078" x="5645150" y="2139950"/>
          <p14:tracePt t="47095" x="5345113" y="2190750"/>
          <p14:tracePt t="47096" x="5207000" y="2227263"/>
          <p14:tracePt t="47112" x="5019675" y="2265363"/>
          <p14:tracePt t="47128" x="4894263" y="2290763"/>
          <p14:tracePt t="47144" x="4868863" y="2303463"/>
          <p14:tracePt t="47161" x="4843463" y="2303463"/>
          <p14:tracePt t="47178" x="4819650" y="2303463"/>
          <p14:tracePt t="48110" x="4806950" y="2314575"/>
          <p14:tracePt t="48116" x="4768850" y="2327275"/>
          <p14:tracePt t="48128" x="4732338" y="2327275"/>
          <p14:tracePt t="48145" x="4606925" y="2378075"/>
          <p14:tracePt t="48161" x="4443413" y="2427288"/>
          <p14:tracePt t="48162" x="4356100" y="2465388"/>
          <p14:tracePt t="48178" x="4192588" y="2527300"/>
          <p14:tracePt t="48195" x="4017963" y="2603500"/>
          <p14:tracePt t="48211" x="3892550" y="2665413"/>
          <p14:tracePt t="48228" x="3779838" y="2728913"/>
          <p14:tracePt t="48244" x="3705225" y="2778125"/>
          <p14:tracePt t="48261" x="3630613" y="2840038"/>
          <p14:tracePt t="48262" x="3592513" y="2865438"/>
          <p14:tracePt t="48278" x="3505200" y="2928938"/>
          <p14:tracePt t="48294" x="3467100" y="2965450"/>
          <p14:tracePt t="48311" x="3429000" y="2965450"/>
          <p14:tracePt t="48328" x="3429000" y="2978150"/>
          <p14:tracePt t="48585" x="3405188" y="2978150"/>
          <p14:tracePt t="48593" x="3405188" y="3003550"/>
          <p14:tracePt t="48600" x="3379788" y="3016250"/>
          <p14:tracePt t="48611" x="3354388" y="3041650"/>
          <p14:tracePt t="48628" x="3305175" y="3090863"/>
          <p14:tracePt t="48645" x="3241675" y="3154363"/>
          <p14:tracePt t="48662" x="3128963" y="3267075"/>
          <p14:tracePt t="48678" x="3041650" y="3341688"/>
          <p14:tracePt t="48695" x="2967038" y="3416300"/>
          <p14:tracePt t="48711" x="2890838" y="3479800"/>
          <p14:tracePt t="48728" x="2841625" y="3529013"/>
          <p14:tracePt t="48745" x="2790825" y="3579813"/>
          <p14:tracePt t="48761" x="2767013" y="3616325"/>
          <p14:tracePt t="48778" x="2767013" y="3629025"/>
          <p14:tracePt t="49137" x="2778125" y="3629025"/>
          <p14:tracePt t="49145" x="2790825" y="3616325"/>
          <p14:tracePt t="49153" x="2841625" y="3590925"/>
          <p14:tracePt t="49161" x="2890838" y="3567113"/>
          <p14:tracePt t="49178" x="3054350" y="3467100"/>
          <p14:tracePt t="49195" x="3305175" y="3328988"/>
          <p14:tracePt t="49211" x="3567113" y="3203575"/>
          <p14:tracePt t="49228" x="3792538" y="3090863"/>
          <p14:tracePt t="49229" x="3879850" y="3054350"/>
          <p14:tracePt t="49245" x="4017963" y="2978150"/>
          <p14:tracePt t="49261" x="4092575" y="2941638"/>
          <p14:tracePt t="49278" x="4117975" y="2916238"/>
          <p14:tracePt t="49294" x="4143375" y="2916238"/>
          <p14:tracePt t="49352" x="4130675" y="2916238"/>
          <p14:tracePt t="49359" x="4105275" y="2916238"/>
          <p14:tracePt t="49367" x="4068763" y="2916238"/>
          <p14:tracePt t="49378" x="4005263" y="2916238"/>
          <p14:tracePt t="49395" x="3856038" y="2916238"/>
          <p14:tracePt t="49411" x="3617913" y="2941638"/>
          <p14:tracePt t="49428" x="3341688" y="3003550"/>
          <p14:tracePt t="49444" x="3228975" y="3028950"/>
          <p14:tracePt t="49461" x="3128963" y="3054350"/>
          <p14:tracePt t="49478" x="3054350" y="3078163"/>
          <p14:tracePt t="49494" x="2992438" y="3103563"/>
          <p14:tracePt t="49511" x="2941638" y="3128963"/>
          <p14:tracePt t="49512" x="2916238" y="3141663"/>
          <p14:tracePt t="49851" x="2928938" y="3141663"/>
          <p14:tracePt t="49859" x="2941638" y="3141663"/>
          <p14:tracePt t="49867" x="2954338" y="3154363"/>
          <p14:tracePt t="49878" x="2967038" y="3154363"/>
          <p14:tracePt t="49895" x="3016250" y="3165475"/>
          <p14:tracePt t="49912" x="3079750" y="3190875"/>
          <p14:tracePt t="49929" x="3116263" y="3216275"/>
          <p14:tracePt t="49944" x="3167063" y="3254375"/>
          <p14:tracePt t="49961" x="3205163" y="3278188"/>
          <p14:tracePt t="49978" x="3228975" y="3316288"/>
          <p14:tracePt t="49994" x="3241675" y="3354388"/>
          <p14:tracePt t="49997" x="3241675" y="3378200"/>
          <p14:tracePt t="50012" x="3254375" y="3429000"/>
          <p14:tracePt t="50028" x="3254375" y="3490913"/>
          <p14:tracePt t="50045" x="3241675" y="3579813"/>
          <p14:tracePt t="50061" x="3216275" y="3641725"/>
          <p14:tracePt t="50078" x="3179763" y="3703638"/>
          <p14:tracePt t="50094" x="3154363" y="3754438"/>
          <p14:tracePt t="50096" x="3141663" y="3767138"/>
          <p14:tracePt t="50111" x="3103563" y="3816350"/>
          <p14:tracePt t="50128" x="3079750" y="3841750"/>
          <p14:tracePt t="50145" x="3054350" y="3879850"/>
          <p14:tracePt t="50161" x="3028950" y="3905250"/>
          <p14:tracePt t="50178" x="2992438" y="3929063"/>
          <p14:tracePt t="50196" x="2979738" y="3929063"/>
          <p14:tracePt t="52660" x="2979738" y="3905250"/>
          <p14:tracePt t="52667" x="3003550" y="3879850"/>
          <p14:tracePt t="52678" x="3028950" y="3854450"/>
          <p14:tracePt t="52695" x="3103563" y="3754438"/>
          <p14:tracePt t="52711" x="3167063" y="3679825"/>
          <p14:tracePt t="52728" x="3192463" y="3629025"/>
          <p14:tracePt t="52745" x="3205163" y="3616325"/>
          <p14:tracePt t="52761" x="3205163" y="3603625"/>
          <p14:tracePt t="52778" x="3205163" y="3579813"/>
          <p14:tracePt t="52794" x="3205163" y="3567113"/>
          <p14:tracePt t="52811" x="3154363" y="3554413"/>
          <p14:tracePt t="52812" x="3116263" y="3529013"/>
          <p14:tracePt t="52828" x="3054350" y="3516313"/>
          <p14:tracePt t="52844" x="2967038" y="3516313"/>
          <p14:tracePt t="52861" x="2879725" y="3516313"/>
          <p14:tracePt t="52878" x="2790825" y="3516313"/>
          <p14:tracePt t="52894" x="2678113" y="3529013"/>
          <p14:tracePt t="52911" x="2616200" y="3554413"/>
          <p14:tracePt t="52912" x="2590800" y="3554413"/>
          <p14:tracePt t="52928" x="2541588" y="3554413"/>
          <p14:tracePt t="52944" x="2516188" y="3579813"/>
          <p14:tracePt t="52961" x="2490788" y="3579813"/>
          <p14:tracePt t="52978" x="2478088" y="3579813"/>
          <p14:tracePt t="53266" x="2478088" y="3567113"/>
          <p14:tracePt t="53274" x="2490788" y="3554413"/>
          <p14:tracePt t="53289" x="2516188" y="3541713"/>
          <p14:tracePt t="53297" x="2528888" y="3541713"/>
          <p14:tracePt t="53312" x="2565400" y="3529013"/>
          <p14:tracePt t="53328" x="2590800" y="3516313"/>
          <p14:tracePt t="53344" x="2616200" y="3503613"/>
          <p14:tracePt t="53361" x="2641600" y="3503613"/>
          <p14:tracePt t="53378" x="2654300" y="3503613"/>
          <p14:tracePt t="53395" x="2678113" y="3503613"/>
          <p14:tracePt t="53411" x="2690813" y="3503613"/>
          <p14:tracePt t="53450" x="2703513" y="3503613"/>
          <p14:tracePt t="53496" x="2716213" y="3503613"/>
          <p14:tracePt t="53511" x="2728913" y="3503613"/>
          <p14:tracePt t="53534" x="2741613" y="3503613"/>
          <p14:tracePt t="53557" x="2754313" y="3503613"/>
          <p14:tracePt t="53572" x="2767013" y="3503613"/>
          <p14:tracePt t="53588" x="2778125" y="3503613"/>
          <p14:tracePt t="53596" x="2790825" y="3503613"/>
          <p14:tracePt t="53611" x="2803525" y="3503613"/>
          <p14:tracePt t="53634" x="2816225" y="3503613"/>
          <p14:tracePt t="53657" x="2828925" y="3503613"/>
          <p14:tracePt t="53672" x="2841625" y="3503613"/>
          <p14:tracePt t="53697" x="2854325" y="3503613"/>
          <p14:tracePt t="53718" x="2867025" y="3503613"/>
          <p14:tracePt t="53733" x="2879725" y="3503613"/>
          <p14:tracePt t="53741" x="2890838" y="3503613"/>
          <p14:tracePt t="53756" x="2903538" y="3503613"/>
          <p14:tracePt t="53764" x="2903538" y="3516313"/>
          <p14:tracePt t="53778" x="2928938" y="3516313"/>
          <p14:tracePt t="53795" x="2954338" y="3529013"/>
          <p14:tracePt t="53811" x="2979738" y="3529013"/>
          <p14:tracePt t="53828" x="3003550" y="3554413"/>
          <p14:tracePt t="53844" x="3041650" y="3554413"/>
          <p14:tracePt t="53861" x="3092450" y="3590925"/>
          <p14:tracePt t="53878" x="3116263" y="3590925"/>
          <p14:tracePt t="53894" x="3128963" y="3590925"/>
          <p14:tracePt t="54179" x="3154363" y="3590925"/>
          <p14:tracePt t="54187" x="3167063" y="3590925"/>
          <p14:tracePt t="54195" x="3192463" y="3590925"/>
          <p14:tracePt t="54211" x="3267075" y="3590925"/>
          <p14:tracePt t="54228" x="3405188" y="3590925"/>
          <p14:tracePt t="54245" x="3592513" y="3629025"/>
          <p14:tracePt t="54262" x="3830638" y="3667125"/>
          <p14:tracePt t="54279" x="4192588" y="3741738"/>
          <p14:tracePt t="54294" x="4394200" y="3803650"/>
          <p14:tracePt t="54311" x="4581525" y="3854450"/>
          <p14:tracePt t="54328" x="4694238" y="3905250"/>
          <p14:tracePt t="54345" x="4768850" y="3929063"/>
          <p14:tracePt t="54361" x="4794250" y="3929063"/>
          <p14:tracePt t="54378" x="4806950" y="3929063"/>
          <p14:tracePt t="54640" x="4819650" y="3929063"/>
          <p14:tracePt t="54647" x="4856163" y="3929063"/>
          <p14:tracePt t="54655" x="4868863" y="3929063"/>
          <p14:tracePt t="54662" x="4894263" y="3929063"/>
          <p14:tracePt t="54679" x="4994275" y="3929063"/>
          <p14:tracePt t="54695" x="5181600" y="3929063"/>
          <p14:tracePt t="54712" x="5383213" y="3929063"/>
          <p14:tracePt t="54728" x="5570538" y="3929063"/>
          <p14:tracePt t="54744" x="5732463" y="3941763"/>
          <p14:tracePt t="54762" x="5945188" y="3979863"/>
          <p14:tracePt t="54778" x="6034088" y="4005263"/>
          <p14:tracePt t="54794" x="6096000" y="4017963"/>
          <p14:tracePt t="54811" x="6121400" y="4029075"/>
          <p14:tracePt t="54828" x="6134100" y="4029075"/>
          <p14:tracePt t="55108" x="6146800" y="4029075"/>
          <p14:tracePt t="55115" x="6183313" y="4029075"/>
          <p14:tracePt t="55128" x="6221413" y="4029075"/>
          <p14:tracePt t="55145" x="6321425" y="4029075"/>
          <p14:tracePt t="55146" x="6421438" y="4029075"/>
          <p14:tracePt t="55162" x="6634163" y="4029075"/>
          <p14:tracePt t="55178" x="6872288" y="4029075"/>
          <p14:tracePt t="55194" x="7097713" y="4029075"/>
          <p14:tracePt t="55211" x="7297738" y="4029075"/>
          <p14:tracePt t="55228" x="7435850" y="4029075"/>
          <p14:tracePt t="55245" x="7548563" y="4029075"/>
          <p14:tracePt t="55261" x="7561263" y="4029075"/>
          <p14:tracePt t="55278" x="7585075" y="4029075"/>
          <p14:tracePt t="55307" x="7585075" y="4041775"/>
          <p14:tracePt t="55322" x="7572375" y="4054475"/>
          <p14:tracePt t="55330" x="7523163" y="4079875"/>
          <p14:tracePt t="55345" x="7435850" y="4117975"/>
          <p14:tracePt t="55361" x="7197725" y="4192588"/>
          <p14:tracePt t="55378" x="6934200" y="4254500"/>
          <p14:tracePt t="55394" x="6659563" y="4292600"/>
          <p14:tracePt t="55411" x="6421438" y="4330700"/>
          <p14:tracePt t="55428" x="6234113" y="4354513"/>
          <p14:tracePt t="55429" x="6146800" y="4354513"/>
          <p14:tracePt t="55445" x="6045200" y="4379913"/>
          <p14:tracePt t="55461" x="6034088" y="4379913"/>
          <p14:tracePt t="55478" x="5995988" y="4379913"/>
          <p14:tracePt t="63903" x="5983288" y="4379913"/>
          <p14:tracePt t="63910" x="5970588" y="4379913"/>
          <p14:tracePt t="63917" x="5957888" y="4379913"/>
          <p14:tracePt t="63928" x="5932488" y="4379913"/>
          <p14:tracePt t="63945" x="5870575" y="4379913"/>
          <p14:tracePt t="63961" x="5795963" y="4379913"/>
          <p14:tracePt t="63963" x="5719763" y="4367213"/>
          <p14:tracePt t="63979" x="5570538" y="4330700"/>
          <p14:tracePt t="63995" x="5394325" y="4279900"/>
          <p14:tracePt t="64012" x="5194300" y="4230688"/>
          <p14:tracePt t="64028" x="4956175" y="4192588"/>
          <p14:tracePt t="64045" x="4694238" y="4129088"/>
          <p14:tracePt t="64061" x="4406900" y="4067175"/>
          <p14:tracePt t="64062" x="4256088" y="4041775"/>
          <p14:tracePt t="64078" x="3979863" y="4005263"/>
          <p14:tracePt t="64095" x="3756025" y="3992563"/>
          <p14:tracePt t="64111" x="3579813" y="3979863"/>
          <p14:tracePt t="64128" x="3441700" y="3979863"/>
          <p14:tracePt t="64144" x="3328988" y="3967163"/>
          <p14:tracePt t="64161" x="3305175" y="3967163"/>
          <p14:tracePt t="64178" x="3292475" y="3967163"/>
          <p14:tracePt t="64486" x="3267075" y="3967163"/>
          <p14:tracePt t="64493" x="3241675" y="3967163"/>
          <p14:tracePt t="64501" x="3205163" y="3967163"/>
          <p14:tracePt t="64512" x="3167063" y="3979863"/>
          <p14:tracePt t="64528" x="3103563" y="4005263"/>
          <p14:tracePt t="64545" x="3041650" y="4041775"/>
          <p14:tracePt t="64547" x="2979738" y="4067175"/>
          <p14:tracePt t="64562" x="2903538" y="4117975"/>
          <p14:tracePt t="64578" x="2803525" y="4192588"/>
          <p14:tracePt t="64595" x="2690813" y="4292600"/>
          <p14:tracePt t="64611" x="2578100" y="4430713"/>
          <p14:tracePt t="64628" x="2478088" y="4618038"/>
          <p14:tracePt t="64645" x="2403475" y="4756150"/>
          <p14:tracePt t="64646" x="2365375" y="4856163"/>
          <p14:tracePt t="64661" x="2316163" y="4968875"/>
          <p14:tracePt t="64678" x="2290763" y="5056188"/>
          <p14:tracePt t="64695" x="2265363" y="5118100"/>
          <p14:tracePt t="64711" x="2265363" y="5156200"/>
          <p14:tracePt t="64728" x="2252663" y="5205413"/>
          <p14:tracePt t="64745" x="2252663" y="5281613"/>
          <p14:tracePt t="64761" x="2252663" y="5318125"/>
          <p14:tracePt t="64778" x="2265363" y="5368925"/>
          <p14:tracePt t="64795" x="2316163" y="5430838"/>
          <p14:tracePt t="64811" x="2378075" y="5468938"/>
          <p14:tracePt t="64828" x="2516188" y="5518150"/>
          <p14:tracePt t="64845" x="2767013" y="5556250"/>
          <p14:tracePt t="64861" x="2992438" y="5556250"/>
          <p14:tracePt t="64878" x="3205163" y="5543550"/>
          <p14:tracePt t="64895" x="3467100" y="5468938"/>
          <p14:tracePt t="64911" x="3679825" y="5368925"/>
          <p14:tracePt t="64928" x="3856038" y="5268913"/>
          <p14:tracePt t="64929" x="3956050" y="5194300"/>
          <p14:tracePt t="64945" x="4068763" y="5105400"/>
          <p14:tracePt t="64961" x="4156075" y="5043488"/>
          <p14:tracePt t="64978" x="4205288" y="4992688"/>
          <p14:tracePt t="64995" x="4230688" y="4956175"/>
          <p14:tracePt t="65012" x="4243388" y="4930775"/>
          <p14:tracePt t="65028" x="4256088" y="4918075"/>
          <p14:tracePt t="65029" x="4256088" y="4905375"/>
          <p14:tracePt t="65045" x="4256088" y="4843463"/>
          <p14:tracePt t="65061" x="4256088" y="4792663"/>
          <p14:tracePt t="65078" x="4205288" y="4705350"/>
          <p14:tracePt t="65094" x="4130675" y="4630738"/>
          <p14:tracePt t="65111" x="4017963" y="4554538"/>
          <p14:tracePt t="65129" x="3867150" y="4492625"/>
          <p14:tracePt t="65129" x="3792538" y="4479925"/>
          <p14:tracePt t="65145" x="3654425" y="4454525"/>
          <p14:tracePt t="65161" x="3554413" y="4443413"/>
          <p14:tracePt t="65178" x="3467100" y="4443413"/>
          <p14:tracePt t="65195" x="3429000" y="4443413"/>
          <p14:tracePt t="65211" x="3392488" y="4443413"/>
          <p14:tracePt t="65228" x="3367088" y="4443413"/>
          <p14:tracePt t="65230" x="3341688" y="4443413"/>
          <p14:tracePt t="65245" x="3317875" y="4479925"/>
          <p14:tracePt t="65261" x="3267075" y="4530725"/>
          <p14:tracePt t="65278" x="3192463" y="4630738"/>
          <p14:tracePt t="65295" x="3141663" y="4756150"/>
          <p14:tracePt t="65311" x="3092450" y="4830763"/>
          <p14:tracePt t="65329" x="3054350" y="4918075"/>
          <p14:tracePt t="65345" x="3054350" y="4943475"/>
          <p14:tracePt t="65361" x="3028950" y="4981575"/>
          <p14:tracePt t="65378" x="3028950" y="5005388"/>
          <p14:tracePt t="65395" x="3003550" y="5043488"/>
          <p14:tracePt t="65411" x="2992438" y="5081588"/>
          <p14:tracePt t="65429" x="2979738" y="5130800"/>
          <p14:tracePt t="65445" x="2979738" y="5156200"/>
          <p14:tracePt t="65461" x="2967038" y="5168900"/>
          <p14:tracePt t="65478" x="2954338" y="5181600"/>
          <p14:tracePt t="65494" x="2954338" y="5205413"/>
          <p14:tracePt t="65511" x="2954338" y="5218113"/>
          <p14:tracePt t="65513" x="2954338" y="5243513"/>
          <p14:tracePt t="65528" x="2954338" y="5268913"/>
          <p14:tracePt t="65544" x="2954338" y="5305425"/>
          <p14:tracePt t="65561" x="2954338" y="5330825"/>
          <p14:tracePt t="65578" x="2954338" y="5356225"/>
          <p14:tracePt t="65595" x="2954338" y="5368925"/>
          <p14:tracePt t="65611" x="2954338" y="5381625"/>
          <p14:tracePt t="65628" x="2954338" y="5407025"/>
          <p14:tracePt t="65645" x="2967038" y="5407025"/>
          <p14:tracePt t="65661" x="2992438" y="5418138"/>
          <p14:tracePt t="65678" x="3016250" y="5443538"/>
          <p14:tracePt t="65696" x="3028950" y="5443538"/>
          <p14:tracePt t="65700" x="3054350" y="5456238"/>
          <p14:tracePt t="65711" x="3079750" y="5468938"/>
          <p14:tracePt t="65712" x="3092450" y="5468938"/>
          <p14:tracePt t="65728" x="3116263" y="5468938"/>
          <p14:tracePt t="65745" x="3141663" y="5481638"/>
          <p14:tracePt t="65761" x="3154363" y="5481638"/>
          <p14:tracePt t="65778" x="3167063" y="5494338"/>
          <p14:tracePt t="65797" x="3179763" y="5494338"/>
          <p14:tracePt t="65843" x="3192463" y="5494338"/>
          <p14:tracePt t="65873" x="3192463" y="5507038"/>
          <p14:tracePt t="65882" x="3205163" y="5507038"/>
          <p14:tracePt t="65943" x="3205163" y="5518150"/>
          <p14:tracePt t="65996" x="3205163" y="5530850"/>
          <p14:tracePt t="66035" x="3205163" y="5543550"/>
          <p14:tracePt t="66050" x="3205163" y="5556250"/>
          <p14:tracePt t="66073" x="3205163" y="5568950"/>
          <p14:tracePt t="66104" x="3205163" y="5581650"/>
          <p14:tracePt t="66212" x="3192463" y="5581650"/>
          <p14:tracePt t="66228" x="3192463" y="5556250"/>
          <p14:tracePt t="66234" x="3192463" y="5530850"/>
          <p14:tracePt t="66245" x="3192463" y="5494338"/>
          <p14:tracePt t="66261" x="3192463" y="5381625"/>
          <p14:tracePt t="66278" x="3192463" y="5194300"/>
          <p14:tracePt t="66295" x="3216275" y="4892675"/>
          <p14:tracePt t="66311" x="3254375" y="4718050"/>
          <p14:tracePt t="66328" x="3279775" y="4554538"/>
          <p14:tracePt t="66344" x="3317875" y="4443413"/>
          <p14:tracePt t="66361" x="3341688" y="4379913"/>
          <p14:tracePt t="66378" x="3354388" y="4330700"/>
          <p14:tracePt t="66395" x="3367088" y="4267200"/>
          <p14:tracePt t="66411" x="3379788" y="4254500"/>
          <p14:tracePt t="66428" x="3392488" y="4230688"/>
          <p14:tracePt t="66464" x="3392488" y="4217988"/>
          <p14:tracePt t="66511" x="3392488" y="4205288"/>
          <p14:tracePt t="66526" x="3392488" y="4192588"/>
          <p14:tracePt t="66541" x="3392488" y="4179888"/>
          <p14:tracePt t="66564" x="3392488" y="4167188"/>
          <p14:tracePt t="66587" x="3392488" y="4154488"/>
          <p14:tracePt t="66611" x="3392488" y="4141788"/>
          <p14:tracePt t="66618" x="3392488" y="4129088"/>
          <p14:tracePt t="66633" x="3379788" y="4117975"/>
          <p14:tracePt t="66649" x="3367088" y="4105275"/>
          <p14:tracePt t="66664" x="3341688" y="4092575"/>
          <p14:tracePt t="66678" x="3341688" y="4079875"/>
          <p14:tracePt t="66695" x="3317875" y="4067175"/>
          <p14:tracePt t="66711" x="3267075" y="4054475"/>
          <p14:tracePt t="66728" x="3228975" y="4041775"/>
          <p14:tracePt t="66745" x="3205163" y="4029075"/>
          <p14:tracePt t="66761" x="3179763" y="4029075"/>
          <p14:tracePt t="66778" x="3154363" y="4029075"/>
          <p14:tracePt t="66779" x="3141663" y="4017963"/>
          <p14:tracePt t="66795" x="3128963" y="4017963"/>
          <p14:tracePt t="67739" x="3116263" y="4017963"/>
          <p14:tracePt t="67755" x="3092450" y="4017963"/>
          <p14:tracePt t="67770" x="3079750" y="4017963"/>
          <p14:tracePt t="67778" x="3041650" y="4017963"/>
          <p14:tracePt t="67785" x="3016250" y="4017963"/>
          <p14:tracePt t="67795" x="2979738" y="4017963"/>
          <p14:tracePt t="67811" x="2903538" y="4017963"/>
          <p14:tracePt t="67828" x="2854325" y="4029075"/>
          <p14:tracePt t="67845" x="2816225" y="4029075"/>
          <p14:tracePt t="67846" x="2803525" y="4029075"/>
          <p14:tracePt t="67862" x="2790825" y="4029075"/>
          <p14:tracePt t="67878" x="2778125" y="4029075"/>
          <p14:tracePt t="68046" x="2778125" y="4041775"/>
          <p14:tracePt t="68100" x="2816225" y="4041775"/>
          <p14:tracePt t="68107" x="2841625" y="4041775"/>
          <p14:tracePt t="68115" x="2867025" y="4041775"/>
          <p14:tracePt t="68129" x="2903538" y="4041775"/>
          <p14:tracePt t="68130" x="2954338" y="4041775"/>
          <p14:tracePt t="68145" x="3092450" y="4041775"/>
          <p14:tracePt t="68161" x="3254375" y="4041775"/>
          <p14:tracePt t="68178" x="3379788" y="4041775"/>
          <p14:tracePt t="68195" x="3479800" y="4041775"/>
          <p14:tracePt t="68212" x="3541713" y="4041775"/>
          <p14:tracePt t="68228" x="3605213" y="4029075"/>
          <p14:tracePt t="68229" x="3630613" y="4029075"/>
          <p14:tracePt t="68245" x="3667125" y="4029075"/>
          <p14:tracePt t="68261" x="3705225" y="4029075"/>
          <p14:tracePt t="68278" x="3717925" y="4029075"/>
          <p14:tracePt t="68295" x="3743325" y="4029075"/>
          <p14:tracePt t="68321" x="3756025" y="4029075"/>
          <p14:tracePt t="68360" x="3767138" y="4029075"/>
          <p14:tracePt t="68484" x="3730625" y="4029075"/>
          <p14:tracePt t="68491" x="3679825" y="4029075"/>
          <p14:tracePt t="68498" x="3605213" y="4029075"/>
          <p14:tracePt t="68512" x="3517900" y="4029075"/>
          <p14:tracePt t="68528" x="3228975" y="4054475"/>
          <p14:tracePt t="68529" x="3116263" y="4067175"/>
          <p14:tracePt t="68545" x="2841625" y="4105275"/>
          <p14:tracePt t="68562" x="2654300" y="4129088"/>
          <p14:tracePt t="68578" x="2541588" y="4141788"/>
          <p14:tracePt t="68595" x="2490788" y="4141788"/>
          <p14:tracePt t="68611" x="2465388" y="4141788"/>
          <p14:tracePt t="68636" x="2452688" y="4141788"/>
          <p14:tracePt t="69006" x="2465388" y="4141788"/>
          <p14:tracePt t="69013" x="2490788" y="4141788"/>
          <p14:tracePt t="69020" x="2528888" y="4141788"/>
          <p14:tracePt t="69029" x="2565400" y="4141788"/>
          <p14:tracePt t="69045" x="2790825" y="4141788"/>
          <p14:tracePt t="69061" x="3041650" y="4141788"/>
          <p14:tracePt t="69078" x="3317875" y="4141788"/>
          <p14:tracePt t="69095" x="3567113" y="4141788"/>
          <p14:tracePt t="69112" x="3843338" y="4141788"/>
          <p14:tracePt t="69128" x="3979863" y="4154488"/>
          <p14:tracePt t="69145" x="4056063" y="4179888"/>
          <p14:tracePt t="69161" x="4092575" y="4179888"/>
          <p14:tracePt t="69178" x="4117975" y="4179888"/>
          <p14:tracePt t="69195" x="4130675" y="4179888"/>
          <p14:tracePt t="69235" x="4130675" y="4192588"/>
          <p14:tracePt t="69265" x="4130675" y="4205288"/>
          <p14:tracePt t="69273" x="4105275" y="4217988"/>
          <p14:tracePt t="69281" x="4081463" y="4217988"/>
          <p14:tracePt t="69295" x="4056063" y="4230688"/>
          <p14:tracePt t="69296" x="4017963" y="4241800"/>
          <p14:tracePt t="69312" x="3905250" y="4254500"/>
          <p14:tracePt t="69328" x="3767138" y="4279900"/>
          <p14:tracePt t="69345" x="3643313" y="4292600"/>
          <p14:tracePt t="69361" x="3517900" y="4305300"/>
          <p14:tracePt t="69378" x="3405188" y="4318000"/>
          <p14:tracePt t="69395" x="3254375" y="4341813"/>
          <p14:tracePt t="69396" x="3205163" y="4341813"/>
          <p14:tracePt t="69411" x="3128963" y="4354513"/>
          <p14:tracePt t="69428" x="3079750" y="4367213"/>
          <p14:tracePt t="69445" x="3054350" y="4367213"/>
          <p14:tracePt t="69461" x="3041650" y="4367213"/>
          <p14:tracePt t="69478" x="3028950" y="4367213"/>
          <p14:tracePt t="71139" x="3054350" y="4354513"/>
          <p14:tracePt t="71146" x="3079750" y="4341813"/>
          <p14:tracePt t="71153" x="3103563" y="4330700"/>
          <p14:tracePt t="71162" x="3141663" y="4305300"/>
          <p14:tracePt t="71178" x="3241675" y="4241800"/>
          <p14:tracePt t="71195" x="3317875" y="4205288"/>
          <p14:tracePt t="71211" x="3417888" y="4167188"/>
          <p14:tracePt t="71228" x="3505200" y="4154488"/>
          <p14:tracePt t="71229" x="3530600" y="4141788"/>
          <p14:tracePt t="71245" x="3579813" y="4129088"/>
          <p14:tracePt t="71261" x="3617913" y="4129088"/>
          <p14:tracePt t="71278" x="3630613" y="4129088"/>
          <p14:tracePt t="71369" x="3617913" y="4129088"/>
          <p14:tracePt t="71377" x="3592513" y="4129088"/>
          <p14:tracePt t="71384" x="3554413" y="4117975"/>
          <p14:tracePt t="71395" x="3517900" y="4117975"/>
          <p14:tracePt t="71412" x="3441700" y="4117975"/>
          <p14:tracePt t="71428" x="3341688" y="4117975"/>
          <p14:tracePt t="71429" x="3305175" y="4105275"/>
          <p14:tracePt t="71446" x="3228975" y="4105275"/>
          <p14:tracePt t="71461" x="3179763" y="4105275"/>
          <p14:tracePt t="71478" x="3141663" y="4105275"/>
          <p14:tracePt t="71495" x="3103563" y="4105275"/>
          <p14:tracePt t="71511" x="3079750" y="4105275"/>
          <p14:tracePt t="71528" x="3067050" y="4105275"/>
          <p14:tracePt t="71922" x="3079750" y="4105275"/>
          <p14:tracePt t="71929" x="3092450" y="4105275"/>
          <p14:tracePt t="71937" x="3116263" y="4105275"/>
          <p14:tracePt t="71945" x="3141663" y="4105275"/>
          <p14:tracePt t="71962" x="3216275" y="4105275"/>
          <p14:tracePt t="71978" x="3354388" y="4079875"/>
          <p14:tracePt t="71995" x="3492500" y="4054475"/>
          <p14:tracePt t="72012" x="3630613" y="4041775"/>
          <p14:tracePt t="72013" x="3705225" y="4041775"/>
          <p14:tracePt t="72029" x="3779838" y="4041775"/>
          <p14:tracePt t="72045" x="3830638" y="4041775"/>
          <p14:tracePt t="72062" x="3856038" y="4041775"/>
          <p14:tracePt t="72082" x="3867150" y="4041775"/>
          <p14:tracePt t="72158" x="3843338" y="4041775"/>
          <p14:tracePt t="72166" x="3830638" y="4041775"/>
          <p14:tracePt t="72178" x="3792538" y="4041775"/>
          <p14:tracePt t="72195" x="3705225" y="4054475"/>
          <p14:tracePt t="72212" x="3541713" y="4067175"/>
          <p14:tracePt t="72228" x="3405188" y="4092575"/>
          <p14:tracePt t="72245" x="3317875" y="4092575"/>
          <p14:tracePt t="72261" x="3241675" y="4092575"/>
          <p14:tracePt t="72278" x="3192463" y="4092575"/>
          <p14:tracePt t="72295" x="3154363" y="4092575"/>
          <p14:tracePt t="72311" x="3128963" y="4092575"/>
          <p14:tracePt t="72666" x="3141663" y="4092575"/>
          <p14:tracePt t="72674" x="3167063" y="4092575"/>
          <p14:tracePt t="72681" x="3179763" y="4092575"/>
          <p14:tracePt t="72696" x="3205163" y="4092575"/>
          <p14:tracePt t="72701" x="3228975" y="4092575"/>
          <p14:tracePt t="72712" x="3292475" y="4067175"/>
          <p14:tracePt t="72728" x="3367088" y="4067175"/>
          <p14:tracePt t="72745" x="3429000" y="4054475"/>
          <p14:tracePt t="72762" x="3479800" y="4041775"/>
          <p14:tracePt t="72778" x="3517900" y="4029075"/>
          <p14:tracePt t="72795" x="3541713" y="4029075"/>
          <p14:tracePt t="72887" x="3530600" y="4029075"/>
          <p14:tracePt t="72895" x="3517900" y="4029075"/>
          <p14:tracePt t="72903" x="3492500" y="4029075"/>
          <p14:tracePt t="72911" x="3467100" y="4029075"/>
          <p14:tracePt t="72928" x="3405188" y="4041775"/>
          <p14:tracePt t="72945" x="3328988" y="4054475"/>
          <p14:tracePt t="72962" x="3241675" y="4067175"/>
          <p14:tracePt t="72978" x="3192463" y="4079875"/>
          <p14:tracePt t="72979" x="3154363" y="4092575"/>
          <p14:tracePt t="72995" x="3128963" y="4105275"/>
          <p14:tracePt t="73011" x="3103563" y="4105275"/>
          <p14:tracePt t="73303" x="3092450" y="4105275"/>
          <p14:tracePt t="73325" x="3079750" y="4105275"/>
          <p14:tracePt t="73333" x="3067050" y="4105275"/>
          <p14:tracePt t="73345" x="3054350" y="4105275"/>
          <p14:tracePt t="73362" x="3003550" y="4105275"/>
          <p14:tracePt t="73379" x="2916238" y="4105275"/>
          <p14:tracePt t="73395" x="2841625" y="4117975"/>
          <p14:tracePt t="73411" x="2767013" y="4129088"/>
          <p14:tracePt t="73428" x="2690813" y="4141788"/>
          <p14:tracePt t="73445" x="2667000" y="4141788"/>
          <p14:tracePt t="73461" x="2641600" y="4141788"/>
          <p14:tracePt t="73478" x="2628900" y="4141788"/>
          <p14:tracePt t="73602" x="2641600" y="4141788"/>
          <p14:tracePt t="73609" x="2654300" y="4141788"/>
          <p14:tracePt t="73617" x="2667000" y="4141788"/>
          <p14:tracePt t="73628" x="2678113" y="4141788"/>
          <p14:tracePt t="73645" x="2703513" y="4141788"/>
          <p14:tracePt t="73662" x="2728913" y="4141788"/>
          <p14:tracePt t="73663" x="2741613" y="4141788"/>
          <p14:tracePt t="73678" x="2778125" y="4141788"/>
          <p14:tracePt t="73695" x="2803525" y="4141788"/>
          <p14:tracePt t="73711" x="2903538" y="4141788"/>
          <p14:tracePt t="73728" x="2954338" y="4141788"/>
          <p14:tracePt t="73745" x="2992438" y="4141788"/>
          <p14:tracePt t="73762" x="3067050" y="4154488"/>
          <p14:tracePt t="73778" x="3141663" y="4154488"/>
          <p14:tracePt t="73795" x="3216275" y="4192588"/>
          <p14:tracePt t="73811" x="3292475" y="4192588"/>
          <p14:tracePt t="73828" x="3341688" y="4205288"/>
          <p14:tracePt t="73845" x="3367088" y="4205288"/>
          <p14:tracePt t="73847" x="3379788" y="4205288"/>
          <p14:tracePt t="74109" x="3392488" y="4205288"/>
          <p14:tracePt t="74116" x="3405188" y="4205288"/>
          <p14:tracePt t="74128" x="3417888" y="4205288"/>
          <p14:tracePt t="74145" x="3492500" y="4205288"/>
          <p14:tracePt t="74147" x="3541713" y="4205288"/>
          <p14:tracePt t="74163" x="3679825" y="4192588"/>
          <p14:tracePt t="74178" x="3843338" y="4179888"/>
          <p14:tracePt t="74195" x="4043363" y="4179888"/>
          <p14:tracePt t="74211" x="4256088" y="4167188"/>
          <p14:tracePt t="74228" x="4368800" y="4167188"/>
          <p14:tracePt t="74245" x="4456113" y="4167188"/>
          <p14:tracePt t="74246" x="4481513" y="4167188"/>
          <p14:tracePt t="74261" x="4543425" y="4167188"/>
          <p14:tracePt t="74278" x="4581525" y="4167188"/>
          <p14:tracePt t="74295" x="4606925" y="4167188"/>
          <p14:tracePt t="74311" x="4630738" y="4167188"/>
          <p14:tracePt t="74328" x="4643438" y="4167188"/>
          <p14:tracePt t="78989" x="4630738" y="4167188"/>
          <p14:tracePt t="78997" x="4594225" y="4167188"/>
          <p14:tracePt t="79005" x="4568825" y="4167188"/>
          <p14:tracePt t="79012" x="4518025" y="4167188"/>
          <p14:tracePt t="79029" x="4394200" y="4167188"/>
          <p14:tracePt t="79046" x="4230688" y="4167188"/>
          <p14:tracePt t="79062" x="4081463" y="4154488"/>
          <p14:tracePt t="79078" x="3917950" y="4141788"/>
          <p14:tracePt t="79095" x="3779838" y="4129088"/>
          <p14:tracePt t="79096" x="3730625" y="4129088"/>
          <p14:tracePt t="79111" x="3592513" y="4129088"/>
          <p14:tracePt t="79129" x="3505200" y="4129088"/>
          <p14:tracePt t="79145" x="3454400" y="4129088"/>
          <p14:tracePt t="79162" x="3429000" y="4129088"/>
          <p14:tracePt t="79178" x="3405188" y="4129088"/>
          <p14:tracePt t="79195" x="3392488" y="4129088"/>
          <p14:tracePt t="80401" x="3379788" y="4129088"/>
          <p14:tracePt t="80409" x="3367088" y="4129088"/>
          <p14:tracePt t="80416" x="3341688" y="4129088"/>
          <p14:tracePt t="80428" x="3328988" y="4129088"/>
          <p14:tracePt t="80446" x="3292475" y="4129088"/>
          <p14:tracePt t="80447" x="3254375" y="4129088"/>
          <p14:tracePt t="80462" x="3192463" y="4129088"/>
          <p14:tracePt t="80478" x="3116263" y="4129088"/>
          <p14:tracePt t="80495" x="3041650" y="4129088"/>
          <p14:tracePt t="80512" x="2979738" y="4129088"/>
          <p14:tracePt t="80528" x="2928938" y="4129088"/>
          <p14:tracePt t="80545" x="2903538" y="4129088"/>
          <p14:tracePt t="80561" x="2890838" y="4129088"/>
          <p14:tracePt t="80638" x="2903538" y="4129088"/>
          <p14:tracePt t="80646" x="2916238" y="4129088"/>
          <p14:tracePt t="80654" x="2954338" y="4129088"/>
          <p14:tracePt t="80662" x="3003550" y="4129088"/>
          <p14:tracePt t="80678" x="3116263" y="4117975"/>
          <p14:tracePt t="80695" x="3216275" y="4105275"/>
          <p14:tracePt t="80712" x="3354388" y="4092575"/>
          <p14:tracePt t="80728" x="3467100" y="4079875"/>
          <p14:tracePt t="80746" x="3592513" y="4079875"/>
          <p14:tracePt t="80761" x="3630613" y="4079875"/>
          <p14:tracePt t="80778" x="3667125" y="4079875"/>
          <p14:tracePt t="80795" x="3692525" y="4079875"/>
          <p14:tracePt t="80811" x="3705225" y="4079875"/>
          <p14:tracePt t="80830" x="3717925" y="4079875"/>
          <p14:tracePt t="81130" x="3705225" y="4079875"/>
          <p14:tracePt t="81138" x="3679825" y="4079875"/>
          <p14:tracePt t="81146" x="3667125" y="4079875"/>
          <p14:tracePt t="81162" x="3605213" y="4079875"/>
          <p14:tracePt t="81179" x="3554413" y="4079875"/>
          <p14:tracePt t="81195" x="3467100" y="4092575"/>
          <p14:tracePt t="81212" x="3405188" y="4105275"/>
          <p14:tracePt t="81228" x="3341688" y="4105275"/>
          <p14:tracePt t="81230" x="3317875" y="4105275"/>
          <p14:tracePt t="81245" x="3267075" y="4117975"/>
          <p14:tracePt t="81261" x="3228975" y="4129088"/>
          <p14:tracePt t="81278" x="3216275" y="4129088"/>
          <p14:tracePt t="81295" x="3205163" y="4129088"/>
          <p14:tracePt t="81311" x="3192463" y="4129088"/>
          <p14:tracePt t="84936" x="3179763" y="4129088"/>
          <p14:tracePt t="84944" x="3154363" y="4141788"/>
          <p14:tracePt t="84951" x="3141663" y="4154488"/>
          <p14:tracePt t="84962" x="3116263" y="4154488"/>
          <p14:tracePt t="84979" x="3067050" y="4192588"/>
          <p14:tracePt t="84995" x="3028950" y="4217988"/>
          <p14:tracePt t="85012" x="2967038" y="4267200"/>
          <p14:tracePt t="85028" x="2928938" y="4279900"/>
          <p14:tracePt t="85045" x="2903538" y="4305300"/>
          <p14:tracePt t="85062" x="2890838" y="4330700"/>
          <p14:tracePt t="85078" x="2867025" y="4341813"/>
          <p14:tracePt t="85095" x="2854325" y="4354513"/>
          <p14:tracePt t="85112" x="2828925" y="4379913"/>
          <p14:tracePt t="85128" x="2803525" y="4405313"/>
          <p14:tracePt t="85145" x="2790825" y="4418013"/>
          <p14:tracePt t="85162" x="2778125" y="4430713"/>
          <p14:tracePt t="85178" x="2767013" y="4443413"/>
          <p14:tracePt t="85520" x="2778125" y="4443413"/>
          <p14:tracePt t="85528" x="2790825" y="4443413"/>
          <p14:tracePt t="85535" x="2816225" y="4454525"/>
          <p14:tracePt t="85545" x="2828925" y="4454525"/>
          <p14:tracePt t="85562" x="2879725" y="4467225"/>
          <p14:tracePt t="85578" x="2916238" y="4479925"/>
          <p14:tracePt t="85596" x="3003550" y="4505325"/>
          <p14:tracePt t="85611" x="3041650" y="4518025"/>
          <p14:tracePt t="85628" x="3079750" y="4530725"/>
          <p14:tracePt t="85645" x="3116263" y="4543425"/>
          <p14:tracePt t="85662" x="3128963" y="4543425"/>
          <p14:tracePt t="85679" x="3141663" y="4543425"/>
          <p14:tracePt t="85695" x="3154363" y="4543425"/>
          <p14:tracePt t="86033" x="3141663" y="4543425"/>
          <p14:tracePt t="86041" x="3128963" y="4543425"/>
          <p14:tracePt t="86048" x="3103563" y="4554538"/>
          <p14:tracePt t="86062" x="3079750" y="4554538"/>
          <p14:tracePt t="86079" x="3016250" y="4567238"/>
          <p14:tracePt t="86095" x="2992438" y="4567238"/>
          <p14:tracePt t="86111" x="2967038" y="4567238"/>
          <p14:tracePt t="86128" x="2941638" y="4579938"/>
          <p14:tracePt t="86145" x="2928938" y="4579938"/>
          <p14:tracePt t="86162" x="2916238" y="4592638"/>
          <p14:tracePt t="86179" x="2903538" y="4592638"/>
          <p14:tracePt t="86487" x="2916238" y="4579938"/>
          <p14:tracePt t="86495" x="2941638" y="4567238"/>
          <p14:tracePt t="86502" x="2979738" y="4530725"/>
          <p14:tracePt t="86512" x="3016250" y="4518025"/>
          <p14:tracePt t="86529" x="3141663" y="4430713"/>
          <p14:tracePt t="86545" x="3279775" y="4318000"/>
          <p14:tracePt t="86563" x="3454400" y="4205288"/>
          <p14:tracePt t="86578" x="3530600" y="4141788"/>
          <p14:tracePt t="86595" x="3579813" y="4092575"/>
          <p14:tracePt t="86612" x="3617913" y="4067175"/>
          <p14:tracePt t="86628" x="3630613" y="4054475"/>
          <p14:tracePt t="86645" x="3643313" y="4041775"/>
          <p14:tracePt t="86662" x="3654425" y="4041775"/>
          <p14:tracePt t="86678" x="3654425" y="4029075"/>
          <p14:tracePt t="86701" x="3654425" y="4017963"/>
          <p14:tracePt t="86716" x="3643313" y="4017963"/>
          <p14:tracePt t="86728" x="3630613" y="4005263"/>
          <p14:tracePt t="86745" x="3579813" y="4005263"/>
          <p14:tracePt t="86747" x="3554413" y="3992563"/>
          <p14:tracePt t="86762" x="3505200" y="3992563"/>
          <p14:tracePt t="86778" x="3454400" y="3992563"/>
          <p14:tracePt t="86795" x="3405188" y="3992563"/>
          <p14:tracePt t="86812" x="3367088" y="3979863"/>
          <p14:tracePt t="86828" x="3341688" y="3979863"/>
          <p14:tracePt t="86845" x="3328988" y="3979863"/>
          <p14:tracePt t="87231" x="3317875" y="3979863"/>
          <p14:tracePt t="87239" x="3305175" y="3979863"/>
          <p14:tracePt t="87246" x="3292475" y="3979863"/>
          <p14:tracePt t="87262" x="3254375" y="3979863"/>
          <p14:tracePt t="87278" x="3216275" y="3992563"/>
          <p14:tracePt t="87295" x="3141663" y="4005263"/>
          <p14:tracePt t="87312" x="3092450" y="4005263"/>
          <p14:tracePt t="87329" x="3041650" y="4005263"/>
          <p14:tracePt t="87330" x="3016250" y="4005263"/>
          <p14:tracePt t="87345" x="2992438" y="4017963"/>
          <p14:tracePt t="87362" x="2967038" y="4017963"/>
          <p14:tracePt t="87445" x="2954338" y="4017963"/>
          <p14:tracePt t="87468" x="2941638" y="4017963"/>
          <p14:tracePt t="87506" x="2928938" y="4017963"/>
          <p14:tracePt t="87638" x="2967038" y="4017963"/>
          <p14:tracePt t="87646" x="2992438" y="4017963"/>
          <p14:tracePt t="87653" x="3016250" y="4029075"/>
          <p14:tracePt t="87662" x="3054350" y="4029075"/>
          <p14:tracePt t="87679" x="3141663" y="4029075"/>
          <p14:tracePt t="87695" x="3228975" y="4041775"/>
          <p14:tracePt t="87712" x="3317875" y="4041775"/>
          <p14:tracePt t="87729" x="3479800" y="4041775"/>
          <p14:tracePt t="87745" x="3592513" y="4041775"/>
          <p14:tracePt t="87761" x="3667125" y="4041775"/>
          <p14:tracePt t="87778" x="3717925" y="4041775"/>
          <p14:tracePt t="87795" x="3756025" y="4041775"/>
          <p14:tracePt t="87812" x="3779838" y="4041775"/>
          <p14:tracePt t="87829" x="3805238" y="4041775"/>
          <p14:tracePt t="87991" x="3792538" y="4041775"/>
          <p14:tracePt t="87998" x="3767138" y="4041775"/>
          <p14:tracePt t="88006" x="3743325" y="4054475"/>
          <p14:tracePt t="88013" x="3717925" y="4054475"/>
          <p14:tracePt t="88029" x="3654425" y="4054475"/>
          <p14:tracePt t="88045" x="3579813" y="4054475"/>
          <p14:tracePt t="88062" x="3517900" y="4067175"/>
          <p14:tracePt t="88078" x="3454400" y="4067175"/>
          <p14:tracePt t="88095" x="3379788" y="4067175"/>
          <p14:tracePt t="88112" x="3328988" y="4067175"/>
          <p14:tracePt t="88113" x="3305175" y="4067175"/>
          <p14:tracePt t="88128" x="3267075" y="4067175"/>
          <p14:tracePt t="88145" x="3254375" y="4067175"/>
          <p14:tracePt t="88162" x="3228975" y="4067175"/>
          <p14:tracePt t="89533" x="3241675" y="4067175"/>
          <p14:tracePt t="89548" x="3254375" y="4067175"/>
          <p14:tracePt t="89556" x="3279775" y="4067175"/>
          <p14:tracePt t="89563" x="3305175" y="4067175"/>
          <p14:tracePt t="89579" x="3367088" y="4067175"/>
          <p14:tracePt t="89595" x="3441700" y="4067175"/>
          <p14:tracePt t="89612" x="3530600" y="4054475"/>
          <p14:tracePt t="89628" x="3605213" y="4054475"/>
          <p14:tracePt t="89645" x="3730625" y="4054475"/>
          <p14:tracePt t="89662" x="3917950" y="4054475"/>
          <p14:tracePt t="89679" x="4005263" y="4054475"/>
          <p14:tracePt t="89695" x="4081463" y="4054475"/>
          <p14:tracePt t="89712" x="4130675" y="4054475"/>
          <p14:tracePt t="89728" x="4156075" y="4054475"/>
          <p14:tracePt t="89745" x="4181475" y="4054475"/>
          <p14:tracePt t="89762" x="4192588" y="4054475"/>
          <p14:tracePt t="89785" x="4205288" y="4054475"/>
          <p14:tracePt t="89870" x="4192588" y="4054475"/>
          <p14:tracePt t="89878" x="4168775" y="4054475"/>
          <p14:tracePt t="89885" x="4156075" y="4054475"/>
          <p14:tracePt t="89895" x="4130675" y="4054475"/>
          <p14:tracePt t="89912" x="4056063" y="4054475"/>
          <p14:tracePt t="89928" x="3979863" y="4067175"/>
          <p14:tracePt t="89945" x="3905250" y="4079875"/>
          <p14:tracePt t="89962" x="3805238" y="4079875"/>
          <p14:tracePt t="89979" x="3767138" y="4079875"/>
          <p14:tracePt t="89995" x="3730625" y="4079875"/>
          <p14:tracePt t="90011" x="3717925" y="4079875"/>
          <p14:tracePt t="90028" x="3692525" y="4079875"/>
          <p14:tracePt t="90045" x="3679825" y="4079875"/>
          <p14:tracePt t="91314" x="3692525" y="4079875"/>
          <p14:tracePt t="91321" x="3705225" y="4079875"/>
          <p14:tracePt t="91329" x="3743325" y="4067175"/>
          <p14:tracePt t="91345" x="3817938" y="4054475"/>
          <p14:tracePt t="91362" x="3917950" y="4054475"/>
          <p14:tracePt t="91379" x="4056063" y="4054475"/>
          <p14:tracePt t="91395" x="4192588" y="4054475"/>
          <p14:tracePt t="91412" x="4356100" y="4054475"/>
          <p14:tracePt t="91429" x="4418013" y="4054475"/>
          <p14:tracePt t="91445" x="4468813" y="4054475"/>
          <p14:tracePt t="91462" x="4506913" y="4054475"/>
          <p14:tracePt t="91478" x="4530725" y="4054475"/>
          <p14:tracePt t="91495" x="4543425" y="4054475"/>
          <p14:tracePt t="91512" x="4556125" y="4054475"/>
          <p14:tracePt t="91566" x="4556125" y="4067175"/>
          <p14:tracePt t="91604" x="4530725" y="4079875"/>
          <p14:tracePt t="91612" x="4506913" y="4079875"/>
          <p14:tracePt t="91620" x="4481513" y="4079875"/>
          <p14:tracePt t="91628" x="4443413" y="4092575"/>
          <p14:tracePt t="91645" x="4368800" y="4092575"/>
          <p14:tracePt t="91662" x="4305300" y="4105275"/>
          <p14:tracePt t="91679" x="4268788" y="4117975"/>
          <p14:tracePt t="91695" x="4230688" y="4117975"/>
          <p14:tracePt t="91697" x="4217988" y="4129088"/>
          <p14:tracePt t="91712" x="4192588" y="4129088"/>
          <p14:tracePt t="91728" x="4168775" y="4129088"/>
          <p14:tracePt t="91745" x="4143375" y="4141788"/>
          <p14:tracePt t="91765" x="4130675" y="4141788"/>
          <p14:tracePt t="93087" x="4117975" y="4141788"/>
          <p14:tracePt t="93101" x="4092575" y="4141788"/>
          <p14:tracePt t="93109" x="4081463" y="4141788"/>
          <p14:tracePt t="93117" x="4068763" y="4154488"/>
          <p14:tracePt t="93129" x="4030663" y="4167188"/>
          <p14:tracePt t="93146" x="3968750" y="4179888"/>
          <p14:tracePt t="93147" x="3930650" y="4192588"/>
          <p14:tracePt t="93162" x="3867150" y="4217988"/>
          <p14:tracePt t="93178" x="3805238" y="4241800"/>
          <p14:tracePt t="93195" x="3767138" y="4267200"/>
          <p14:tracePt t="93212" x="3717925" y="4292600"/>
          <p14:tracePt t="93229" x="3679825" y="4318000"/>
          <p14:tracePt t="93245" x="3654425" y="4341813"/>
          <p14:tracePt t="93246" x="3643313" y="4341813"/>
          <p14:tracePt t="93262" x="3617913" y="4354513"/>
          <p14:tracePt t="93278" x="3617913" y="4379913"/>
          <p14:tracePt t="93295" x="3592513" y="4392613"/>
          <p14:tracePt t="93869" x="3579813" y="4392613"/>
          <p14:tracePt t="93884" x="3567113" y="4405313"/>
          <p14:tracePt t="93900" x="3541713" y="4418013"/>
          <p14:tracePt t="93907" x="3517900" y="4418013"/>
          <p14:tracePt t="93915" x="3492500" y="4430713"/>
          <p14:tracePt t="93928" x="3454400" y="4443413"/>
          <p14:tracePt t="93945" x="3317875" y="4492625"/>
          <p14:tracePt t="93962" x="3205163" y="4530725"/>
          <p14:tracePt t="93978" x="3092450" y="4579938"/>
          <p14:tracePt t="93995" x="2992438" y="4630738"/>
          <p14:tracePt t="94012" x="2916238" y="4679950"/>
          <p14:tracePt t="94029" x="2854325" y="4730750"/>
          <p14:tracePt t="94045" x="2816225" y="4756150"/>
          <p14:tracePt t="94062" x="2803525" y="4779963"/>
          <p14:tracePt t="94078" x="2790825" y="4779963"/>
          <p14:tracePt t="95611" x="2778125" y="4779963"/>
          <p14:tracePt t="95634" x="2767013" y="4779963"/>
          <p14:tracePt t="95657" x="2754313" y="4768850"/>
          <p14:tracePt t="95672" x="2741613" y="4756150"/>
          <p14:tracePt t="95679" x="2728913" y="4756150"/>
          <p14:tracePt t="95687" x="2728913" y="4743450"/>
          <p14:tracePt t="95696" x="2728913" y="4730750"/>
          <p14:tracePt t="95712" x="2728913" y="4692650"/>
          <p14:tracePt t="95728" x="2728913" y="4630738"/>
          <p14:tracePt t="95745" x="2754313" y="4543425"/>
          <p14:tracePt t="95762" x="2778125" y="4443413"/>
          <p14:tracePt t="95764" x="2803525" y="4418013"/>
          <p14:tracePt t="95779" x="2828925" y="4379913"/>
          <p14:tracePt t="95795" x="2854325" y="4341813"/>
          <p14:tracePt t="95812" x="2867025" y="4330700"/>
          <p14:tracePt t="95829" x="2879725" y="4305300"/>
          <p14:tracePt t="95845" x="2903538" y="4292600"/>
          <p14:tracePt t="95862" x="2916238" y="4292600"/>
          <p14:tracePt t="95879" x="2928938" y="4292600"/>
          <p14:tracePt t="95895" x="2941638" y="4292600"/>
          <p14:tracePt t="95912" x="2954338" y="4292600"/>
          <p14:tracePt t="95928" x="2967038" y="4292600"/>
          <p14:tracePt t="96156" x="2941638" y="4292600"/>
          <p14:tracePt t="96163" x="2916238" y="4305300"/>
          <p14:tracePt t="96171" x="2890838" y="4318000"/>
          <p14:tracePt t="96178" x="2867025" y="4330700"/>
          <p14:tracePt t="96195" x="2778125" y="4367213"/>
          <p14:tracePt t="96212" x="2678113" y="4405313"/>
          <p14:tracePt t="96229" x="2578100" y="4454525"/>
          <p14:tracePt t="96246" x="2516188" y="4505325"/>
          <p14:tracePt t="96263" x="2441575" y="4567238"/>
          <p14:tracePt t="96278" x="2416175" y="4579938"/>
          <p14:tracePt t="96295" x="2403475" y="4605338"/>
          <p14:tracePt t="96312" x="2390775" y="4605338"/>
          <p14:tracePt t="96616" x="2403475" y="4605338"/>
          <p14:tracePt t="96624" x="2416175" y="4605338"/>
          <p14:tracePt t="96631" x="2441575" y="4605338"/>
          <p14:tracePt t="96645" x="2465388" y="4592638"/>
          <p14:tracePt t="96646" x="2516188" y="4579938"/>
          <p14:tracePt t="96663" x="2641600" y="4567238"/>
          <p14:tracePt t="96679" x="2867025" y="4554538"/>
          <p14:tracePt t="96695" x="3079750" y="4554538"/>
          <p14:tracePt t="96712" x="3317875" y="4554538"/>
          <p14:tracePt t="96728" x="3467100" y="4554538"/>
          <p14:tracePt t="96746" x="3605213" y="4554538"/>
          <p14:tracePt t="96762" x="3654425" y="4554538"/>
          <p14:tracePt t="96779" x="3705225" y="4554538"/>
          <p14:tracePt t="96795" x="3730625" y="4554538"/>
          <p14:tracePt t="96815" x="3743325" y="4554538"/>
          <p14:tracePt t="96829" x="3756025" y="4554538"/>
          <p14:tracePt t="97483" x="3767138" y="4554538"/>
          <p14:tracePt t="97491" x="3792538" y="4554538"/>
          <p14:tracePt t="97498" x="3843338" y="4543425"/>
          <p14:tracePt t="97512" x="3879850" y="4530725"/>
          <p14:tracePt t="97513" x="3979863" y="4518025"/>
          <p14:tracePt t="97529" x="4192588" y="4479925"/>
          <p14:tracePt t="97545" x="4381500" y="4467225"/>
          <p14:tracePt t="97562" x="4543425" y="4454525"/>
          <p14:tracePt t="97579" x="4681538" y="4443413"/>
          <p14:tracePt t="97595" x="4756150" y="4443413"/>
          <p14:tracePt t="97612" x="4806950" y="4430713"/>
          <p14:tracePt t="97629" x="4832350" y="4430713"/>
          <p14:tracePt t="97645" x="4843463" y="4430713"/>
          <p14:tracePt t="97707" x="4832350" y="4430713"/>
          <p14:tracePt t="97713" x="4806950" y="4430713"/>
          <p14:tracePt t="97721" x="4768850" y="4430713"/>
          <p14:tracePt t="97729" x="4743450" y="4430713"/>
          <p14:tracePt t="97746" x="4643438" y="4430713"/>
          <p14:tracePt t="97762" x="4518025" y="4430713"/>
          <p14:tracePt t="97778" x="4394200" y="4430713"/>
          <p14:tracePt t="97795" x="4294188" y="4430713"/>
          <p14:tracePt t="97812" x="4192588" y="4430713"/>
          <p14:tracePt t="97828" x="4143375" y="4443413"/>
          <p14:tracePt t="97845" x="4081463" y="4454525"/>
          <p14:tracePt t="97862" x="4043363" y="4454525"/>
          <p14:tracePt t="97879" x="3979863" y="4467225"/>
          <p14:tracePt t="97896" x="3943350" y="4479925"/>
          <p14:tracePt t="97898" x="3917950" y="4479925"/>
          <p14:tracePt t="97912" x="3867150" y="4492625"/>
          <p14:tracePt t="97928" x="3843338" y="4505325"/>
          <p14:tracePt t="97945" x="3805238" y="4505325"/>
          <p14:tracePt t="97962" x="3779838" y="4505325"/>
          <p14:tracePt t="97978" x="3767138" y="4518025"/>
          <p14:tracePt t="97995" x="3756025" y="4530725"/>
          <p14:tracePt t="98012" x="3743325" y="4530725"/>
          <p14:tracePt t="101873" x="3730625" y="4530725"/>
          <p14:tracePt t="101880" x="3717925" y="4530725"/>
          <p14:tracePt t="101888" x="3705225" y="4530725"/>
          <p14:tracePt t="101896" x="3679825" y="4530725"/>
          <p14:tracePt t="101912" x="3643313" y="4543425"/>
          <p14:tracePt t="101929" x="3605213" y="4543425"/>
          <p14:tracePt t="101945" x="3567113" y="4543425"/>
          <p14:tracePt t="101962" x="3530600" y="4554538"/>
          <p14:tracePt t="101979" x="3467100" y="4554538"/>
          <p14:tracePt t="101995" x="3417888" y="4554538"/>
          <p14:tracePt t="102012" x="3354388" y="4554538"/>
          <p14:tracePt t="102028" x="3292475" y="4554538"/>
          <p14:tracePt t="102045" x="3228975" y="4567238"/>
          <p14:tracePt t="102062" x="3179763" y="4579938"/>
          <p14:tracePt t="102079" x="3079750" y="4592638"/>
          <p14:tracePt t="102095" x="3054350" y="4592638"/>
          <p14:tracePt t="102112" x="3016250" y="4592638"/>
          <p14:tracePt t="102129" x="3003550" y="4605338"/>
          <p14:tracePt t="102145" x="2992438" y="4605338"/>
          <p14:tracePt t="102586" x="3016250" y="4605338"/>
          <p14:tracePt t="102595" x="3067050" y="4592638"/>
          <p14:tracePt t="102601" x="3103563" y="4579938"/>
          <p14:tracePt t="102613" x="3179763" y="4567238"/>
          <p14:tracePt t="102629" x="3341688" y="4530725"/>
          <p14:tracePt t="102645" x="3567113" y="4467225"/>
          <p14:tracePt t="102663" x="3856038" y="4443413"/>
          <p14:tracePt t="102679" x="4005263" y="4443413"/>
          <p14:tracePt t="102697" x="4117975" y="4443413"/>
          <p14:tracePt t="102712" x="4181475" y="4443413"/>
          <p14:tracePt t="102728" x="4217988" y="4443413"/>
          <p14:tracePt t="102745" x="4230688" y="4443413"/>
          <p14:tracePt t="102762" x="4256088" y="4443413"/>
          <p14:tracePt t="102824" x="4230688" y="4443413"/>
          <p14:tracePt t="102831" x="4205288" y="4454525"/>
          <p14:tracePt t="102839" x="4168775" y="4454525"/>
          <p14:tracePt t="102847" x="4130675" y="4454525"/>
          <p14:tracePt t="102862" x="4030663" y="4454525"/>
          <p14:tracePt t="102879" x="3905250" y="4454525"/>
          <p14:tracePt t="102895" x="3767138" y="4467225"/>
          <p14:tracePt t="102912" x="3667125" y="4467225"/>
          <p14:tracePt t="102929" x="3567113" y="4479925"/>
          <p14:tracePt t="102945" x="3517900" y="4492625"/>
          <p14:tracePt t="102962" x="3505200" y="4505325"/>
          <p14:tracePt t="102978" x="3492500" y="4505325"/>
          <p14:tracePt t="105380" x="3479800" y="4505325"/>
          <p14:tracePt t="105396" x="3467100" y="4505325"/>
          <p14:tracePt t="105402" x="3454400" y="4505325"/>
          <p14:tracePt t="105412" x="3429000" y="4505325"/>
          <p14:tracePt t="105429" x="3392488" y="4505325"/>
          <p14:tracePt t="105446" x="3341688" y="4505325"/>
          <p14:tracePt t="105462" x="3241675" y="4530725"/>
          <p14:tracePt t="105464" x="3192463" y="4543425"/>
          <p14:tracePt t="105479" x="3116263" y="4567238"/>
          <p14:tracePt t="105495" x="3054350" y="4605338"/>
          <p14:tracePt t="105512" x="3016250" y="4618038"/>
          <p14:tracePt t="105528" x="2979738" y="4643438"/>
          <p14:tracePt t="105545" x="2954338" y="4656138"/>
          <p14:tracePt t="105562" x="2941638" y="4667250"/>
          <p14:tracePt t="105563" x="2928938" y="4679950"/>
          <p14:tracePt t="105579" x="2916238" y="4692650"/>
          <p14:tracePt t="105595" x="2916238" y="4705350"/>
          <p14:tracePt t="105887" x="2916238" y="4730750"/>
          <p14:tracePt t="105896" x="2916238" y="4743450"/>
          <p14:tracePt t="105901" x="2916238" y="4768850"/>
          <p14:tracePt t="105912" x="2916238" y="4792663"/>
          <p14:tracePt t="105929" x="2916238" y="4879975"/>
          <p14:tracePt t="105945" x="2916238" y="4943475"/>
          <p14:tracePt t="105963" x="2916238" y="5030788"/>
          <p14:tracePt t="105979" x="2916238" y="5081588"/>
          <p14:tracePt t="105995" x="2916238" y="5105400"/>
          <p14:tracePt t="106012" x="2916238" y="5156200"/>
          <p14:tracePt t="106029" x="2916238" y="5181600"/>
          <p14:tracePt t="106045" x="2916238" y="5218113"/>
          <p14:tracePt t="106069" x="2916238" y="5230813"/>
          <p14:tracePt t="106355" x="2903538" y="5230813"/>
          <p14:tracePt t="106362" x="2890838" y="5230813"/>
          <p14:tracePt t="106369" x="2879725" y="5230813"/>
          <p14:tracePt t="106379" x="2867025" y="5230813"/>
          <p14:tracePt t="106395" x="2828925" y="5230813"/>
          <p14:tracePt t="106412" x="2790825" y="5230813"/>
          <p14:tracePt t="106429" x="2741613" y="5230813"/>
          <p14:tracePt t="106431" x="2716213" y="5230813"/>
          <p14:tracePt t="106446" x="2654300" y="5230813"/>
          <p14:tracePt t="106462" x="2590800" y="5230813"/>
          <p14:tracePt t="106479" x="2554288" y="5230813"/>
          <p14:tracePt t="106495" x="2516188" y="5230813"/>
          <p14:tracePt t="106512" x="2503488" y="5230813"/>
          <p14:tracePt t="106529" x="2490788" y="5230813"/>
          <p14:tracePt t="106846" x="2503488" y="5230813"/>
          <p14:tracePt t="106853" x="2516188" y="5218113"/>
          <p14:tracePt t="106862" x="2541588" y="5205413"/>
          <p14:tracePt t="106879" x="2603500" y="5181600"/>
          <p14:tracePt t="106896" x="2716213" y="5143500"/>
          <p14:tracePt t="106912" x="2854325" y="5105400"/>
          <p14:tracePt t="106929" x="2979738" y="5068888"/>
          <p14:tracePt t="106945" x="3092450" y="5043488"/>
          <p14:tracePt t="106946" x="3141663" y="5018088"/>
          <p14:tracePt t="106962" x="3216275" y="5018088"/>
          <p14:tracePt t="106978" x="3305175" y="5005388"/>
          <p14:tracePt t="106995" x="3367088" y="5005388"/>
          <p14:tracePt t="107012" x="3441700" y="4992688"/>
          <p14:tracePt t="107013" x="3454400" y="4992688"/>
          <p14:tracePt t="107029" x="3505200" y="4992688"/>
          <p14:tracePt t="107851" x="3517900" y="4992688"/>
          <p14:tracePt t="107866" x="3530600" y="4992688"/>
          <p14:tracePt t="107874" x="3541713" y="4992688"/>
          <p14:tracePt t="107881" x="3567113" y="4992688"/>
          <p14:tracePt t="107896" x="3592513" y="4992688"/>
          <p14:tracePt t="107897" x="3630613" y="4992688"/>
          <p14:tracePt t="107913" x="3692525" y="4992688"/>
          <p14:tracePt t="107929" x="3779838" y="4981575"/>
          <p14:tracePt t="107945" x="3867150" y="4981575"/>
          <p14:tracePt t="107962" x="4005263" y="4981575"/>
          <p14:tracePt t="107979" x="4117975" y="4981575"/>
          <p14:tracePt t="107996" x="4256088" y="4981575"/>
          <p14:tracePt t="108012" x="4294188" y="4981575"/>
          <p14:tracePt t="108029" x="4343400" y="4981575"/>
          <p14:tracePt t="108045" x="4368800" y="4981575"/>
          <p14:tracePt t="108062" x="4394200" y="4981575"/>
          <p14:tracePt t="108079" x="4418013" y="4981575"/>
          <p14:tracePt t="108080" x="4430713" y="4981575"/>
          <p14:tracePt t="110283" x="4418013" y="4981575"/>
          <p14:tracePt t="110291" x="4406900" y="4981575"/>
          <p14:tracePt t="110298" x="4381500" y="4981575"/>
          <p14:tracePt t="110312" x="4356100" y="4981575"/>
          <p14:tracePt t="110330" x="4256088" y="4981575"/>
          <p14:tracePt t="110346" x="4156075" y="4981575"/>
          <p14:tracePt t="110362" x="4030663" y="4968875"/>
          <p14:tracePt t="110379" x="3905250" y="4968875"/>
          <p14:tracePt t="110395" x="3817938" y="4968875"/>
          <p14:tracePt t="110412" x="3717925" y="4968875"/>
          <p14:tracePt t="110413" x="3679825" y="4968875"/>
          <p14:tracePt t="110429" x="3605213" y="4968875"/>
          <p14:tracePt t="110445" x="3554413" y="4968875"/>
          <p14:tracePt t="110462" x="3505200" y="4968875"/>
          <p14:tracePt t="110478" x="3467100" y="4968875"/>
          <p14:tracePt t="110495" x="3441700" y="4968875"/>
          <p14:tracePt t="110512" x="3417888" y="4968875"/>
          <p14:tracePt t="110528" x="3405188" y="4968875"/>
          <p14:tracePt t="110836" x="3392488" y="4968875"/>
          <p14:tracePt t="110844" x="3379788" y="4968875"/>
          <p14:tracePt t="110851" x="3354388" y="4968875"/>
          <p14:tracePt t="110862" x="3328988" y="4968875"/>
          <p14:tracePt t="110879" x="3279775" y="4968875"/>
          <p14:tracePt t="110896" x="3228975" y="4981575"/>
          <p14:tracePt t="110897" x="3192463" y="4981575"/>
          <p14:tracePt t="110913" x="3128963" y="4992688"/>
          <p14:tracePt t="110929" x="3054350" y="4992688"/>
          <p14:tracePt t="110945" x="2992438" y="4992688"/>
          <p14:tracePt t="110962" x="2967038" y="4992688"/>
          <p14:tracePt t="110979" x="2928938" y="4992688"/>
          <p14:tracePt t="110995" x="2916238" y="4992688"/>
          <p14:tracePt t="114466" x="2928938" y="4992688"/>
          <p14:tracePt t="114473" x="2967038" y="4992688"/>
          <p14:tracePt t="114481" x="3003550" y="4981575"/>
          <p14:tracePt t="114496" x="3092450" y="4956175"/>
          <p14:tracePt t="114512" x="3205163" y="4930775"/>
          <p14:tracePt t="114529" x="3328988" y="4892675"/>
          <p14:tracePt t="114546" x="3454400" y="4856163"/>
          <p14:tracePt t="114562" x="3567113" y="4843463"/>
          <p14:tracePt t="114579" x="3643313" y="4818063"/>
          <p14:tracePt t="114580" x="3667125" y="4805363"/>
          <p14:tracePt t="114596" x="3730625" y="4805363"/>
          <p14:tracePt t="114612" x="3743325" y="4792663"/>
          <p14:tracePt t="114629" x="3767138" y="4792663"/>
          <p14:tracePt t="114649" x="3779838" y="4792663"/>
          <p14:tracePt t="114711" x="3756025" y="4792663"/>
          <p14:tracePt t="114718" x="3730625" y="4792663"/>
          <p14:tracePt t="114728" x="3692525" y="4792663"/>
          <p14:tracePt t="114745" x="3617913" y="4792663"/>
          <p14:tracePt t="114762" x="3505200" y="4792663"/>
          <p14:tracePt t="114779" x="3392488" y="4792663"/>
          <p14:tracePt t="114796" x="3354388" y="4792663"/>
          <p14:tracePt t="114812" x="3328988" y="4792663"/>
          <p14:tracePt t="115310" x="3341688" y="4792663"/>
          <p14:tracePt t="115318" x="3367088" y="4779963"/>
          <p14:tracePt t="115329" x="3392488" y="4779963"/>
          <p14:tracePt t="115346" x="3517900" y="4743450"/>
          <p14:tracePt t="115348" x="3579813" y="4730750"/>
          <p14:tracePt t="115363" x="3743325" y="4705350"/>
          <p14:tracePt t="115379" x="3879850" y="4692650"/>
          <p14:tracePt t="115396" x="3992563" y="4679950"/>
          <p14:tracePt t="115412" x="4092575" y="4679950"/>
          <p14:tracePt t="115429" x="4143375" y="4667250"/>
          <p14:tracePt t="115445" x="4192588" y="4667250"/>
          <p14:tracePt t="115447" x="4205288" y="4667250"/>
          <p14:tracePt t="115463" x="4230688" y="4667250"/>
          <p14:tracePt t="115479" x="4243388" y="4667250"/>
          <p14:tracePt t="129423" x="4230688" y="4667250"/>
          <p14:tracePt t="129430" x="4217988" y="4667250"/>
          <p14:tracePt t="129438" x="4192588" y="4667250"/>
          <p14:tracePt t="129447" x="4168775" y="4667250"/>
          <p14:tracePt t="129463" x="4092575" y="4667250"/>
          <p14:tracePt t="129479" x="4005263" y="4692650"/>
          <p14:tracePt t="129496" x="3892550" y="4718050"/>
          <p14:tracePt t="129513" x="3743325" y="4743450"/>
          <p14:tracePt t="129514" x="3679825" y="4768850"/>
          <p14:tracePt t="129530" x="3554413" y="4805363"/>
          <p14:tracePt t="129546" x="3417888" y="4856163"/>
          <p14:tracePt t="129562" x="3254375" y="4918075"/>
          <p14:tracePt t="129579" x="3092450" y="4992688"/>
          <p14:tracePt t="129596" x="2941638" y="5056188"/>
          <p14:tracePt t="129612" x="2854325" y="5092700"/>
          <p14:tracePt t="129613" x="2816225" y="5105400"/>
          <p14:tracePt t="129629" x="2778125" y="5130800"/>
          <p14:tracePt t="129646" x="2741613" y="5143500"/>
          <p14:tracePt t="129662" x="2728913" y="5143500"/>
          <p14:tracePt t="129679" x="2716213" y="5143500"/>
          <p14:tracePt t="129698" x="2703513" y="5143500"/>
          <p14:tracePt t="129713" x="2703513" y="5156200"/>
          <p14:tracePt t="130067" x="2690813" y="5156200"/>
          <p14:tracePt t="130075" x="2690813" y="5168900"/>
          <p14:tracePt t="130082" x="2667000" y="5181600"/>
          <p14:tracePt t="130096" x="2654300" y="5181600"/>
          <p14:tracePt t="130098" x="2641600" y="5194300"/>
          <p14:tracePt t="130113" x="2578100" y="5230813"/>
          <p14:tracePt t="130129" x="2516188" y="5268913"/>
          <p14:tracePt t="130146" x="2441575" y="5330825"/>
          <p14:tracePt t="130162" x="2328863" y="5443538"/>
          <p14:tracePt t="130179" x="2239963" y="5543550"/>
          <p14:tracePt t="130197" x="2127250" y="5694363"/>
          <p14:tracePt t="130212" x="2090738" y="5732463"/>
          <p14:tracePt t="130230" x="2065338" y="5756275"/>
          <p14:tracePt t="130245" x="2065338" y="5781675"/>
          <p14:tracePt t="130520" x="2078038" y="5781675"/>
          <p14:tracePt t="130528" x="2116138" y="5781675"/>
          <p14:tracePt t="130535" x="2152650" y="5781675"/>
          <p14:tracePt t="130546" x="2216150" y="5756275"/>
          <p14:tracePt t="130563" x="2416175" y="5707063"/>
          <p14:tracePt t="130579" x="2654300" y="5643563"/>
          <p14:tracePt t="130581" x="2767013" y="5630863"/>
          <p14:tracePt t="130597" x="2967038" y="5581650"/>
          <p14:tracePt t="130613" x="3141663" y="5543550"/>
          <p14:tracePt t="130629" x="3292475" y="5507038"/>
          <p14:tracePt t="130646" x="3441700" y="5494338"/>
          <p14:tracePt t="130662" x="3567113" y="5468938"/>
          <p14:tracePt t="130679" x="3705225" y="5456238"/>
          <p14:tracePt t="130680" x="3756025" y="5443538"/>
          <p14:tracePt t="130699" x="3792538" y="5443538"/>
          <p14:tracePt t="130712" x="3830638" y="5443538"/>
          <p14:tracePt t="131011" x="3856038" y="5443538"/>
          <p14:tracePt t="131019" x="3867150" y="5443538"/>
          <p14:tracePt t="131029" x="3879850" y="5443538"/>
          <p14:tracePt t="131046" x="3943350" y="5443538"/>
          <p14:tracePt t="131063" x="4017963" y="5430838"/>
          <p14:tracePt t="131080" x="4181475" y="5418138"/>
          <p14:tracePt t="131096" x="4268788" y="5418138"/>
          <p14:tracePt t="131113" x="4343400" y="5418138"/>
          <p14:tracePt t="131129" x="4418013" y="5418138"/>
          <p14:tracePt t="131146" x="4481513" y="5418138"/>
          <p14:tracePt t="131163" x="4543425" y="5418138"/>
          <p14:tracePt t="131164" x="4594225" y="5418138"/>
          <p14:tracePt t="131179" x="4630738" y="5418138"/>
          <p14:tracePt t="131202" x="4643438" y="5418138"/>
          <p14:tracePt t="133974" x="4619625" y="5430838"/>
          <p14:tracePt t="133980" x="4594225" y="5456238"/>
          <p14:tracePt t="133989" x="4556125" y="5481638"/>
          <p14:tracePt t="133996" x="4481513" y="5530850"/>
          <p14:tracePt t="134013" x="4281488" y="5643563"/>
          <p14:tracePt t="134029" x="4092575" y="5743575"/>
          <p14:tracePt t="134046" x="3892550" y="5832475"/>
          <p14:tracePt t="134062" x="3679825" y="5894388"/>
          <p14:tracePt t="134079" x="3505200" y="5932488"/>
          <p14:tracePt t="134096" x="3429000" y="5932488"/>
          <p14:tracePt t="134113" x="3367088" y="5932488"/>
          <p14:tracePt t="134129" x="3341688" y="5932488"/>
          <p14:tracePt t="134146" x="3305175" y="5932488"/>
          <p14:tracePt t="134162" x="3292475" y="5932488"/>
          <p14:tracePt t="134179" x="3279775" y="5932488"/>
          <p14:tracePt t="134202" x="3267075" y="5932488"/>
          <p14:tracePt t="134418" x="3279775" y="5932488"/>
          <p14:tracePt t="134426" x="3292475" y="5932488"/>
          <p14:tracePt t="134433" x="3328988" y="5907088"/>
          <p14:tracePt t="134446" x="3392488" y="5881688"/>
          <p14:tracePt t="134462" x="3530600" y="5832475"/>
          <p14:tracePt t="134464" x="3643313" y="5781675"/>
          <p14:tracePt t="134480" x="3817938" y="5719763"/>
          <p14:tracePt t="134496" x="3992563" y="5643563"/>
          <p14:tracePt t="134512" x="4156075" y="5594350"/>
          <p14:tracePt t="134529" x="4256088" y="5556250"/>
          <p14:tracePt t="134546" x="4330700" y="5530850"/>
          <p14:tracePt t="134563" x="4394200" y="5507038"/>
          <p14:tracePt t="134579" x="4406900" y="5507038"/>
          <p14:tracePt t="134947" x="4394200" y="5507038"/>
          <p14:tracePt t="134955" x="4368800" y="5507038"/>
          <p14:tracePt t="134963" x="4343400" y="5507038"/>
          <p14:tracePt t="134979" x="4294188" y="5507038"/>
          <p14:tracePt t="134996" x="4205288" y="5507038"/>
          <p14:tracePt t="135012" x="4043363" y="5507038"/>
          <p14:tracePt t="135029" x="3856038" y="5507038"/>
          <p14:tracePt t="135046" x="3605213" y="5507038"/>
          <p14:tracePt t="135062" x="3441700" y="5507038"/>
          <p14:tracePt t="135079" x="3317875" y="5507038"/>
          <p14:tracePt t="135096" x="3216275" y="5507038"/>
          <p14:tracePt t="135112" x="3167063" y="5507038"/>
          <p14:tracePt t="135129" x="3141663" y="5507038"/>
          <p14:tracePt t="135146" x="3128963" y="5507038"/>
          <p14:tracePt t="135838" x="3128963" y="5494338"/>
          <p14:tracePt t="135847" x="3128963" y="5481638"/>
          <p14:tracePt t="135853" x="3167063" y="5481638"/>
          <p14:tracePt t="135863" x="3192463" y="5481638"/>
          <p14:tracePt t="135879" x="3267075" y="5456238"/>
          <p14:tracePt t="135896" x="3405188" y="5430838"/>
          <p14:tracePt t="135912" x="3592513" y="5418138"/>
          <p14:tracePt t="135914" x="3692525" y="5418138"/>
          <p14:tracePt t="135930" x="3892550" y="5407025"/>
          <p14:tracePt t="135946" x="3979863" y="5407025"/>
          <p14:tracePt t="135947" x="4043363" y="5407025"/>
          <p14:tracePt t="135963" x="4192588" y="5407025"/>
          <p14:tracePt t="135979" x="4318000" y="5407025"/>
          <p14:tracePt t="135996" x="4394200" y="5407025"/>
          <p14:tracePt t="136013" x="4468813" y="5407025"/>
          <p14:tracePt t="136029" x="4494213" y="5407025"/>
          <p14:tracePt t="136046" x="4506913" y="5407025"/>
          <p14:tracePt t="136383" x="4494213" y="5407025"/>
          <p14:tracePt t="136390" x="4468813" y="5407025"/>
          <p14:tracePt t="136398" x="4456113" y="5407025"/>
          <p14:tracePt t="136413" x="4381500" y="5407025"/>
          <p14:tracePt t="136429" x="4305300" y="5407025"/>
          <p14:tracePt t="136446" x="4217988" y="5407025"/>
          <p14:tracePt t="136463" x="4130675" y="5418138"/>
          <p14:tracePt t="136480" x="4017963" y="5418138"/>
          <p14:tracePt t="136496" x="3917950" y="5430838"/>
          <p14:tracePt t="136497" x="3867150" y="5430838"/>
          <p14:tracePt t="136512" x="3779838" y="5443538"/>
          <p14:tracePt t="136529" x="3717925" y="5456238"/>
          <p14:tracePt t="136546" x="3654425" y="5468938"/>
          <p14:tracePt t="136562" x="3605213" y="5481638"/>
          <p14:tracePt t="136579" x="3567113" y="5494338"/>
          <p14:tracePt t="136596" x="3554413" y="5494338"/>
          <p14:tracePt t="136612" x="3541713" y="5494338"/>
          <p14:tracePt t="137304" x="3554413" y="5494338"/>
          <p14:tracePt t="137311" x="3592513" y="5494338"/>
          <p14:tracePt t="137318" x="3630613" y="5494338"/>
          <p14:tracePt t="137329" x="3679825" y="5481638"/>
          <p14:tracePt t="137346" x="3856038" y="5468938"/>
          <p14:tracePt t="137363" x="4056063" y="5456238"/>
          <p14:tracePt t="137364" x="4143375" y="5456238"/>
          <p14:tracePt t="137380" x="4330700" y="5456238"/>
          <p14:tracePt t="137396" x="4418013" y="5456238"/>
          <p14:tracePt t="137412" x="4494213" y="5456238"/>
          <p14:tracePt t="137429" x="4543425" y="5456238"/>
          <p14:tracePt t="137446" x="4568825" y="5443538"/>
          <p14:tracePt t="137472" x="4581525" y="5443538"/>
          <p14:tracePt t="137564" x="4543425" y="5443538"/>
          <p14:tracePt t="137572" x="4518025" y="5443538"/>
          <p14:tracePt t="137580" x="4494213" y="5443538"/>
          <p14:tracePt t="137596" x="4406900" y="5443538"/>
          <p14:tracePt t="137613" x="4318000" y="5418138"/>
          <p14:tracePt t="137629" x="4243388" y="5418138"/>
          <p14:tracePt t="137646" x="4168775" y="5394325"/>
          <p14:tracePt t="137663" x="4030663" y="5381625"/>
          <p14:tracePt t="137680" x="3956050" y="5368925"/>
          <p14:tracePt t="137696" x="3892550" y="5343525"/>
          <p14:tracePt t="137712" x="3856038" y="5343525"/>
          <p14:tracePt t="137729" x="3792538" y="5343525"/>
          <p14:tracePt t="137746" x="3743325" y="5343525"/>
          <p14:tracePt t="137763" x="3692525" y="5343525"/>
          <p14:tracePt t="137779" x="3654425" y="5343525"/>
          <p14:tracePt t="138110" x="3667125" y="5330825"/>
          <p14:tracePt t="138117" x="3692525" y="5330825"/>
          <p14:tracePt t="138129" x="3730625" y="5330825"/>
          <p14:tracePt t="138146" x="3843338" y="5318125"/>
          <p14:tracePt t="138148" x="3917950" y="5318125"/>
          <p14:tracePt t="138163" x="4117975" y="5318125"/>
          <p14:tracePt t="138179" x="4281488" y="5318125"/>
          <p14:tracePt t="138196" x="4468813" y="5305425"/>
          <p14:tracePt t="138212" x="4606925" y="5305425"/>
          <p14:tracePt t="138229" x="4719638" y="5305425"/>
          <p14:tracePt t="138246" x="4806950" y="5305425"/>
          <p14:tracePt t="138262" x="4832350" y="5305425"/>
          <p14:tracePt t="138285" x="4843463" y="5305425"/>
          <p14:tracePt t="138369" x="4819650" y="5305425"/>
          <p14:tracePt t="138377" x="4781550" y="5305425"/>
          <p14:tracePt t="138385" x="4743450" y="5305425"/>
          <p14:tracePt t="138396" x="4706938" y="5305425"/>
          <p14:tracePt t="138412" x="4594225" y="5305425"/>
          <p14:tracePt t="138429" x="4456113" y="5305425"/>
          <p14:tracePt t="138430" x="4368800" y="5305425"/>
          <p14:tracePt t="138446" x="4243388" y="5305425"/>
          <p14:tracePt t="138462" x="4105275" y="5294313"/>
          <p14:tracePt t="138479" x="4017963" y="5294313"/>
          <p14:tracePt t="138496" x="3905250" y="5294313"/>
          <p14:tracePt t="138513" x="3817938" y="5294313"/>
          <p14:tracePt t="138530" x="3730625" y="5294313"/>
          <p14:tracePt t="138531" x="3692525" y="5294313"/>
          <p14:tracePt t="138546" x="3654425" y="5294313"/>
          <p14:tracePt t="138562" x="3605213" y="5294313"/>
          <p14:tracePt t="138579" x="3592513" y="5294313"/>
          <p14:tracePt t="138869" x="3617913" y="5294313"/>
          <p14:tracePt t="138877" x="3643313" y="5294313"/>
          <p14:tracePt t="138884" x="3667125" y="5294313"/>
          <p14:tracePt t="138897" x="3705225" y="5294313"/>
          <p14:tracePt t="138913" x="3805238" y="5294313"/>
          <p14:tracePt t="138914" x="3892550" y="5294313"/>
          <p14:tracePt t="138930" x="3992563" y="5294313"/>
          <p14:tracePt t="138931" x="4092575" y="5294313"/>
          <p14:tracePt t="138946" x="4281488" y="5305425"/>
          <p14:tracePt t="138962" x="4443413" y="5318125"/>
          <p14:tracePt t="138979" x="4568825" y="5343525"/>
          <p14:tracePt t="138996" x="4643438" y="5343525"/>
          <p14:tracePt t="139012" x="4706938" y="5343525"/>
          <p14:tracePt t="139014" x="4719638" y="5343525"/>
          <p14:tracePt t="139029" x="4756150" y="5343525"/>
          <p14:tracePt t="139046" x="4768850" y="5343525"/>
          <p14:tracePt t="139068" x="4781550" y="5343525"/>
          <p14:tracePt t="139160" x="4768850" y="5356225"/>
          <p14:tracePt t="139167" x="4743450" y="5356225"/>
          <p14:tracePt t="139179" x="4732338" y="5356225"/>
          <p14:tracePt t="139196" x="4630738" y="5356225"/>
          <p14:tracePt t="139212" x="4518025" y="5356225"/>
          <p14:tracePt t="139213" x="4456113" y="5356225"/>
          <p14:tracePt t="139229" x="4343400" y="5368925"/>
          <p14:tracePt t="139246" x="4243388" y="5368925"/>
          <p14:tracePt t="139262" x="4156075" y="5368925"/>
          <p14:tracePt t="139279" x="4081463" y="5368925"/>
          <p14:tracePt t="139296" x="4017963" y="5368925"/>
          <p14:tracePt t="139313" x="3943350" y="5368925"/>
          <p14:tracePt t="139343" x="3930650" y="5368925"/>
          <p14:tracePt t="139813" x="3956050" y="5368925"/>
          <p14:tracePt t="139820" x="3968750" y="5368925"/>
          <p14:tracePt t="139829" x="3992563" y="5368925"/>
          <p14:tracePt t="139846" x="4068763" y="5368925"/>
          <p14:tracePt t="139862" x="4217988" y="5368925"/>
          <p14:tracePt t="139879" x="4406900" y="5381625"/>
          <p14:tracePt t="139897" x="4630738" y="5418138"/>
          <p14:tracePt t="139912" x="4756150" y="5430838"/>
          <p14:tracePt t="139929" x="4819650" y="5443538"/>
          <p14:tracePt t="139946" x="4856163" y="5443538"/>
          <p14:tracePt t="139962" x="4894263" y="5443538"/>
          <p14:tracePt t="139979" x="4906963" y="5443538"/>
          <p14:tracePt t="140319" x="4894263" y="5443538"/>
          <p14:tracePt t="140327" x="4856163" y="5456238"/>
          <p14:tracePt t="140335" x="4832350" y="5456238"/>
          <p14:tracePt t="140346" x="4794250" y="5456238"/>
          <p14:tracePt t="140363" x="4656138" y="5456238"/>
          <p14:tracePt t="140380" x="4330700" y="5481638"/>
          <p14:tracePt t="140396" x="4092575" y="5494338"/>
          <p14:tracePt t="140413" x="3843338" y="5507038"/>
          <p14:tracePt t="140429" x="3630613" y="5507038"/>
          <p14:tracePt t="140446" x="3441700" y="5518150"/>
          <p14:tracePt t="140462" x="3292475" y="5530850"/>
          <p14:tracePt t="140479" x="3154363" y="5530850"/>
          <p14:tracePt t="140496" x="3116263" y="5530850"/>
          <p14:tracePt t="140512" x="3079750" y="5530850"/>
          <p14:tracePt t="140848" x="3067050" y="5530850"/>
          <p14:tracePt t="140872" x="3054350" y="5530850"/>
          <p14:tracePt t="140880" x="3041650" y="5530850"/>
          <p14:tracePt t="140887" x="3016250" y="5530850"/>
          <p14:tracePt t="140896" x="2992438" y="5530850"/>
          <p14:tracePt t="140912" x="2903538" y="5530850"/>
          <p14:tracePt t="140930" x="2778125" y="5530850"/>
          <p14:tracePt t="140946" x="2616200" y="5530850"/>
          <p14:tracePt t="140963" x="2452688" y="5530850"/>
          <p14:tracePt t="140979" x="2403475" y="5530850"/>
          <p14:tracePt t="140996" x="2378075" y="5530850"/>
          <p14:tracePt t="141012" x="2365375" y="5530850"/>
          <p14:tracePt t="141133" x="2390775" y="5530850"/>
          <p14:tracePt t="141140" x="2403475" y="5530850"/>
          <p14:tracePt t="141148" x="2428875" y="5530850"/>
          <p14:tracePt t="141163" x="2490788" y="5507038"/>
          <p14:tracePt t="141180" x="2654300" y="5481638"/>
          <p14:tracePt t="141196" x="2803525" y="5468938"/>
          <p14:tracePt t="141213" x="2979738" y="5443538"/>
          <p14:tracePt t="141230" x="3116263" y="5430838"/>
          <p14:tracePt t="141246" x="3254375" y="5418138"/>
          <p14:tracePt t="141248" x="3292475" y="5418138"/>
          <p14:tracePt t="141263" x="3379788" y="5407025"/>
          <p14:tracePt t="141279" x="3441700" y="5394325"/>
          <p14:tracePt t="141296" x="3467100" y="5394325"/>
          <p14:tracePt t="141313" x="3492500" y="5394325"/>
          <p14:tracePt t="141329" x="3505200" y="5394325"/>
          <p14:tracePt t="141385" x="3517900" y="5394325"/>
          <p14:tracePt t="141469" x="3505200" y="5394325"/>
          <p14:tracePt t="141478" x="3492500" y="5394325"/>
          <p14:tracePt t="141485" x="3454400" y="5394325"/>
          <p14:tracePt t="141496" x="3417888" y="5394325"/>
          <p14:tracePt t="141512" x="3305175" y="5407025"/>
          <p14:tracePt t="141529" x="3154363" y="5430838"/>
          <p14:tracePt t="141546" x="2928938" y="5443538"/>
          <p14:tracePt t="141562" x="2841625" y="5443538"/>
          <p14:tracePt t="141579" x="2803525" y="5443538"/>
          <p14:tracePt t="141596" x="2767013" y="5443538"/>
          <p14:tracePt t="141612" x="2741613" y="5443538"/>
          <p14:tracePt t="141631" x="2728913" y="5443538"/>
          <p14:tracePt t="141730" x="2741613" y="5456238"/>
          <p14:tracePt t="141738" x="2767013" y="5456238"/>
          <p14:tracePt t="141746" x="2778125" y="5456238"/>
          <p14:tracePt t="141762" x="2841625" y="5456238"/>
          <p14:tracePt t="141779" x="2916238" y="5456238"/>
          <p14:tracePt t="141796" x="2992438" y="5456238"/>
          <p14:tracePt t="141812" x="3041650" y="5456238"/>
          <p14:tracePt t="141829" x="3079750" y="5456238"/>
          <p14:tracePt t="141830" x="3103563" y="5456238"/>
          <p14:tracePt t="141846" x="3116263" y="5456238"/>
          <p14:tracePt t="141862" x="3141663" y="5456238"/>
          <p14:tracePt t="141884" x="3154363" y="5456238"/>
          <p14:tracePt t="141938" x="3167063" y="5456238"/>
          <p14:tracePt t="142030" x="3179763" y="5456238"/>
          <p14:tracePt t="142037" x="3192463" y="5456238"/>
          <p14:tracePt t="142053" x="3205163" y="5456238"/>
          <p14:tracePt t="142062" x="3205163" y="5443538"/>
          <p14:tracePt t="142079" x="3228975" y="5443538"/>
          <p14:tracePt t="142096" x="3254375" y="5430838"/>
          <p14:tracePt t="142112" x="3279775" y="5430838"/>
          <p14:tracePt t="142130" x="3305175" y="5418138"/>
          <p14:tracePt t="142146" x="3317875" y="5418138"/>
          <p14:tracePt t="142162" x="3328988" y="5418138"/>
          <p14:tracePt t="142214" x="3341688" y="5418138"/>
          <p14:tracePt t="142422" x="3354388" y="5418138"/>
          <p14:tracePt t="142430" x="3367088" y="5418138"/>
          <p14:tracePt t="142445" x="3379788" y="5418138"/>
          <p14:tracePt t="142452" x="3405188" y="5418138"/>
          <p14:tracePt t="142468" x="3417888" y="5407025"/>
          <p14:tracePt t="142480" x="3441700" y="5407025"/>
          <p14:tracePt t="142497" x="3467100" y="5394325"/>
          <p14:tracePt t="142513" x="3541713" y="5394325"/>
          <p14:tracePt t="142529" x="3592513" y="5394325"/>
          <p14:tracePt t="142546" x="3643313" y="5394325"/>
          <p14:tracePt t="142562" x="3692525" y="5394325"/>
          <p14:tracePt t="142579" x="3717925" y="5394325"/>
          <p14:tracePt t="142596" x="3743325" y="5394325"/>
          <p14:tracePt t="142613" x="3767138" y="5394325"/>
          <p14:tracePt t="142629" x="3779838" y="5394325"/>
          <p14:tracePt t="142659" x="3792538" y="5394325"/>
          <p14:tracePt t="142997" x="3767138" y="5394325"/>
          <p14:tracePt t="143005" x="3743325" y="5394325"/>
          <p14:tracePt t="143013" x="3717925" y="5394325"/>
          <p14:tracePt t="143029" x="3643313" y="5394325"/>
          <p14:tracePt t="143046" x="3541713" y="5394325"/>
          <p14:tracePt t="143063" x="3405188" y="5394325"/>
          <p14:tracePt t="143079" x="3279775" y="5394325"/>
          <p14:tracePt t="143097" x="3205163" y="5394325"/>
          <p14:tracePt t="143113" x="3116263" y="5394325"/>
          <p14:tracePt t="143129" x="3067050" y="5394325"/>
          <p14:tracePt t="143146" x="3041650" y="5394325"/>
          <p14:tracePt t="143162" x="3028950" y="5394325"/>
          <p14:tracePt t="143180" x="3016250" y="5394325"/>
          <p14:tracePt t="143204" x="3003550" y="5394325"/>
          <p14:tracePt t="143220" x="2992438" y="5394325"/>
          <p14:tracePt t="143242" x="2979738" y="5394325"/>
          <p14:tracePt t="143257" x="2967038" y="5394325"/>
          <p14:tracePt t="143265" x="2954338" y="5394325"/>
          <p14:tracePt t="143279" x="2941638" y="5394325"/>
          <p14:tracePt t="143296" x="2903538" y="5394325"/>
          <p14:tracePt t="143312" x="2890838" y="5394325"/>
          <p14:tracePt t="143330" x="2867025" y="5394325"/>
          <p14:tracePt t="143346" x="2841625" y="5394325"/>
          <p14:tracePt t="143362" x="2828925" y="5394325"/>
          <p14:tracePt t="143379" x="2803525" y="5394325"/>
          <p14:tracePt t="143396" x="2778125" y="5394325"/>
          <p14:tracePt t="143419" x="2767013" y="5394325"/>
          <p14:tracePt t="143429" x="2754313" y="5394325"/>
          <p14:tracePt t="143457" x="2741613" y="5394325"/>
          <p14:tracePt t="143957" x="2767013" y="5394325"/>
          <p14:tracePt t="143964" x="2790825" y="5394325"/>
          <p14:tracePt t="143972" x="2828925" y="5394325"/>
          <p14:tracePt t="143980" x="2879725" y="5394325"/>
          <p14:tracePt t="143996" x="3016250" y="5394325"/>
          <p14:tracePt t="144013" x="3167063" y="5394325"/>
          <p14:tracePt t="144029" x="3317875" y="5394325"/>
          <p14:tracePt t="144046" x="3441700" y="5394325"/>
          <p14:tracePt t="144063" x="3567113" y="5394325"/>
          <p14:tracePt t="144080" x="3643313" y="5407025"/>
          <p14:tracePt t="144096" x="3705225" y="5407025"/>
          <p14:tracePt t="144113" x="3779838" y="5418138"/>
          <p14:tracePt t="144129" x="3805238" y="5418138"/>
          <p14:tracePt t="144146" x="3843338" y="5430838"/>
          <p14:tracePt t="144148" x="3856038" y="5430838"/>
          <p14:tracePt t="144163" x="3867150" y="5430838"/>
          <p14:tracePt t="144655" x="3856038" y="5430838"/>
          <p14:tracePt t="144663" x="3843338" y="5430838"/>
          <p14:tracePt t="144670" x="3805238" y="5430838"/>
          <p14:tracePt t="144679" x="3779838" y="5430838"/>
          <p14:tracePt t="144696" x="3692525" y="5443538"/>
          <p14:tracePt t="144712" x="3579813" y="5443538"/>
          <p14:tracePt t="144729" x="3441700" y="5443538"/>
          <p14:tracePt t="144746" x="3241675" y="5468938"/>
          <p14:tracePt t="144762" x="3141663" y="5481638"/>
          <p14:tracePt t="144779" x="3079750" y="5494338"/>
          <p14:tracePt t="144796" x="3028950" y="5507038"/>
          <p14:tracePt t="144813" x="3003550" y="5507038"/>
          <p14:tracePt t="144829" x="2992438" y="5507038"/>
          <p14:tracePt t="145277" x="3003550" y="5507038"/>
          <p14:tracePt t="145292" x="3016250" y="5507038"/>
          <p14:tracePt t="145299" x="3041650" y="5507038"/>
          <p14:tracePt t="145313" x="3054350" y="5507038"/>
          <p14:tracePt t="145330" x="3116263" y="5507038"/>
          <p14:tracePt t="145346" x="3154363" y="5507038"/>
          <p14:tracePt t="145363" x="3192463" y="5507038"/>
          <p14:tracePt t="145379" x="3216275" y="5507038"/>
          <p14:tracePt t="145397" x="3254375" y="5507038"/>
          <p14:tracePt t="145412" x="3317875" y="5507038"/>
          <p14:tracePt t="145414" x="3328988" y="5507038"/>
          <p14:tracePt t="145430" x="3367088" y="5507038"/>
          <p14:tracePt t="145446" x="3405188" y="5507038"/>
          <p14:tracePt t="145462" x="3441700" y="5507038"/>
          <p14:tracePt t="145479" x="3467100" y="5507038"/>
          <p14:tracePt t="145496" x="3492500" y="5507038"/>
          <p14:tracePt t="145513" x="3530600" y="5507038"/>
          <p14:tracePt t="145529" x="3554413" y="5507038"/>
          <p14:tracePt t="145546" x="3567113" y="5507038"/>
          <p14:tracePt t="145563" x="3579813" y="5507038"/>
          <p14:tracePt t="145579" x="3592513" y="5507038"/>
          <p14:tracePt t="145598" x="3592513" y="5518150"/>
          <p14:tracePt t="145613" x="3605213" y="5518150"/>
          <p14:tracePt t="145966" x="3579813" y="5518150"/>
          <p14:tracePt t="145974" x="3567113" y="5518150"/>
          <p14:tracePt t="145982" x="3530600" y="5518150"/>
          <p14:tracePt t="145996" x="3517900" y="5518150"/>
          <p14:tracePt t="145997" x="3479800" y="5518150"/>
          <p14:tracePt t="146012" x="3405188" y="5518150"/>
          <p14:tracePt t="146029" x="3305175" y="5518150"/>
          <p14:tracePt t="146046" x="3228975" y="5518150"/>
          <p14:tracePt t="146063" x="3167063" y="5518150"/>
          <p14:tracePt t="146079" x="3128963" y="5518150"/>
          <p14:tracePt t="146097" x="3103563" y="5518150"/>
          <p14:tracePt t="146113" x="3092450" y="5518150"/>
          <p14:tracePt t="146589" x="3103563" y="5518150"/>
          <p14:tracePt t="146597" x="3116263" y="5518150"/>
          <p14:tracePt t="146603" x="3141663" y="5518150"/>
          <p14:tracePt t="146613" x="3179763" y="5518150"/>
          <p14:tracePt t="146629" x="3254375" y="5518150"/>
          <p14:tracePt t="146646" x="3392488" y="5518150"/>
          <p14:tracePt t="146663" x="3541713" y="5518150"/>
          <p14:tracePt t="146665" x="3605213" y="5518150"/>
          <p14:tracePt t="146680" x="3654425" y="5518150"/>
          <p14:tracePt t="146682" x="3705225" y="5518150"/>
          <p14:tracePt t="146696" x="3779838" y="5518150"/>
          <p14:tracePt t="146712" x="3892550" y="5518150"/>
          <p14:tracePt t="146729" x="3956050" y="5518150"/>
          <p14:tracePt t="146746" x="4030663" y="5518150"/>
          <p14:tracePt t="146762" x="4092575" y="5518150"/>
          <p14:tracePt t="146780" x="4156075" y="5518150"/>
          <p14:tracePt t="146796" x="4205288" y="5518150"/>
          <p14:tracePt t="146812" x="4243388" y="5518150"/>
          <p14:tracePt t="146829" x="4294188" y="5518150"/>
          <p14:tracePt t="146846" x="4330700" y="5530850"/>
          <p14:tracePt t="146862" x="4368800" y="5530850"/>
          <p14:tracePt t="146864" x="4381500" y="5530850"/>
          <p14:tracePt t="146880" x="4406900" y="5530850"/>
          <p14:tracePt t="146896" x="4418013" y="5530850"/>
          <p14:tracePt t="146913" x="4430713" y="5530850"/>
          <p14:tracePt t="146933" x="4443413" y="5530850"/>
          <p14:tracePt t="147770" x="4430713" y="5530850"/>
          <p14:tracePt t="147777" x="4418013" y="5530850"/>
          <p14:tracePt t="147785" x="4381500" y="5543550"/>
          <p14:tracePt t="147796" x="4330700" y="5543550"/>
          <p14:tracePt t="147812" x="4217988" y="5556250"/>
          <p14:tracePt t="147829" x="4005263" y="5581650"/>
          <p14:tracePt t="147831" x="3905250" y="5594350"/>
          <p14:tracePt t="147846" x="3667125" y="5619750"/>
          <p14:tracePt t="147863" x="3467100" y="5643563"/>
          <p14:tracePt t="147879" x="3292475" y="5668963"/>
          <p14:tracePt t="147896" x="3141663" y="5694363"/>
          <p14:tracePt t="147912" x="3041650" y="5707063"/>
          <p14:tracePt t="147930" x="2992438" y="5719763"/>
          <p14:tracePt t="147931" x="2979738" y="5719763"/>
          <p14:tracePt t="147946" x="2967038" y="5719763"/>
          <p14:tracePt t="147962" x="2941638" y="5732463"/>
          <p14:tracePt t="148230" x="2928938" y="5732463"/>
          <p14:tracePt t="148253" x="2916238" y="5732463"/>
          <p14:tracePt t="148261" x="2890838" y="5732463"/>
          <p14:tracePt t="148268" x="2879725" y="5732463"/>
          <p14:tracePt t="148279" x="2867025" y="5743575"/>
          <p14:tracePt t="148296" x="2816225" y="5756275"/>
          <p14:tracePt t="148313" x="2767013" y="5781675"/>
          <p14:tracePt t="148330" x="2728913" y="5807075"/>
          <p14:tracePt t="148346" x="2654300" y="5856288"/>
          <p14:tracePt t="148363" x="2628900" y="5881688"/>
          <p14:tracePt t="148379" x="2603500" y="5894388"/>
          <p14:tracePt t="148396" x="2603500" y="5907088"/>
          <p14:tracePt t="148412" x="2590800" y="5907088"/>
          <p14:tracePt t="148721" x="2603500" y="5907088"/>
          <p14:tracePt t="148729" x="2628900" y="5907088"/>
          <p14:tracePt t="148737" x="2667000" y="5894388"/>
          <p14:tracePt t="148746" x="2703513" y="5894388"/>
          <p14:tracePt t="148762" x="2790825" y="5894388"/>
          <p14:tracePt t="148779" x="2890838" y="5894388"/>
          <p14:tracePt t="148796" x="2992438" y="5894388"/>
          <p14:tracePt t="148813" x="3167063" y="5894388"/>
          <p14:tracePt t="148829" x="3279775" y="5894388"/>
          <p14:tracePt t="148846" x="3392488" y="5894388"/>
          <p14:tracePt t="148863" x="3454400" y="5894388"/>
          <p14:tracePt t="148880" x="3505200" y="5894388"/>
          <p14:tracePt t="148896" x="3530600" y="5894388"/>
          <p14:tracePt t="148898" x="3554413" y="5894388"/>
          <p14:tracePt t="148913" x="3579813" y="5894388"/>
          <p14:tracePt t="148943" x="3592513" y="5894388"/>
          <p14:tracePt t="149205" x="3567113" y="5894388"/>
          <p14:tracePt t="149213" x="3541713" y="5894388"/>
          <p14:tracePt t="149220" x="3530600" y="5894388"/>
          <p14:tracePt t="149229" x="3505200" y="5894388"/>
          <p14:tracePt t="149246" x="3429000" y="5894388"/>
          <p14:tracePt t="149262" x="3354388" y="5894388"/>
          <p14:tracePt t="149279" x="3279775" y="5894388"/>
          <p14:tracePt t="149296" x="3205163" y="5907088"/>
          <p14:tracePt t="149313" x="3179763" y="5907088"/>
          <p14:tracePt t="149329" x="3154363" y="5907088"/>
          <p14:tracePt t="149346" x="3141663" y="5907088"/>
          <p14:tracePt t="149465" x="3167063" y="5907088"/>
          <p14:tracePt t="149473" x="3192463" y="5907088"/>
          <p14:tracePt t="149481" x="3205163" y="5907088"/>
          <p14:tracePt t="149496" x="3241675" y="5907088"/>
          <p14:tracePt t="149512" x="3317875" y="5907088"/>
          <p14:tracePt t="149529" x="3405188" y="5907088"/>
          <p14:tracePt t="149546" x="3467100" y="5907088"/>
          <p14:tracePt t="149563" x="3530600" y="5907088"/>
          <p14:tracePt t="149579" x="3567113" y="5907088"/>
          <p14:tracePt t="149581" x="3592513" y="5907088"/>
          <p14:tracePt t="149596" x="3605213" y="5907088"/>
          <p14:tracePt t="149613" x="3617913" y="5907088"/>
          <p14:tracePt t="149642" x="3630613" y="5907088"/>
          <p14:tracePt t="149649" x="3643313" y="5907088"/>
          <p14:tracePt t="155114" x="3667125" y="5894388"/>
          <p14:tracePt t="155121" x="3692525" y="5881688"/>
          <p14:tracePt t="155129" x="3743325" y="5856288"/>
          <p14:tracePt t="155146" x="3917950" y="5794375"/>
          <p14:tracePt t="155163" x="4181475" y="5719763"/>
          <p14:tracePt t="155180" x="4468813" y="5643563"/>
          <p14:tracePt t="155196" x="4806950" y="5568950"/>
          <p14:tracePt t="155214" x="5232400" y="5530850"/>
          <p14:tracePt t="155230" x="5432425" y="5507038"/>
          <p14:tracePt t="155246" x="5583238" y="5494338"/>
          <p14:tracePt t="155263" x="5670550" y="5494338"/>
          <p14:tracePt t="155279" x="5708650" y="5481638"/>
          <p14:tracePt t="155296" x="5719763" y="5481638"/>
          <p14:tracePt t="155297" x="5732463" y="5481638"/>
          <p14:tracePt t="155336" x="5719763" y="5481638"/>
          <p14:tracePt t="155343" x="5708650" y="5481638"/>
          <p14:tracePt t="155351" x="5670550" y="5481638"/>
          <p14:tracePt t="155363" x="5645150" y="5481638"/>
          <p14:tracePt t="155380" x="5570538" y="5494338"/>
          <p14:tracePt t="155396" x="5445125" y="5507038"/>
          <p14:tracePt t="155397" x="5370513" y="5507038"/>
          <p14:tracePt t="155413" x="5219700" y="5518150"/>
          <p14:tracePt t="155429" x="5106988" y="5543550"/>
          <p14:tracePt t="155446" x="5045075" y="5543550"/>
          <p14:tracePt t="155462" x="4968875" y="5543550"/>
          <p14:tracePt t="155479" x="4919663" y="5543550"/>
          <p14:tracePt t="155496" x="4881563" y="5543550"/>
          <p14:tracePt t="155513" x="4843463" y="5543550"/>
          <p14:tracePt t="155543" x="4832350" y="5543550"/>
          <p14:tracePt t="156073" x="4819650" y="5543550"/>
          <p14:tracePt t="156080" x="4806950" y="5543550"/>
          <p14:tracePt t="156088" x="4781550" y="5543550"/>
          <p14:tracePt t="156097" x="4756150" y="5543550"/>
          <p14:tracePt t="156113" x="4694238" y="5543550"/>
          <p14:tracePt t="156129" x="4594225" y="5543550"/>
          <p14:tracePt t="156146" x="4494213" y="5543550"/>
          <p14:tracePt t="156163" x="4330700" y="5530850"/>
          <p14:tracePt t="156164" x="4256088" y="5518150"/>
          <p14:tracePt t="156180" x="4105275" y="5494338"/>
          <p14:tracePt t="156196" x="3979863" y="5468938"/>
          <p14:tracePt t="156213" x="3892550" y="5468938"/>
          <p14:tracePt t="156229" x="3830638" y="5468938"/>
          <p14:tracePt t="156246" x="3779838" y="5456238"/>
          <p14:tracePt t="156263" x="3743325" y="5456238"/>
          <p14:tracePt t="156279" x="3717925" y="5456238"/>
          <p14:tracePt t="156672" x="3705225" y="5456238"/>
          <p14:tracePt t="156679" x="3692525" y="5456238"/>
          <p14:tracePt t="156687" x="3667125" y="5456238"/>
          <p14:tracePt t="156697" x="3643313" y="5456238"/>
          <p14:tracePt t="156713" x="3567113" y="5456238"/>
          <p14:tracePt t="156730" x="3492500" y="5468938"/>
          <p14:tracePt t="156747" x="3429000" y="5468938"/>
          <p14:tracePt t="156764" x="3354388" y="5468938"/>
          <p14:tracePt t="156780" x="3317875" y="5481638"/>
          <p14:tracePt t="156797" x="3305175" y="5481638"/>
          <p14:tracePt t="157378" x="3305175" y="5494338"/>
          <p14:tracePt t="157394" x="3305175" y="5507038"/>
          <p14:tracePt t="157401" x="3305175" y="5530850"/>
          <p14:tracePt t="157413" x="3305175" y="5543550"/>
          <p14:tracePt t="157429" x="3305175" y="5581650"/>
          <p14:tracePt t="157430" x="3317875" y="5594350"/>
          <p14:tracePt t="157446" x="3328988" y="5619750"/>
          <p14:tracePt t="157463" x="3328988" y="5643563"/>
          <p14:tracePt t="157479" x="3341688" y="5668963"/>
          <p14:tracePt t="157553" x="3341688" y="5681663"/>
          <p14:tracePt t="157884" x="3367088" y="5681663"/>
          <p14:tracePt t="157892" x="3392488" y="5681663"/>
          <p14:tracePt t="157899" x="3441700" y="5681663"/>
          <p14:tracePt t="157913" x="3492500" y="5681663"/>
          <p14:tracePt t="157914" x="3567113" y="5681663"/>
          <p14:tracePt t="157930" x="3779838" y="5668963"/>
          <p14:tracePt t="157946" x="4005263" y="5630863"/>
          <p14:tracePt t="157963" x="4305300" y="5607050"/>
          <p14:tracePt t="157979" x="4606925" y="5581650"/>
          <p14:tracePt t="157996" x="4856163" y="5556250"/>
          <p14:tracePt t="158013" x="5094288" y="5543550"/>
          <p14:tracePt t="158015" x="5194300" y="5530850"/>
          <p14:tracePt t="158029" x="5357813" y="5518150"/>
          <p14:tracePt t="158046" x="5495925" y="5494338"/>
          <p14:tracePt t="158063" x="5532438" y="5494338"/>
          <p14:tracePt t="158080" x="5545138" y="5494338"/>
          <p14:tracePt t="158096" x="5557838" y="5494338"/>
          <p14:tracePt t="158413" x="5545138" y="5494338"/>
          <p14:tracePt t="158421" x="5519738" y="5494338"/>
          <p14:tracePt t="158429" x="5507038" y="5507038"/>
          <p14:tracePt t="158447" x="5432425" y="5530850"/>
          <p14:tracePt t="158463" x="5307013" y="5556250"/>
          <p14:tracePt t="158480" x="5094288" y="5594350"/>
          <p14:tracePt t="158497" x="4843463" y="5656263"/>
          <p14:tracePt t="158498" x="4656138" y="5681663"/>
          <p14:tracePt t="158514" x="4330700" y="5732463"/>
          <p14:tracePt t="158530" x="4017963" y="5794375"/>
          <p14:tracePt t="158546" x="3743325" y="5843588"/>
          <p14:tracePt t="158563" x="3541713" y="5881688"/>
          <p14:tracePt t="158579" x="3405188" y="5919788"/>
          <p14:tracePt t="158597" x="3328988" y="5932488"/>
          <p14:tracePt t="158597" x="3317875" y="5945188"/>
          <p14:tracePt t="158613" x="3292475" y="5945188"/>
          <p14:tracePt t="158928" x="3305175" y="5945188"/>
          <p14:tracePt t="158944" x="3328988" y="5945188"/>
          <p14:tracePt t="158951" x="3367088" y="5945188"/>
          <p14:tracePt t="158963" x="3417888" y="5945188"/>
          <p14:tracePt t="158980" x="3592513" y="5945188"/>
          <p14:tracePt t="158981" x="3705225" y="5945188"/>
          <p14:tracePt t="158997" x="3992563" y="5945188"/>
          <p14:tracePt t="159013" x="4281488" y="5932488"/>
          <p14:tracePt t="159030" x="4681538" y="5907088"/>
          <p14:tracePt t="159046" x="5032375" y="5894388"/>
          <p14:tracePt t="159063" x="5332413" y="5881688"/>
          <p14:tracePt t="159079" x="5570538" y="5868988"/>
          <p14:tracePt t="159080" x="5719763" y="5856288"/>
          <p14:tracePt t="159097" x="5932488" y="5856288"/>
          <p14:tracePt t="159113" x="6121400" y="5843588"/>
          <p14:tracePt t="159129" x="6146800" y="5843588"/>
          <p14:tracePt t="159146" x="6170613" y="5843588"/>
          <p14:tracePt t="159412" x="6196013" y="5843588"/>
          <p14:tracePt t="159419" x="6221413" y="5832475"/>
          <p14:tracePt t="159429" x="6246813" y="5807075"/>
          <p14:tracePt t="159447" x="6408738" y="5743575"/>
          <p14:tracePt t="159463" x="6659563" y="5668963"/>
          <p14:tracePt t="159465" x="6808788" y="5619750"/>
          <p14:tracePt t="159480" x="7072313" y="5556250"/>
          <p14:tracePt t="159496" x="7348538" y="5507038"/>
          <p14:tracePt t="159513" x="7585075" y="5443538"/>
          <p14:tracePt t="159530" x="7773988" y="5418138"/>
          <p14:tracePt t="159546" x="7897813" y="5407025"/>
          <p14:tracePt t="159563" x="7948613" y="5407025"/>
          <p14:tracePt t="159579" x="7974013" y="5407025"/>
          <p14:tracePt t="164576" x="7961313" y="5418138"/>
          <p14:tracePt t="164584" x="7935913" y="5418138"/>
          <p14:tracePt t="164597" x="7910513" y="5430838"/>
          <p14:tracePt t="164613" x="7848600" y="5456238"/>
          <p14:tracePt t="164615" x="7797800" y="5468938"/>
          <p14:tracePt t="164630" x="7661275" y="5481638"/>
          <p14:tracePt t="164646" x="7485063" y="5494338"/>
          <p14:tracePt t="164663" x="7235825" y="5494338"/>
          <p14:tracePt t="164680" x="6972300" y="5494338"/>
          <p14:tracePt t="164697" x="6608763" y="5456238"/>
          <p14:tracePt t="164714" x="6108700" y="5418138"/>
          <p14:tracePt t="164729" x="5745163" y="5368925"/>
          <p14:tracePt t="164746" x="5495925" y="5330825"/>
          <p14:tracePt t="164763" x="5219700" y="5294313"/>
          <p14:tracePt t="164780" x="4994275" y="5256213"/>
          <p14:tracePt t="164796" x="4781550" y="5243513"/>
          <p14:tracePt t="164798" x="4706938" y="5243513"/>
          <p14:tracePt t="164813" x="4556125" y="5218113"/>
          <p14:tracePt t="164829" x="4430713" y="5205413"/>
          <p14:tracePt t="164846" x="4330700" y="5194300"/>
          <p14:tracePt t="164863" x="4243388" y="5181600"/>
          <p14:tracePt t="164880" x="4192588" y="5181600"/>
          <p14:tracePt t="164896" x="4156075" y="5181600"/>
          <p14:tracePt t="164913" x="4117975" y="5181600"/>
          <p14:tracePt t="165397" x="4117975" y="5205413"/>
          <p14:tracePt t="165405" x="4117975" y="5218113"/>
          <p14:tracePt t="165413" x="4130675" y="5243513"/>
          <p14:tracePt t="165430" x="4156075" y="5318125"/>
          <p14:tracePt t="165446" x="4192588" y="5418138"/>
          <p14:tracePt t="165463" x="4205288" y="5507038"/>
          <p14:tracePt t="165480" x="4217988" y="5594350"/>
          <p14:tracePt t="165481" x="4217988" y="5619750"/>
          <p14:tracePt t="165497" x="4217988" y="5643563"/>
          <p14:tracePt t="165513" x="4217988" y="5681663"/>
          <p14:tracePt t="165529" x="4217988" y="5694363"/>
          <p14:tracePt t="165546" x="4217988" y="5707063"/>
          <p14:tracePt t="165563" x="4217988" y="5719763"/>
          <p14:tracePt t="165580" x="4217988" y="5732463"/>
          <p14:tracePt t="165581" x="4217988" y="5743575"/>
          <p14:tracePt t="165596" x="4217988" y="5781675"/>
          <p14:tracePt t="165613" x="4217988" y="5807075"/>
          <p14:tracePt t="165629" x="4217988" y="5832475"/>
          <p14:tracePt t="165646" x="4205288" y="5843588"/>
          <p14:tracePt t="165942" x="4192588" y="5856288"/>
          <p14:tracePt t="165957" x="4168775" y="5881688"/>
          <p14:tracePt t="165964" x="4143375" y="5894388"/>
          <p14:tracePt t="165972" x="4130675" y="5907088"/>
          <p14:tracePt t="165980" x="4092575" y="5919788"/>
          <p14:tracePt t="165996" x="4043363" y="5945188"/>
          <p14:tracePt t="166013" x="3992563" y="5956300"/>
          <p14:tracePt t="166029" x="3968750" y="5981700"/>
          <p14:tracePt t="166046" x="3943350" y="5994400"/>
          <p14:tracePt t="166063" x="3905250" y="6007100"/>
          <p14:tracePt t="166080" x="3892550" y="6019800"/>
          <p14:tracePt t="166096" x="3879850" y="6019800"/>
          <p14:tracePt t="166113" x="3867150" y="6019800"/>
          <p14:tracePt t="166129" x="3867150" y="6032500"/>
          <p14:tracePt t="166187" x="3892550" y="6032500"/>
          <p14:tracePt t="166194" x="3943350" y="6019800"/>
          <p14:tracePt t="166202" x="4005263" y="5994400"/>
          <p14:tracePt t="166213" x="4092575" y="5969000"/>
          <p14:tracePt t="166229" x="4343400" y="5881688"/>
          <p14:tracePt t="166246" x="4619625" y="5794375"/>
          <p14:tracePt t="166263" x="4856163" y="5719763"/>
          <p14:tracePt t="166280" x="5157788" y="5619750"/>
          <p14:tracePt t="166296" x="5332413" y="5581650"/>
          <p14:tracePt t="166313" x="5457825" y="5543550"/>
          <p14:tracePt t="166330" x="5532438" y="5518150"/>
          <p14:tracePt t="166346" x="5570538" y="5518150"/>
          <p14:tracePt t="166363" x="5607050" y="5518150"/>
          <p14:tracePt t="166380" x="5619750" y="5518150"/>
          <p14:tracePt t="166396" x="5645150" y="5507038"/>
          <p14:tracePt t="166413" x="5657850" y="5507038"/>
          <p14:tracePt t="166430" x="5670550" y="5507038"/>
          <p14:tracePt t="166455" x="5683250" y="5507038"/>
          <p14:tracePt t="182592" x="5645150" y="5507038"/>
          <p14:tracePt t="182599" x="5595938" y="5507038"/>
          <p14:tracePt t="182607" x="5519738" y="5507038"/>
          <p14:tracePt t="182615" x="5419725" y="5507038"/>
          <p14:tracePt t="182631" x="5245100" y="5507038"/>
          <p14:tracePt t="182647" x="5006975" y="5494338"/>
          <p14:tracePt t="182663" x="4743450" y="5481638"/>
          <p14:tracePt t="182680" x="4481513" y="5456238"/>
          <p14:tracePt t="182700" x="4168775" y="5443538"/>
          <p14:tracePt t="182701" x="4030663" y="5443538"/>
          <p14:tracePt t="182713" x="3917950" y="5443538"/>
          <p14:tracePt t="182714" x="3792538" y="5443538"/>
          <p14:tracePt t="182730" x="3567113" y="5443538"/>
          <p14:tracePt t="182747" x="3405188" y="5443538"/>
          <p14:tracePt t="182763" x="3267075" y="5443538"/>
          <p14:tracePt t="182780" x="3192463" y="5443538"/>
          <p14:tracePt t="182796" x="3141663" y="5443538"/>
          <p14:tracePt t="182813" x="3103563" y="5443538"/>
          <p14:tracePt t="183214" x="3079750" y="5443538"/>
          <p14:tracePt t="183221" x="3054350" y="5443538"/>
          <p14:tracePt t="183230" x="3016250" y="5456238"/>
          <p14:tracePt t="183247" x="2928938" y="5481638"/>
          <p14:tracePt t="183264" x="2803525" y="5530850"/>
          <p14:tracePt t="183280" x="2628900" y="5594350"/>
          <p14:tracePt t="183297" x="2441575" y="5656263"/>
          <p14:tracePt t="183298" x="2328863" y="5681663"/>
          <p14:tracePt t="183314" x="2152650" y="5756275"/>
          <p14:tracePt t="183330" x="1965325" y="5819775"/>
          <p14:tracePt t="183347" x="1790700" y="5868988"/>
          <p14:tracePt t="183364" x="1689100" y="5894388"/>
          <p14:tracePt t="183380" x="1639888" y="5919788"/>
          <p14:tracePt t="183382" x="1627188" y="5919788"/>
          <p14:tracePt t="183397" x="1614488" y="5932488"/>
          <p14:tracePt t="183651" x="1627188" y="5932488"/>
          <p14:tracePt t="183658" x="1652588" y="5907088"/>
          <p14:tracePt t="183666" x="1689100" y="5868988"/>
          <p14:tracePt t="183680" x="1739900" y="5819775"/>
          <p14:tracePt t="183682" x="1814513" y="5756275"/>
          <p14:tracePt t="183698" x="2003425" y="5581650"/>
          <p14:tracePt t="183714" x="2216150" y="5407025"/>
          <p14:tracePt t="183730" x="2390775" y="5281613"/>
          <p14:tracePt t="183747" x="2554288" y="5143500"/>
          <p14:tracePt t="183763" x="2690813" y="5030788"/>
          <p14:tracePt t="183780" x="2828925" y="4943475"/>
          <p14:tracePt t="183796" x="2854325" y="4918075"/>
          <p14:tracePt t="183813" x="2879725" y="4892675"/>
          <p14:tracePt t="183830" x="2890838" y="4892675"/>
          <p14:tracePt t="185240" x="2879725" y="4892675"/>
          <p14:tracePt t="185247" x="2867025" y="4892675"/>
          <p14:tracePt t="185255" x="2854325" y="4879975"/>
          <p14:tracePt t="185263" x="2828925" y="4879975"/>
          <p14:tracePt t="185280" x="2803525" y="4879975"/>
          <p14:tracePt t="185297" x="2767013" y="4879975"/>
          <p14:tracePt t="185313" x="2716213" y="4879975"/>
          <p14:tracePt t="185330" x="2667000" y="4879975"/>
          <p14:tracePt t="185331" x="2628900" y="4879975"/>
          <p14:tracePt t="185347" x="2565400" y="4879975"/>
          <p14:tracePt t="185363" x="2528888" y="4879975"/>
          <p14:tracePt t="185380" x="2503488" y="4879975"/>
          <p14:tracePt t="185396" x="2478088" y="4879975"/>
          <p14:tracePt t="185413" x="2441575" y="4879975"/>
          <p14:tracePt t="185430" x="2416175" y="4892675"/>
          <p14:tracePt t="185446" x="2403475" y="4892675"/>
          <p14:tracePt t="185463" x="2390775" y="4892675"/>
          <p14:tracePt t="185480" x="2378075" y="4892675"/>
          <p14:tracePt t="197081" x="2416175" y="4892675"/>
          <p14:tracePt t="197088" x="2452688" y="4856163"/>
          <p14:tracePt t="197097" x="2554288" y="4805363"/>
          <p14:tracePt t="197114" x="2879725" y="4618038"/>
          <p14:tracePt t="197130" x="3441700" y="4305300"/>
          <p14:tracePt t="197147" x="4156075" y="3967163"/>
          <p14:tracePt t="197163" x="4919663" y="3641725"/>
          <p14:tracePt t="197165" x="5207000" y="3529013"/>
          <p14:tracePt t="197181" x="5708650" y="3354388"/>
          <p14:tracePt t="197197" x="5995988" y="3278188"/>
          <p14:tracePt t="197213" x="6157913" y="3228975"/>
          <p14:tracePt t="197230" x="6234113" y="3203575"/>
          <p14:tracePt t="197246" x="6270625" y="3190875"/>
          <p14:tracePt t="197263" x="6283325" y="3190875"/>
          <p14:tracePt t="197295" x="6246813" y="3216275"/>
          <p14:tracePt t="197303" x="6157913" y="3254375"/>
          <p14:tracePt t="197313" x="6070600" y="3303588"/>
          <p14:tracePt t="197330" x="5808663" y="3403600"/>
          <p14:tracePt t="197346" x="5507038" y="3516313"/>
          <p14:tracePt t="197364" x="5045075" y="3603625"/>
          <p14:tracePt t="197380" x="4832350" y="3629025"/>
          <p14:tracePt t="197397" x="4668838" y="3654425"/>
          <p14:tracePt t="197413" x="4543425" y="3667125"/>
          <p14:tracePt t="197430" x="4443413" y="3667125"/>
          <p14:tracePt t="197447" x="4430713" y="3667125"/>
          <p14:tracePt t="197448" x="4418013" y="3667125"/>
          <p14:tracePt t="197463" x="4406900" y="3667125"/>
          <p14:tracePt t="197710" x="4418013" y="3667125"/>
          <p14:tracePt t="197717" x="4443413" y="3641725"/>
          <p14:tracePt t="197730" x="4506913" y="3590925"/>
          <p14:tracePt t="197747" x="4732338" y="3403600"/>
          <p14:tracePt t="197749" x="4894263" y="3267075"/>
          <p14:tracePt t="197764" x="5394325" y="2865438"/>
          <p14:tracePt t="197780" x="5932488" y="2527300"/>
          <p14:tracePt t="197797" x="6459538" y="2252663"/>
          <p14:tracePt t="197813" x="6859588" y="2078038"/>
          <p14:tracePt t="197830" x="7146925" y="1978025"/>
          <p14:tracePt t="197847" x="7335838" y="1914525"/>
          <p14:tracePt t="197863" x="7385050" y="1914525"/>
          <p14:tracePt t="197880" x="7397750" y="1889125"/>
          <p14:tracePt t="197897" x="7410450" y="1889125"/>
          <p14:tracePt t="197932" x="7385050" y="1889125"/>
          <p14:tracePt t="197940" x="7323138" y="1889125"/>
          <p14:tracePt t="197948" x="7235825" y="1914525"/>
          <p14:tracePt t="197963" x="6997700" y="1952625"/>
          <p14:tracePt t="197980" x="6696075" y="2014538"/>
          <p14:tracePt t="197998" x="6370638" y="2078038"/>
          <p14:tracePt t="198013" x="6034088" y="2178050"/>
          <p14:tracePt t="198030" x="5770563" y="2252663"/>
          <p14:tracePt t="198047" x="5457825" y="2352675"/>
          <p14:tracePt t="198063" x="5319713" y="2414588"/>
          <p14:tracePt t="198080" x="5294313" y="2414588"/>
          <p14:tracePt t="198096" x="5270500" y="2414588"/>
          <p14:tracePt t="198370" x="5232400" y="2427288"/>
          <p14:tracePt t="198378" x="5194300" y="2439988"/>
          <p14:tracePt t="198385" x="5145088" y="2465388"/>
          <p14:tracePt t="198397" x="5057775" y="2503488"/>
          <p14:tracePt t="198414" x="4819650" y="2616200"/>
          <p14:tracePt t="198416" x="4681538" y="2652713"/>
          <p14:tracePt t="198431" x="4381500" y="2765425"/>
          <p14:tracePt t="198447" x="4117975" y="2878138"/>
          <p14:tracePt t="198463" x="3867150" y="3003550"/>
          <p14:tracePt t="198480" x="3643313" y="3103563"/>
          <p14:tracePt t="198497" x="3454400" y="3216275"/>
          <p14:tracePt t="198513" x="3341688" y="3278188"/>
          <p14:tracePt t="198530" x="3254375" y="3316288"/>
          <p14:tracePt t="198547" x="3241675" y="3341688"/>
          <p14:tracePt t="198564" x="3228975" y="3341688"/>
          <p14:tracePt t="198600" x="3254375" y="3328988"/>
          <p14:tracePt t="198607" x="3305175" y="3316288"/>
          <p14:tracePt t="198615" x="3417888" y="3254375"/>
          <p14:tracePt t="198630" x="3767138" y="3103563"/>
          <p14:tracePt t="198647" x="4506913" y="2840038"/>
          <p14:tracePt t="198663" x="5194300" y="2616200"/>
          <p14:tracePt t="198680" x="5945188" y="2352675"/>
          <p14:tracePt t="198697" x="6483350" y="2152650"/>
          <p14:tracePt t="198713" x="6921500" y="1978025"/>
          <p14:tracePt t="198714" x="7072313" y="1901825"/>
          <p14:tracePt t="198730" x="7310438" y="1801813"/>
          <p14:tracePt t="198747" x="7459663" y="1739900"/>
          <p14:tracePt t="198768" x="7472363" y="1739900"/>
          <p14:tracePt t="198780" x="7485063" y="1739900"/>
          <p14:tracePt t="199084" x="7497763" y="1727200"/>
          <p14:tracePt t="199091" x="7523163" y="1714500"/>
          <p14:tracePt t="199099" x="7548563" y="1701800"/>
          <p14:tracePt t="199114" x="7635875" y="1652588"/>
          <p14:tracePt t="199130" x="7735888" y="1601788"/>
          <p14:tracePt t="199147" x="7785100" y="1563688"/>
          <p14:tracePt t="199163" x="7823200" y="1552575"/>
          <p14:tracePt t="199181" x="7835900" y="1539875"/>
          <p14:tracePt t="199214" x="7810500" y="1539875"/>
          <p14:tracePt t="199222" x="7761288" y="1539875"/>
          <p14:tracePt t="199230" x="7685088" y="1563688"/>
          <p14:tracePt t="199247" x="7410450" y="1639888"/>
          <p14:tracePt t="199263" x="7059613" y="1765300"/>
          <p14:tracePt t="199280" x="6684963" y="1939925"/>
          <p14:tracePt t="199296" x="6346825" y="2101850"/>
          <p14:tracePt t="199298" x="6221413" y="2165350"/>
          <p14:tracePt t="199314" x="6045200" y="2303463"/>
          <p14:tracePt t="199330" x="5908675" y="2390775"/>
          <p14:tracePt t="199347" x="5821363" y="2439988"/>
          <p14:tracePt t="199363" x="5770563" y="2478088"/>
          <p14:tracePt t="199382" x="5757863" y="2478088"/>
          <p14:tracePt t="199637" x="5757863" y="2490788"/>
          <p14:tracePt t="199644" x="5757863" y="2516188"/>
          <p14:tracePt t="199651" x="5732463" y="2565400"/>
          <p14:tracePt t="199664" x="5732463" y="2616200"/>
          <p14:tracePt t="199680" x="5708650" y="2816225"/>
          <p14:tracePt t="199697" x="5683250" y="3103563"/>
          <p14:tracePt t="199713" x="5683250" y="3567113"/>
          <p14:tracePt t="199730" x="5683250" y="3892550"/>
          <p14:tracePt t="199747" x="5683250" y="4254500"/>
          <p14:tracePt t="199763" x="5683250" y="4530725"/>
          <p14:tracePt t="199780" x="5708650" y="4743450"/>
          <p14:tracePt t="199781" x="5719763" y="4818063"/>
          <p14:tracePt t="199797" x="5732463" y="4930775"/>
          <p14:tracePt t="199813" x="5745163" y="4992688"/>
          <p14:tracePt t="199830" x="5757863" y="5043488"/>
          <p14:tracePt t="199858" x="5757863" y="505618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68330" y="3534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99628" y="65552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E884-6D7E-EC39-DDCB-70E8704A3C61}"/>
              </a:ext>
            </a:extLst>
          </p:cNvPr>
          <p:cNvSpPr txBox="1"/>
          <p:nvPr/>
        </p:nvSpPr>
        <p:spPr>
          <a:xfrm>
            <a:off x="2756725" y="312380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600" b="1" dirty="0">
                <a:cs typeface="Tajawal Medium" panose="00000600000000000000" pitchFamily="2" charset="-78"/>
              </a:rPr>
              <a:t>Writing Careful Long Reports 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C670C70-2DCA-48B7-3F1F-76AE58379350}"/>
              </a:ext>
            </a:extLst>
          </p:cNvPr>
          <p:cNvSpPr/>
          <p:nvPr/>
        </p:nvSpPr>
        <p:spPr>
          <a:xfrm>
            <a:off x="842481" y="1931543"/>
            <a:ext cx="11038344" cy="4469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1- Characteristics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2- The Process of Writing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3- Parts of a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4- Documenting Sources.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5- A Model Long Report.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sz="2800" b="1" dirty="0">
                <a:solidFill>
                  <a:prstClr val="black"/>
                </a:solidFill>
                <a:latin typeface="Calibri" panose="020F0502020204030204"/>
              </a:rPr>
              <a:t>6- Final Words of Advice About Long Reports.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E604A4-D9EC-DD6D-4C26-15B7102A8B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035"/>
    </mc:Choice>
    <mc:Fallback xmlns="">
      <p:transition advTm="90035"/>
    </mc:Fallback>
  </mc:AlternateContent>
  <p:extLst>
    <p:ext uri="{3A86A75C-4F4B-4683-9AE1-C65F6400EC91}">
      <p14:laserTraceLst xmlns:p14="http://schemas.microsoft.com/office/powerpoint/2010/main">
        <p14:tracePtLst>
          <p14:tracePt t="1108" x="5745163" y="5056188"/>
          <p14:tracePt t="1123" x="5719763" y="5056188"/>
          <p14:tracePt t="1132" x="5708650" y="5018088"/>
          <p14:tracePt t="1147" x="5657850" y="4818063"/>
          <p14:tracePt t="1162" x="5632450" y="4467225"/>
          <p14:tracePt t="1178" x="5657850" y="3867150"/>
          <p14:tracePt t="1195" x="5808663" y="3228975"/>
          <p14:tracePt t="1212" x="5957888" y="2778125"/>
          <p14:tracePt t="1228" x="6108700" y="2427288"/>
          <p14:tracePt t="1245" x="6221413" y="2190750"/>
          <p14:tracePt t="1246" x="6259513" y="2089150"/>
          <p14:tracePt t="1262" x="6321425" y="1978025"/>
          <p14:tracePt t="1278" x="6346825" y="1927225"/>
          <p14:tracePt t="1295" x="6359525" y="1901825"/>
          <p14:tracePt t="1531" x="6346825" y="1901825"/>
          <p14:tracePt t="1538" x="6321425" y="1914525"/>
          <p14:tracePt t="1546" x="6283325" y="1914525"/>
          <p14:tracePt t="1563" x="6208713" y="1927225"/>
          <p14:tracePt t="1578" x="6045200" y="1939925"/>
          <p14:tracePt t="1595" x="5795963" y="1965325"/>
          <p14:tracePt t="1612" x="5557838" y="1978025"/>
          <p14:tracePt t="1629" x="5270500" y="1989138"/>
          <p14:tracePt t="1645" x="4894263" y="2065338"/>
          <p14:tracePt t="1661" x="4706938" y="2089150"/>
          <p14:tracePt t="1678" x="4606925" y="2114550"/>
          <p14:tracePt t="1695" x="4556125" y="2114550"/>
          <p14:tracePt t="1712" x="4530725" y="2114550"/>
          <p14:tracePt t="1931" x="4543425" y="2114550"/>
          <p14:tracePt t="1937" x="4556125" y="2114550"/>
          <p14:tracePt t="1946" x="4594225" y="2114550"/>
          <p14:tracePt t="1962" x="4681538" y="2114550"/>
          <p14:tracePt t="1979" x="4894263" y="2127250"/>
          <p14:tracePt t="1995" x="5145088" y="2178050"/>
          <p14:tracePt t="2012" x="5483225" y="2252663"/>
          <p14:tracePt t="2028" x="5908675" y="2414588"/>
          <p14:tracePt t="2030" x="6057900" y="2478088"/>
          <p14:tracePt t="2045" x="6408738" y="2665413"/>
          <p14:tracePt t="2062" x="6646863" y="2790825"/>
          <p14:tracePt t="2078" x="6884988" y="2916238"/>
          <p14:tracePt t="2095" x="6959600" y="2965450"/>
          <p14:tracePt t="2112" x="6997700" y="3003550"/>
          <p14:tracePt t="2128" x="7021513" y="3016250"/>
          <p14:tracePt t="8093" x="6997700" y="3028950"/>
          <p14:tracePt t="8100" x="6972300" y="3041650"/>
          <p14:tracePt t="8112" x="6946900" y="3041650"/>
          <p14:tracePt t="8129" x="6884988" y="3054350"/>
          <p14:tracePt t="8130" x="6834188" y="3065463"/>
          <p14:tracePt t="8146" x="6684963" y="3078163"/>
          <p14:tracePt t="8162" x="6508750" y="3078163"/>
          <p14:tracePt t="8179" x="6283325" y="3078163"/>
          <p14:tracePt t="8195" x="6021388" y="3078163"/>
          <p14:tracePt t="8212" x="5732463" y="3054350"/>
          <p14:tracePt t="8229" x="5432425" y="3016250"/>
          <p14:tracePt t="8230" x="5294313" y="3003550"/>
          <p14:tracePt t="8245" x="5068888" y="2978150"/>
          <p14:tracePt t="8262" x="4843463" y="2965450"/>
          <p14:tracePt t="8279" x="4681538" y="2965450"/>
          <p14:tracePt t="8295" x="4556125" y="2965450"/>
          <p14:tracePt t="8312" x="4481513" y="2952750"/>
          <p14:tracePt t="8329" x="4443413" y="2952750"/>
          <p14:tracePt t="8352" x="4430713" y="2952750"/>
          <p14:tracePt t="8860" x="4418013" y="2952750"/>
          <p14:tracePt t="8867" x="4394200" y="2952750"/>
          <p14:tracePt t="8879" x="4356100" y="2952750"/>
          <p14:tracePt t="8895" x="4294188" y="2965450"/>
          <p14:tracePt t="8913" x="4181475" y="2965450"/>
          <p14:tracePt t="8914" x="4092575" y="2978150"/>
          <p14:tracePt t="8930" x="3867150" y="2990850"/>
          <p14:tracePt t="8946" x="3643313" y="3003550"/>
          <p14:tracePt t="8962" x="3341688" y="3028950"/>
          <p14:tracePt t="8978" x="3016250" y="3054350"/>
          <p14:tracePt t="8995" x="2728913" y="3090863"/>
          <p14:tracePt t="9012" x="2378075" y="3154363"/>
          <p14:tracePt t="9028" x="2203450" y="3178175"/>
          <p14:tracePt t="9045" x="2127250" y="3190875"/>
          <p14:tracePt t="9062" x="2090738" y="3190875"/>
          <p14:tracePt t="9078" x="2078038" y="3190875"/>
          <p14:tracePt t="9359" x="2052638" y="3190875"/>
          <p14:tracePt t="9366" x="2039938" y="3190875"/>
          <p14:tracePt t="9379" x="2014538" y="3190875"/>
          <p14:tracePt t="9396" x="1965325" y="3190875"/>
          <p14:tracePt t="9397" x="1927225" y="3190875"/>
          <p14:tracePt t="9413" x="1852613" y="3190875"/>
          <p14:tracePt t="9429" x="1752600" y="3190875"/>
          <p14:tracePt t="9445" x="1627188" y="3190875"/>
          <p14:tracePt t="9462" x="1489075" y="3190875"/>
          <p14:tracePt t="9478" x="1363663" y="3190875"/>
          <p14:tracePt t="9496" x="1239838" y="3178175"/>
          <p14:tracePt t="9512" x="1176338" y="3178175"/>
          <p14:tracePt t="9529" x="1150938" y="3165475"/>
          <p14:tracePt t="9545" x="1127125" y="3165475"/>
          <p14:tracePt t="9835" x="1139825" y="3165475"/>
          <p14:tracePt t="9842" x="1163638" y="3165475"/>
          <p14:tracePt t="9849" x="1214438" y="3165475"/>
          <p14:tracePt t="9863" x="1276350" y="3165475"/>
          <p14:tracePt t="9879" x="1489075" y="3165475"/>
          <p14:tracePt t="9880" x="1639888" y="3165475"/>
          <p14:tracePt t="9896" x="1978025" y="3190875"/>
          <p14:tracePt t="9912" x="2303463" y="3241675"/>
          <p14:tracePt t="9929" x="2590800" y="3290888"/>
          <p14:tracePt t="9945" x="2816225" y="3341688"/>
          <p14:tracePt t="9962" x="2954338" y="3378200"/>
          <p14:tracePt t="9979" x="3079750" y="3416300"/>
          <p14:tracePt t="9995" x="3128963" y="3441700"/>
          <p14:tracePt t="10349" x="3167063" y="3441700"/>
          <p14:tracePt t="10356" x="3216275" y="3441700"/>
          <p14:tracePt t="10363" x="3267075" y="3441700"/>
          <p14:tracePt t="10379" x="3467100" y="3454400"/>
          <p14:tracePt t="10395" x="3717925" y="3467100"/>
          <p14:tracePt t="10412" x="3968750" y="3479800"/>
          <p14:tracePt t="10429" x="4192588" y="3516313"/>
          <p14:tracePt t="10445" x="4381500" y="3541713"/>
          <p14:tracePt t="10462" x="4518025" y="3567113"/>
          <p14:tracePt t="10463" x="4581525" y="3579813"/>
          <p14:tracePt t="10478" x="4656138" y="3603625"/>
          <p14:tracePt t="10509" x="4668838" y="3603625"/>
          <p14:tracePt t="17263" x="4568825" y="3603625"/>
          <p14:tracePt t="17271" x="4443413" y="3616325"/>
          <p14:tracePt t="17279" x="4343400" y="3616325"/>
          <p14:tracePt t="17295" x="4243388" y="3654425"/>
          <p14:tracePt t="17313" x="4181475" y="3667125"/>
          <p14:tracePt t="17329" x="4156075" y="3667125"/>
          <p14:tracePt t="17345" x="4143375" y="3667125"/>
          <p14:tracePt t="17377" x="4168775" y="3667125"/>
          <p14:tracePt t="17385" x="4230688" y="3667125"/>
          <p14:tracePt t="17395" x="4330700" y="3667125"/>
          <p14:tracePt t="17412" x="4643438" y="3679825"/>
          <p14:tracePt t="17428" x="4994275" y="3703638"/>
          <p14:tracePt t="17446" x="5419725" y="3754438"/>
          <p14:tracePt t="17462" x="5607050" y="3779838"/>
          <p14:tracePt t="17479" x="5719763" y="3829050"/>
          <p14:tracePt t="17495" x="5783263" y="3854450"/>
          <p14:tracePt t="17512" x="5832475" y="3879850"/>
          <p14:tracePt t="17529" x="5845175" y="3892550"/>
          <p14:tracePt t="17546" x="5821363" y="3954463"/>
          <p14:tracePt t="17562" x="5757863" y="4017963"/>
          <p14:tracePt t="17579" x="5583238" y="4105275"/>
          <p14:tracePt t="17595" x="5357813" y="4179888"/>
          <p14:tracePt t="17612" x="5119688" y="4241800"/>
          <p14:tracePt t="17629" x="4906963" y="4254500"/>
          <p14:tracePt t="17630" x="4832350" y="4254500"/>
          <p14:tracePt t="17645" x="4681538" y="4241800"/>
          <p14:tracePt t="17662" x="4594225" y="4179888"/>
          <p14:tracePt t="17679" x="4556125" y="4092575"/>
          <p14:tracePt t="17695" x="4543425" y="3954463"/>
          <p14:tracePt t="17712" x="4543425" y="3779838"/>
          <p14:tracePt t="17728" x="4619625" y="3554413"/>
          <p14:tracePt t="17730" x="4668838" y="3467100"/>
          <p14:tracePt t="17745" x="4819650" y="3278188"/>
          <p14:tracePt t="17762" x="4932363" y="3141663"/>
          <p14:tracePt t="17778" x="5019675" y="3054350"/>
          <p14:tracePt t="17799" x="5032375" y="3041650"/>
          <p14:tracePt t="18084" x="5006975" y="3041650"/>
          <p14:tracePt t="18091" x="4981575" y="3041650"/>
          <p14:tracePt t="18099" x="4932363" y="3041650"/>
          <p14:tracePt t="18113" x="4881563" y="3041650"/>
          <p14:tracePt t="18114" x="4806950" y="3041650"/>
          <p14:tracePt t="18129" x="4556125" y="3041650"/>
          <p14:tracePt t="18145" x="4294188" y="3041650"/>
          <p14:tracePt t="18162" x="3943350" y="3016250"/>
          <p14:tracePt t="18179" x="3617913" y="3016250"/>
          <p14:tracePt t="18195" x="3317875" y="3016250"/>
          <p14:tracePt t="18212" x="3054350" y="3016250"/>
          <p14:tracePt t="18213" x="2967038" y="3016250"/>
          <p14:tracePt t="18229" x="2828925" y="3016250"/>
          <p14:tracePt t="18245" x="2754313" y="3016250"/>
          <p14:tracePt t="18262" x="2716213" y="3016250"/>
          <p14:tracePt t="18591" x="2728913" y="3016250"/>
          <p14:tracePt t="18597" x="2767013" y="3016250"/>
          <p14:tracePt t="18605" x="2816225" y="3016250"/>
          <p14:tracePt t="18613" x="2890838" y="3016250"/>
          <p14:tracePt t="18629" x="3116263" y="3016250"/>
          <p14:tracePt t="18646" x="3454400" y="3016250"/>
          <p14:tracePt t="18662" x="3817938" y="3028950"/>
          <p14:tracePt t="18678" x="4156075" y="3065463"/>
          <p14:tracePt t="18695" x="4406900" y="3090863"/>
          <p14:tracePt t="18712" x="4681538" y="3141663"/>
          <p14:tracePt t="18729" x="4806950" y="3165475"/>
          <p14:tracePt t="18745" x="4881563" y="3178175"/>
          <p14:tracePt t="18762" x="4945063" y="3203575"/>
          <p14:tracePt t="18779" x="4994275" y="3216275"/>
          <p14:tracePt t="19035" x="4968875" y="3216275"/>
          <p14:tracePt t="19043" x="4945063" y="3216275"/>
          <p14:tracePt t="19050" x="4906963" y="3228975"/>
          <p14:tracePt t="19062" x="4868863" y="3228975"/>
          <p14:tracePt t="19079" x="4743450" y="3241675"/>
          <p14:tracePt t="19080" x="4630738" y="3241675"/>
          <p14:tracePt t="19096" x="4530725" y="3241675"/>
          <p14:tracePt t="19097" x="4418013" y="3241675"/>
          <p14:tracePt t="19112" x="4130675" y="3241675"/>
          <p14:tracePt t="19129" x="3805238" y="3241675"/>
          <p14:tracePt t="19145" x="3505200" y="3203575"/>
          <p14:tracePt t="19162" x="3205163" y="3190875"/>
          <p14:tracePt t="19179" x="2967038" y="3165475"/>
          <p14:tracePt t="19196" x="2703513" y="3128963"/>
          <p14:tracePt t="19212" x="2628900" y="3116263"/>
          <p14:tracePt t="19229" x="2565400" y="3103563"/>
          <p14:tracePt t="19245" x="2528888" y="3103563"/>
          <p14:tracePt t="19534" x="2528888" y="3090863"/>
          <p14:tracePt t="19549" x="2541588" y="3090863"/>
          <p14:tracePt t="19557" x="2565400" y="3078163"/>
          <p14:tracePt t="19564" x="2603500" y="3065463"/>
          <p14:tracePt t="19580" x="2754313" y="3041650"/>
          <p14:tracePt t="19596" x="3003550" y="3016250"/>
          <p14:tracePt t="19612" x="3354388" y="2990850"/>
          <p14:tracePt t="19629" x="3756025" y="2965450"/>
          <p14:tracePt t="19645" x="4092575" y="2965450"/>
          <p14:tracePt t="19662" x="4356100" y="2965450"/>
          <p14:tracePt t="19664" x="4494213" y="2965450"/>
          <p14:tracePt t="19679" x="4706938" y="2978150"/>
          <p14:tracePt t="19695" x="4881563" y="3003550"/>
          <p14:tracePt t="19712" x="4994275" y="3028950"/>
          <p14:tracePt t="19729" x="5081588" y="3041650"/>
          <p14:tracePt t="19745" x="5145088" y="3065463"/>
          <p14:tracePt t="19762" x="5207000" y="3078163"/>
          <p14:tracePt t="20286" x="5181600" y="3078163"/>
          <p14:tracePt t="20293" x="5157788" y="3078163"/>
          <p14:tracePt t="20301" x="5132388" y="3078163"/>
          <p14:tracePt t="20312" x="5094288" y="3078163"/>
          <p14:tracePt t="20329" x="4956175" y="3078163"/>
          <p14:tracePt t="20346" x="4768850" y="3078163"/>
          <p14:tracePt t="20347" x="4656138" y="3078163"/>
          <p14:tracePt t="20363" x="4543425" y="3078163"/>
          <p14:tracePt t="20364" x="4381500" y="3078163"/>
          <p14:tracePt t="20379" x="4056063" y="3103563"/>
          <p14:tracePt t="20396" x="3767138" y="3178175"/>
          <p14:tracePt t="20412" x="3479800" y="3241675"/>
          <p14:tracePt t="20429" x="3254375" y="3316288"/>
          <p14:tracePt t="20445" x="3116263" y="3341688"/>
          <p14:tracePt t="20446" x="3054350" y="3354388"/>
          <p14:tracePt t="20462" x="3003550" y="3367088"/>
          <p14:tracePt t="20479" x="2979738" y="3367088"/>
          <p14:tracePt t="20495" x="2954338" y="3367088"/>
          <p14:tracePt t="21368" x="2928938" y="3367088"/>
          <p14:tracePt t="21376" x="2916238" y="3378200"/>
          <p14:tracePt t="21383" x="2879725" y="3390900"/>
          <p14:tracePt t="21395" x="2828925" y="3403600"/>
          <p14:tracePt t="21412" x="2741613" y="3429000"/>
          <p14:tracePt t="21429" x="2516188" y="3503613"/>
          <p14:tracePt t="21445" x="2339975" y="3541713"/>
          <p14:tracePt t="21462" x="2178050" y="3603625"/>
          <p14:tracePt t="21478" x="2014538" y="3667125"/>
          <p14:tracePt t="21495" x="1852613" y="3716338"/>
          <p14:tracePt t="21512" x="1701800" y="3779838"/>
          <p14:tracePt t="21513" x="1665288" y="3779838"/>
          <p14:tracePt t="21529" x="1589088" y="3816350"/>
          <p14:tracePt t="21545" x="1552575" y="3829050"/>
          <p14:tracePt t="21562" x="1527175" y="3841750"/>
          <p14:tracePt t="21579" x="1514475" y="3841750"/>
          <p14:tracePt t="21883" x="1489075" y="3841750"/>
          <p14:tracePt t="21890" x="1465263" y="3841750"/>
          <p14:tracePt t="21898" x="1439863" y="3867150"/>
          <p14:tracePt t="21913" x="1376363" y="3879850"/>
          <p14:tracePt t="21929" x="1314450" y="3916363"/>
          <p14:tracePt t="21945" x="1263650" y="3954463"/>
          <p14:tracePt t="21962" x="1227138" y="3967163"/>
          <p14:tracePt t="21979" x="1189038" y="3979863"/>
          <p14:tracePt t="21995" x="1176338" y="4005263"/>
          <p14:tracePt t="21997" x="1163638" y="4017963"/>
          <p14:tracePt t="22012" x="1150938" y="4029075"/>
          <p14:tracePt t="22029" x="1139825" y="4029075"/>
          <p14:tracePt t="22046" x="1127125" y="4041775"/>
          <p14:tracePt t="22062" x="1127125" y="4054475"/>
          <p14:tracePt t="22079" x="1127125" y="4067175"/>
          <p14:tracePt t="22095" x="1114425" y="4079875"/>
          <p14:tracePt t="22096" x="1114425" y="4092575"/>
          <p14:tracePt t="22112" x="1101725" y="4129088"/>
          <p14:tracePt t="22129" x="1101725" y="4141788"/>
          <p14:tracePt t="22145" x="1101725" y="4179888"/>
          <p14:tracePt t="22162" x="1101725" y="4205288"/>
          <p14:tracePt t="22179" x="1101725" y="4230688"/>
          <p14:tracePt t="22196" x="1101725" y="4267200"/>
          <p14:tracePt t="22212" x="1139825" y="4292600"/>
          <p14:tracePt t="22229" x="1176338" y="4330700"/>
          <p14:tracePt t="22245" x="1252538" y="4367213"/>
          <p14:tracePt t="22262" x="1327150" y="4418013"/>
          <p14:tracePt t="22279" x="1376363" y="4443413"/>
          <p14:tracePt t="22280" x="1414463" y="4454525"/>
          <p14:tracePt t="22296" x="1465263" y="4479925"/>
          <p14:tracePt t="22313" x="1527175" y="4492625"/>
          <p14:tracePt t="22329" x="1614488" y="4505325"/>
          <p14:tracePt t="22345" x="1714500" y="4518025"/>
          <p14:tracePt t="22362" x="1790700" y="4518025"/>
          <p14:tracePt t="22379" x="1827213" y="4518025"/>
          <p14:tracePt t="22380" x="1852613" y="4518025"/>
          <p14:tracePt t="22627" x="1839913" y="4518025"/>
          <p14:tracePt t="22634" x="1827213" y="4518025"/>
          <p14:tracePt t="22645" x="1801813" y="4518025"/>
          <p14:tracePt t="22662" x="1727200" y="4518025"/>
          <p14:tracePt t="22679" x="1589088" y="4505325"/>
          <p14:tracePt t="22680" x="1489075" y="4479925"/>
          <p14:tracePt t="22695" x="1314450" y="4430713"/>
          <p14:tracePt t="22712" x="1139825" y="4379913"/>
          <p14:tracePt t="22728" x="1001713" y="4341813"/>
          <p14:tracePt t="22745" x="914400" y="4330700"/>
          <p14:tracePt t="22762" x="863600" y="4318000"/>
          <p14:tracePt t="22779" x="825500" y="4292600"/>
          <p14:tracePt t="22795" x="814388" y="4292600"/>
          <p14:tracePt t="22812" x="814388" y="4279900"/>
          <p14:tracePt t="22828" x="814388" y="4254500"/>
          <p14:tracePt t="22845" x="825500" y="4205288"/>
          <p14:tracePt t="22862" x="901700" y="4117975"/>
          <p14:tracePt t="22879" x="1163638" y="3929063"/>
          <p14:tracePt t="22895" x="1427163" y="3803650"/>
          <p14:tracePt t="22912" x="1665288" y="3729038"/>
          <p14:tracePt t="22929" x="1878013" y="3667125"/>
          <p14:tracePt t="22945" x="2039938" y="3641725"/>
          <p14:tracePt t="22962" x="2165350" y="3641725"/>
          <p14:tracePt t="22979" x="2203450" y="3629025"/>
          <p14:tracePt t="22995" x="2216150" y="3629025"/>
          <p14:tracePt t="23203" x="2203450" y="3629025"/>
          <p14:tracePt t="23210" x="2178050" y="3629025"/>
          <p14:tracePt t="23217" x="2152650" y="3629025"/>
          <p14:tracePt t="23229" x="2116138" y="3629025"/>
          <p14:tracePt t="23246" x="2065338" y="3641725"/>
          <p14:tracePt t="23263" x="2014538" y="3667125"/>
          <p14:tracePt t="23263" x="2003425" y="3692525"/>
          <p14:tracePt t="23279" x="1965325" y="3716338"/>
          <p14:tracePt t="23296" x="1939925" y="3767138"/>
          <p14:tracePt t="23312" x="1914525" y="3803650"/>
          <p14:tracePt t="23329" x="1903413" y="3829050"/>
          <p14:tracePt t="23345" x="1903413" y="3854450"/>
          <p14:tracePt t="23362" x="1914525" y="3905250"/>
          <p14:tracePt t="23379" x="2003425" y="3967163"/>
          <p14:tracePt t="23395" x="2228850" y="4092575"/>
          <p14:tracePt t="23412" x="2503488" y="4217988"/>
          <p14:tracePt t="23429" x="2754313" y="4305300"/>
          <p14:tracePt t="23446" x="3003550" y="4405313"/>
          <p14:tracePt t="23447" x="3103563" y="4430713"/>
          <p14:tracePt t="23462" x="3305175" y="4479925"/>
          <p14:tracePt t="23479" x="3479800" y="4530725"/>
          <p14:tracePt t="23495" x="3592513" y="4567238"/>
          <p14:tracePt t="23512" x="3679825" y="4592638"/>
          <p14:tracePt t="23529" x="3743325" y="4618038"/>
          <p14:tracePt t="23545" x="3767138" y="4630738"/>
          <p14:tracePt t="23824" x="3792538" y="4630738"/>
          <p14:tracePt t="23831" x="3805238" y="4630738"/>
          <p14:tracePt t="23839" x="3843338" y="4630738"/>
          <p14:tracePt t="23846" x="3892550" y="4630738"/>
          <p14:tracePt t="23863" x="4092575" y="4579938"/>
          <p14:tracePt t="23879" x="4394200" y="4505325"/>
          <p14:tracePt t="23896" x="4732338" y="4430713"/>
          <p14:tracePt t="23912" x="5106988" y="4367213"/>
          <p14:tracePt t="23929" x="5407025" y="4318000"/>
          <p14:tracePt t="23946" x="5783263" y="4267200"/>
          <p14:tracePt t="23962" x="5957888" y="4267200"/>
          <p14:tracePt t="23979" x="6096000" y="4267200"/>
          <p14:tracePt t="23995" x="6134100" y="4267200"/>
          <p14:tracePt t="24012" x="6170613" y="4267200"/>
          <p14:tracePt t="24262" x="6183313" y="4267200"/>
          <p14:tracePt t="24269" x="6221413" y="4254500"/>
          <p14:tracePt t="24279" x="6259513" y="4254500"/>
          <p14:tracePt t="24296" x="6396038" y="4230688"/>
          <p14:tracePt t="24312" x="6596063" y="4205288"/>
          <p14:tracePt t="24315" x="6746875" y="4192588"/>
          <p14:tracePt t="24329" x="6884988" y="4179888"/>
          <p14:tracePt t="24330" x="7021513" y="4167188"/>
          <p14:tracePt t="24346" x="7272338" y="4141788"/>
          <p14:tracePt t="24362" x="7510463" y="4141788"/>
          <p14:tracePt t="24379" x="7735888" y="4141788"/>
          <p14:tracePt t="24395" x="7910513" y="4141788"/>
          <p14:tracePt t="24412" x="8048625" y="4167188"/>
          <p14:tracePt t="24429" x="8223250" y="4205288"/>
          <p14:tracePt t="24445" x="8235950" y="4205288"/>
          <p14:tracePt t="24462" x="8248650" y="4205288"/>
          <p14:tracePt t="31890" x="8161338" y="4205288"/>
          <p14:tracePt t="31897" x="8010525" y="4205288"/>
          <p14:tracePt t="31905" x="7861300" y="4205288"/>
          <p14:tracePt t="31913" x="7673975" y="4205288"/>
          <p14:tracePt t="31929" x="7072313" y="4167188"/>
          <p14:tracePt t="31946" x="6296025" y="4092575"/>
          <p14:tracePt t="31963" x="5345113" y="3979863"/>
          <p14:tracePt t="31979" x="4456113" y="3841750"/>
          <p14:tracePt t="31996" x="3479800" y="3692525"/>
          <p14:tracePt t="32012" x="3028950" y="3629025"/>
          <p14:tracePt t="32029" x="2767013" y="3579813"/>
          <p14:tracePt t="32046" x="2590800" y="3541713"/>
          <p14:tracePt t="32063" x="2554288" y="3529013"/>
          <p14:tracePt t="32079" x="2541588" y="3529013"/>
          <p14:tracePt t="32080" x="2528888" y="3529013"/>
          <p14:tracePt t="32404" x="2516188" y="3529013"/>
          <p14:tracePt t="32412" x="2478088" y="3529013"/>
          <p14:tracePt t="32419" x="2441575" y="3529013"/>
          <p14:tracePt t="32429" x="2403475" y="3529013"/>
          <p14:tracePt t="32446" x="2278063" y="3541713"/>
          <p14:tracePt t="32463" x="2078038" y="3541713"/>
          <p14:tracePt t="32479" x="1890713" y="3541713"/>
          <p14:tracePt t="32481" x="1801813" y="3554413"/>
          <p14:tracePt t="32496" x="1665288" y="3554413"/>
          <p14:tracePt t="32512" x="1577975" y="3554413"/>
          <p14:tracePt t="32529" x="1501775" y="3567113"/>
          <p14:tracePt t="32545" x="1465263" y="3579813"/>
          <p14:tracePt t="32562" x="1452563" y="3579813"/>
          <p14:tracePt t="32579" x="1439863" y="3579813"/>
          <p14:tracePt t="32872" x="1465263" y="3579813"/>
          <p14:tracePt t="32880" x="1501775" y="3579813"/>
          <p14:tracePt t="32887" x="1539875" y="3579813"/>
          <p14:tracePt t="32896" x="1614488" y="3590925"/>
          <p14:tracePt t="32913" x="1827213" y="3629025"/>
          <p14:tracePt t="32929" x="2116138" y="3667125"/>
          <p14:tracePt t="32946" x="2416175" y="3692525"/>
          <p14:tracePt t="32962" x="2703513" y="3729038"/>
          <p14:tracePt t="32980" x="3041650" y="3779838"/>
          <p14:tracePt t="32996" x="3254375" y="3792538"/>
          <p14:tracePt t="33012" x="3367088" y="3803650"/>
          <p14:tracePt t="33029" x="3417888" y="3803650"/>
          <p14:tracePt t="33045" x="3441700" y="3803650"/>
          <p14:tracePt t="33047" x="3454400" y="3803650"/>
          <p14:tracePt t="33325" x="3441700" y="3803650"/>
          <p14:tracePt t="33331" x="3429000" y="3803650"/>
          <p14:tracePt t="33346" x="3405188" y="3803650"/>
          <p14:tracePt t="33363" x="3279775" y="3803650"/>
          <p14:tracePt t="33379" x="3128963" y="3803650"/>
          <p14:tracePt t="33396" x="2928938" y="3792538"/>
          <p14:tracePt t="33412" x="2716213" y="3779838"/>
          <p14:tracePt t="33429" x="2528888" y="3767138"/>
          <p14:tracePt t="33446" x="2390775" y="3754438"/>
          <p14:tracePt t="33447" x="2352675" y="3754438"/>
          <p14:tracePt t="33462" x="2303463" y="3754438"/>
          <p14:tracePt t="33479" x="2278063" y="3754438"/>
          <p14:tracePt t="33496" x="2265363" y="3754438"/>
          <p14:tracePt t="34077" x="2290763" y="3754438"/>
          <p14:tracePt t="34084" x="2339975" y="3754438"/>
          <p14:tracePt t="34096" x="2390775" y="3754438"/>
          <p14:tracePt t="34113" x="2667000" y="3754438"/>
          <p14:tracePt t="34130" x="3205163" y="3754438"/>
          <p14:tracePt t="34146" x="3541713" y="3754438"/>
          <p14:tracePt t="34162" x="3843338" y="3754438"/>
          <p14:tracePt t="34179" x="4117975" y="3754438"/>
          <p14:tracePt t="34196" x="4318000" y="3767138"/>
          <p14:tracePt t="34212" x="4506913" y="3792538"/>
          <p14:tracePt t="34229" x="4681538" y="3841750"/>
          <p14:tracePt t="34245" x="4743450" y="3854450"/>
          <p14:tracePt t="34552" x="4756150" y="3854450"/>
          <p14:tracePt t="34560" x="4781550" y="3854450"/>
          <p14:tracePt t="34567" x="4806950" y="3854450"/>
          <p14:tracePt t="34579" x="4843463" y="3841750"/>
          <p14:tracePt t="34596" x="4968875" y="3841750"/>
          <p14:tracePt t="34598" x="5045075" y="3841750"/>
          <p14:tracePt t="34612" x="5157788" y="3829050"/>
          <p14:tracePt t="34614" x="5270500" y="3803650"/>
          <p14:tracePt t="34629" x="5483225" y="3803650"/>
          <p14:tracePt t="34646" x="5657850" y="3803650"/>
          <p14:tracePt t="34662" x="5757863" y="3803650"/>
          <p14:tracePt t="34679" x="5832475" y="3803650"/>
          <p14:tracePt t="34695" x="5870575" y="3803650"/>
          <p14:tracePt t="34713" x="5883275" y="3803650"/>
          <p14:tracePt t="34729" x="5895975" y="3803650"/>
          <p14:tracePt t="34774" x="5870575" y="3803650"/>
          <p14:tracePt t="34782" x="5832475" y="3803650"/>
          <p14:tracePt t="34789" x="5770563" y="3803650"/>
          <p14:tracePt t="34797" x="5719763" y="3803650"/>
          <p14:tracePt t="34813" x="5483225" y="3803650"/>
          <p14:tracePt t="34829" x="5245100" y="3803650"/>
          <p14:tracePt t="34845" x="4956175" y="3803650"/>
          <p14:tracePt t="34862" x="4719638" y="3803650"/>
          <p14:tracePt t="34879" x="4568825" y="3803650"/>
          <p14:tracePt t="34895" x="4430713" y="3792538"/>
          <p14:tracePt t="34897" x="4394200" y="3792538"/>
          <p14:tracePt t="34912" x="4343400" y="3792538"/>
          <p14:tracePt t="34929" x="4294188" y="3792538"/>
          <p14:tracePt t="34945" x="4281488" y="3792538"/>
          <p14:tracePt t="36026" x="4294188" y="3792538"/>
          <p14:tracePt t="36033" x="4305300" y="3792538"/>
          <p14:tracePt t="36041" x="4343400" y="3779838"/>
          <p14:tracePt t="36049" x="4368800" y="3779838"/>
          <p14:tracePt t="36063" x="4406900" y="3767138"/>
          <p14:tracePt t="36079" x="4568825" y="3741738"/>
          <p14:tracePt t="36096" x="4768850" y="3703638"/>
          <p14:tracePt t="36113" x="4981575" y="3679825"/>
          <p14:tracePt t="36129" x="5132388" y="3654425"/>
          <p14:tracePt t="36146" x="5281613" y="3641725"/>
          <p14:tracePt t="36162" x="5407025" y="3641725"/>
          <p14:tracePt t="36163" x="5445125" y="3641725"/>
          <p14:tracePt t="36179" x="5507038" y="3641725"/>
          <p14:tracePt t="36196" x="5545138" y="3641725"/>
          <p14:tracePt t="36212" x="5570538" y="3641725"/>
          <p14:tracePt t="36229" x="5583238" y="3641725"/>
          <p14:tracePt t="36271" x="5583238" y="3654425"/>
          <p14:tracePt t="36286" x="5583238" y="3667125"/>
          <p14:tracePt t="36294" x="5583238" y="3703638"/>
          <p14:tracePt t="36302" x="5557838" y="3729038"/>
          <p14:tracePt t="36313" x="5532438" y="3754438"/>
          <p14:tracePt t="36329" x="5483225" y="3854450"/>
          <p14:tracePt t="36345" x="5419725" y="3967163"/>
          <p14:tracePt t="36362" x="5332413" y="4117975"/>
          <p14:tracePt t="36379" x="5294313" y="4167188"/>
          <p14:tracePt t="36395" x="5281613" y="4192588"/>
          <p14:tracePt t="36412" x="5270500" y="4192588"/>
          <p14:tracePt t="36429" x="5270500" y="4205288"/>
          <p14:tracePt t="42626" x="5245100" y="4217988"/>
          <p14:tracePt t="42634" x="5207000" y="4217988"/>
          <p14:tracePt t="42646" x="5170488" y="4217988"/>
          <p14:tracePt t="42663" x="5057775" y="4217988"/>
          <p14:tracePt t="42664" x="4981575" y="4217988"/>
          <p14:tracePt t="42680" x="4794250" y="4205288"/>
          <p14:tracePt t="42696" x="4619625" y="4167188"/>
          <p14:tracePt t="42713" x="4394200" y="4105275"/>
          <p14:tracePt t="42729" x="4156075" y="4029075"/>
          <p14:tracePt t="42746" x="3879850" y="3941763"/>
          <p14:tracePt t="42763" x="3454400" y="3867150"/>
          <p14:tracePt t="42779" x="3216275" y="3829050"/>
          <p14:tracePt t="42796" x="3041650" y="3816350"/>
          <p14:tracePt t="42812" x="2879725" y="3803650"/>
          <p14:tracePt t="42829" x="2716213" y="3792538"/>
          <p14:tracePt t="42845" x="2616200" y="3792538"/>
          <p14:tracePt t="42862" x="2554288" y="3792538"/>
          <p14:tracePt t="42863" x="2541588" y="3792538"/>
          <p14:tracePt t="42879" x="2528888" y="3792538"/>
          <p14:tracePt t="43271" x="2516188" y="3792538"/>
          <p14:tracePt t="43278" x="2490788" y="3792538"/>
          <p14:tracePt t="43286" x="2478088" y="3792538"/>
          <p14:tracePt t="43296" x="2441575" y="3792538"/>
          <p14:tracePt t="43312" x="2352675" y="3803650"/>
          <p14:tracePt t="43329" x="2239963" y="3829050"/>
          <p14:tracePt t="43331" x="2203450" y="3841750"/>
          <p14:tracePt t="43346" x="2127250" y="3867150"/>
          <p14:tracePt t="43347" x="2065338" y="3879850"/>
          <p14:tracePt t="43362" x="1952625" y="3892550"/>
          <p14:tracePt t="43379" x="1839913" y="3905250"/>
          <p14:tracePt t="43396" x="1765300" y="3929063"/>
          <p14:tracePt t="43412" x="1714500" y="3941763"/>
          <p14:tracePt t="43429" x="1677988" y="3941763"/>
          <p14:tracePt t="43446" x="1665288" y="3954463"/>
          <p14:tracePt t="43793" x="1677988" y="3954463"/>
          <p14:tracePt t="43800" x="1701800" y="3954463"/>
          <p14:tracePt t="43813" x="1739900" y="3954463"/>
          <p14:tracePt t="43829" x="1827213" y="3941763"/>
          <p14:tracePt t="43830" x="1914525" y="3916363"/>
          <p14:tracePt t="43846" x="2139950" y="3854450"/>
          <p14:tracePt t="43863" x="2378075" y="3816350"/>
          <p14:tracePt t="43879" x="2628900" y="3767138"/>
          <p14:tracePt t="43896" x="2854325" y="3754438"/>
          <p14:tracePt t="43912" x="3054350" y="3754438"/>
          <p14:tracePt t="43930" x="3216275" y="3754438"/>
          <p14:tracePt t="43946" x="3305175" y="3754438"/>
          <p14:tracePt t="43975" x="3317875" y="3754438"/>
          <p14:tracePt t="44338" x="3305175" y="3754438"/>
          <p14:tracePt t="44345" x="3292475" y="3754438"/>
          <p14:tracePt t="44352" x="3267075" y="3754438"/>
          <p14:tracePt t="44363" x="3228975" y="3741738"/>
          <p14:tracePt t="44379" x="3141663" y="3741738"/>
          <p14:tracePt t="44396" x="3028950" y="3729038"/>
          <p14:tracePt t="44413" x="2778125" y="3716338"/>
          <p14:tracePt t="44429" x="2603500" y="3703638"/>
          <p14:tracePt t="44446" x="2490788" y="3692525"/>
          <p14:tracePt t="44462" x="2378075" y="3692525"/>
          <p14:tracePt t="44479" x="2352675" y="3692525"/>
          <p14:tracePt t="44496" x="2328863" y="3692525"/>
          <p14:tracePt t="44513" x="2316163" y="3692525"/>
          <p14:tracePt t="48144" x="2328863" y="3679825"/>
          <p14:tracePt t="48152" x="2352675" y="3667125"/>
          <p14:tracePt t="48163" x="2390775" y="3667125"/>
          <p14:tracePt t="48180" x="2516188" y="3603625"/>
          <p14:tracePt t="48196" x="2778125" y="3529013"/>
          <p14:tracePt t="48197" x="2879725" y="3516313"/>
          <p14:tracePt t="48214" x="3141663" y="3467100"/>
          <p14:tracePt t="48229" x="3354388" y="3441700"/>
          <p14:tracePt t="48246" x="3567113" y="3429000"/>
          <p14:tracePt t="48262" x="3717925" y="3429000"/>
          <p14:tracePt t="48279" x="3830638" y="3429000"/>
          <p14:tracePt t="48296" x="3917950" y="3429000"/>
          <p14:tracePt t="48313" x="3956050" y="3429000"/>
          <p14:tracePt t="48329" x="3968750" y="3429000"/>
          <p14:tracePt t="48346" x="3992563" y="3429000"/>
          <p14:tracePt t="48362" x="4005263" y="3429000"/>
          <p14:tracePt t="48381" x="4017963" y="3429000"/>
          <p14:tracePt t="48396" x="4043363" y="3429000"/>
          <p14:tracePt t="48412" x="4105275" y="3429000"/>
          <p14:tracePt t="48429" x="4168775" y="3441700"/>
          <p14:tracePt t="48446" x="4243388" y="3467100"/>
          <p14:tracePt t="48462" x="4330700" y="3467100"/>
          <p14:tracePt t="48479" x="4418013" y="3490913"/>
          <p14:tracePt t="48497" x="4518025" y="3503613"/>
          <p14:tracePt t="48513" x="4568825" y="3516313"/>
          <p14:tracePt t="48529" x="4619625" y="3529013"/>
          <p14:tracePt t="48546" x="4656138" y="3541713"/>
          <p14:tracePt t="48563" x="4694238" y="3554413"/>
          <p14:tracePt t="48587" x="4706938" y="3554413"/>
          <p14:tracePt t="49280" x="4694238" y="3554413"/>
          <p14:tracePt t="49287" x="4681538" y="3567113"/>
          <p14:tracePt t="49296" x="4656138" y="3567113"/>
          <p14:tracePt t="49313" x="4581525" y="3567113"/>
          <p14:tracePt t="49329" x="4418013" y="3579813"/>
          <p14:tracePt t="49346" x="4192588" y="3590925"/>
          <p14:tracePt t="49363" x="3917950" y="3629025"/>
          <p14:tracePt t="49363" x="3767138" y="3641725"/>
          <p14:tracePt t="49379" x="3479800" y="3679825"/>
          <p14:tracePt t="49396" x="3216275" y="3716338"/>
          <p14:tracePt t="49413" x="2979738" y="3754438"/>
          <p14:tracePt t="49429" x="2754313" y="3779838"/>
          <p14:tracePt t="49446" x="2565400" y="3803650"/>
          <p14:tracePt t="49463" x="2403475" y="3841750"/>
          <p14:tracePt t="49479" x="2339975" y="3854450"/>
          <p14:tracePt t="49496" x="2278063" y="3854450"/>
          <p14:tracePt t="49513" x="2265363" y="3854450"/>
          <p14:tracePt t="49529" x="2239963" y="3854450"/>
          <p14:tracePt t="49546" x="2228850" y="3854450"/>
          <p14:tracePt t="49786" x="2216150" y="3854450"/>
          <p14:tracePt t="49801" x="2203450" y="3867150"/>
          <p14:tracePt t="49809" x="2178050" y="3879850"/>
          <p14:tracePt t="49816" x="2152650" y="3879850"/>
          <p14:tracePt t="49829" x="2116138" y="3892550"/>
          <p14:tracePt t="49846" x="2014538" y="3916363"/>
          <p14:tracePt t="49847" x="1952625" y="3941763"/>
          <p14:tracePt t="49863" x="1790700" y="4005263"/>
          <p14:tracePt t="49879" x="1589088" y="4067175"/>
          <p14:tracePt t="49896" x="1414463" y="4129088"/>
          <p14:tracePt t="49912" x="1314450" y="4179888"/>
          <p14:tracePt t="49929" x="1239838" y="4205288"/>
          <p14:tracePt t="49946" x="1201738" y="4217988"/>
          <p14:tracePt t="50216" x="1214438" y="4217988"/>
          <p14:tracePt t="50224" x="1227138" y="4217988"/>
          <p14:tracePt t="50231" x="1252538" y="4217988"/>
          <p14:tracePt t="50247" x="1352550" y="4217988"/>
          <p14:tracePt t="50263" x="1565275" y="4217988"/>
          <p14:tracePt t="50279" x="1878013" y="4217988"/>
          <p14:tracePt t="50296" x="2203450" y="4241800"/>
          <p14:tracePt t="50314" x="2528888" y="4254500"/>
          <p14:tracePt t="50316" x="2667000" y="4267200"/>
          <p14:tracePt t="50330" x="2916238" y="4267200"/>
          <p14:tracePt t="50346" x="3154363" y="4279900"/>
          <p14:tracePt t="50363" x="3341688" y="4292600"/>
          <p14:tracePt t="50379" x="3492500" y="4292600"/>
          <p14:tracePt t="50396" x="3617913" y="4305300"/>
          <p14:tracePt t="50413" x="3643313" y="4305300"/>
          <p14:tracePt t="50429" x="3667125" y="4305300"/>
          <p14:tracePt t="50676" x="3679825" y="4305300"/>
          <p14:tracePt t="50691" x="3692525" y="4305300"/>
          <p14:tracePt t="50699" x="3730625" y="4305300"/>
          <p14:tracePt t="50707" x="3767138" y="4305300"/>
          <p14:tracePt t="50714" x="3817938" y="4292600"/>
          <p14:tracePt t="50730" x="4005263" y="4267200"/>
          <p14:tracePt t="50746" x="4294188" y="4254500"/>
          <p14:tracePt t="50763" x="4556125" y="4254500"/>
          <p14:tracePt t="50779" x="4794250" y="4254500"/>
          <p14:tracePt t="50796" x="4968875" y="4254500"/>
          <p14:tracePt t="50813" x="5106988" y="4254500"/>
          <p14:tracePt t="50814" x="5181600" y="4254500"/>
          <p14:tracePt t="50829" x="5245100" y="4254500"/>
          <p14:tracePt t="50846" x="5281613" y="4254500"/>
          <p14:tracePt t="50867" x="5294313" y="4254500"/>
          <p14:tracePt t="51252" x="5307013" y="4254500"/>
          <p14:tracePt t="51259" x="5319713" y="4254500"/>
          <p14:tracePt t="51267" x="5357813" y="4254500"/>
          <p14:tracePt t="51279" x="5394325" y="4254500"/>
          <p14:tracePt t="51296" x="5495925" y="4254500"/>
          <p14:tracePt t="51313" x="5719763" y="4279900"/>
          <p14:tracePt t="51330" x="5857875" y="4292600"/>
          <p14:tracePt t="51346" x="5970588" y="4318000"/>
          <p14:tracePt t="51363" x="6083300" y="4341813"/>
          <p14:tracePt t="51367" x="6134100" y="4354513"/>
          <p14:tracePt t="51380" x="6170613" y="4354513"/>
          <p14:tracePt t="51398" x="6259513" y="4379913"/>
          <p14:tracePt t="51413" x="6296025" y="4392613"/>
          <p14:tracePt t="51429" x="6334125" y="4405313"/>
          <p14:tracePt t="51451" x="6346825" y="4405313"/>
          <p14:tracePt t="57168" x="6321425" y="4405313"/>
          <p14:tracePt t="57176" x="6308725" y="4405313"/>
          <p14:tracePt t="57183" x="6270625" y="4405313"/>
          <p14:tracePt t="57197" x="6246813" y="4405313"/>
          <p14:tracePt t="57213" x="6096000" y="4405313"/>
          <p14:tracePt t="57230" x="5670550" y="4392613"/>
          <p14:tracePt t="57246" x="5332413" y="4354513"/>
          <p14:tracePt t="57263" x="4932363" y="4318000"/>
          <p14:tracePt t="57279" x="4543425" y="4279900"/>
          <p14:tracePt t="57296" x="4168775" y="4267200"/>
          <p14:tracePt t="57314" x="3692525" y="4254500"/>
          <p14:tracePt t="57329" x="3479800" y="4254500"/>
          <p14:tracePt t="57346" x="3254375" y="4254500"/>
          <p14:tracePt t="57363" x="3092450" y="4254500"/>
          <p14:tracePt t="57379" x="2967038" y="4254500"/>
          <p14:tracePt t="57396" x="2879725" y="4254500"/>
          <p14:tracePt t="57413" x="2854325" y="4254500"/>
          <p14:tracePt t="57429" x="2841625" y="4254500"/>
          <p14:tracePt t="57683" x="2828925" y="4254500"/>
          <p14:tracePt t="57698" x="2803525" y="4254500"/>
          <p14:tracePt t="57706" x="2790825" y="4254500"/>
          <p14:tracePt t="57713" x="2754313" y="4254500"/>
          <p14:tracePt t="57729" x="2678113" y="4254500"/>
          <p14:tracePt t="57746" x="2590800" y="4254500"/>
          <p14:tracePt t="57763" x="2490788" y="4254500"/>
          <p14:tracePt t="57780" x="2390775" y="4254500"/>
          <p14:tracePt t="57797" x="2303463" y="4254500"/>
          <p14:tracePt t="57798" x="2265363" y="4254500"/>
          <p14:tracePt t="57813" x="2228850" y="4254500"/>
          <p14:tracePt t="57829" x="2203450" y="4254500"/>
          <p14:tracePt t="57846" x="2190750" y="4254500"/>
          <p14:tracePt t="58512" x="2165350" y="4267200"/>
          <p14:tracePt t="58519" x="2152650" y="4279900"/>
          <p14:tracePt t="58529" x="2127250" y="4292600"/>
          <p14:tracePt t="58546" x="2078038" y="4330700"/>
          <p14:tracePt t="58563" x="2027238" y="4367213"/>
          <p14:tracePt t="58580" x="1965325" y="4392613"/>
          <p14:tracePt t="58596" x="1927225" y="4405313"/>
          <p14:tracePt t="58613" x="1927225" y="4418013"/>
          <p14:tracePt t="58629" x="1903413" y="4418013"/>
          <p14:tracePt t="58646" x="1890713" y="4430713"/>
          <p14:tracePt t="58662" x="1878013" y="4430713"/>
          <p14:tracePt t="58679" x="1865313" y="4454525"/>
          <p14:tracePt t="58696" x="1839913" y="4467225"/>
          <p14:tracePt t="58713" x="1827213" y="4467225"/>
          <p14:tracePt t="58956" x="1827213" y="4479925"/>
          <p14:tracePt t="58964" x="1814513" y="4479925"/>
          <p14:tracePt t="58972" x="1801813" y="4492625"/>
          <p14:tracePt t="58980" x="1790700" y="4492625"/>
          <p14:tracePt t="58996" x="1739900" y="4518025"/>
          <p14:tracePt t="59013" x="1689100" y="4543425"/>
          <p14:tracePt t="59029" x="1639888" y="4567238"/>
          <p14:tracePt t="59046" x="1601788" y="4579938"/>
          <p14:tracePt t="59063" x="1577975" y="4605338"/>
          <p14:tracePt t="59064" x="1565275" y="4605338"/>
          <p14:tracePt t="59079" x="1552575" y="4605338"/>
          <p14:tracePt t="59096" x="1539875" y="4618038"/>
          <p14:tracePt t="59112" x="1527175" y="4618038"/>
          <p14:tracePt t="59129" x="1514475" y="4643438"/>
          <p14:tracePt t="59146" x="1501775" y="4643438"/>
          <p14:tracePt t="59147" x="1489075" y="4643438"/>
          <p14:tracePt t="59163" x="1489075" y="4656138"/>
          <p14:tracePt t="63776" x="1527175" y="4656138"/>
          <p14:tracePt t="63784" x="1565275" y="4643438"/>
          <p14:tracePt t="63796" x="1614488" y="4618038"/>
          <p14:tracePt t="63814" x="1814513" y="4554538"/>
          <p14:tracePt t="63815" x="1914525" y="4530725"/>
          <p14:tracePt t="63830" x="2265363" y="4443413"/>
          <p14:tracePt t="63846" x="2590800" y="4379913"/>
          <p14:tracePt t="63863" x="2928938" y="4341813"/>
          <p14:tracePt t="63879" x="3167063" y="4330700"/>
          <p14:tracePt t="63896" x="3328988" y="4330700"/>
          <p14:tracePt t="63913" x="3479800" y="4330700"/>
          <p14:tracePt t="63929" x="3517900" y="4330700"/>
          <p14:tracePt t="63946" x="3530600" y="4330700"/>
          <p14:tracePt t="63963" x="3541713" y="4330700"/>
          <p14:tracePt t="64013" x="3530600" y="4341813"/>
          <p14:tracePt t="64021" x="3505200" y="4367213"/>
          <p14:tracePt t="64029" x="3479800" y="4379913"/>
          <p14:tracePt t="64046" x="3392488" y="4443413"/>
          <p14:tracePt t="64062" x="3228975" y="4518025"/>
          <p14:tracePt t="64080" x="3054350" y="4592638"/>
          <p14:tracePt t="64096" x="2903538" y="4656138"/>
          <p14:tracePt t="64097" x="2841625" y="4667250"/>
          <p14:tracePt t="64113" x="2741613" y="4718050"/>
          <p14:tracePt t="64129" x="2667000" y="4743450"/>
          <p14:tracePt t="64146" x="2641600" y="4756150"/>
          <p14:tracePt t="64163" x="2628900" y="4756150"/>
          <p14:tracePt t="64506" x="2641600" y="4756150"/>
          <p14:tracePt t="64513" x="2667000" y="4756150"/>
          <p14:tracePt t="64520" x="2690813" y="4756150"/>
          <p14:tracePt t="64530" x="2741613" y="4743450"/>
          <p14:tracePt t="64546" x="2879725" y="4705350"/>
          <p14:tracePt t="64563" x="3067050" y="4667250"/>
          <p14:tracePt t="64580" x="3228975" y="4643438"/>
          <p14:tracePt t="64581" x="3305175" y="4643438"/>
          <p14:tracePt t="64597" x="3429000" y="4618038"/>
          <p14:tracePt t="64613" x="3505200" y="4605338"/>
          <p14:tracePt t="64629" x="3567113" y="4605338"/>
          <p14:tracePt t="64646" x="3617913" y="4592638"/>
          <p14:tracePt t="64663" x="3667125" y="4579938"/>
          <p14:tracePt t="64679" x="3679825" y="4579938"/>
          <p14:tracePt t="64996" x="3667125" y="4579938"/>
          <p14:tracePt t="65004" x="3643313" y="4579938"/>
          <p14:tracePt t="65013" x="3605213" y="4579938"/>
          <p14:tracePt t="65029" x="3517900" y="4579938"/>
          <p14:tracePt t="65046" x="3405188" y="4579938"/>
          <p14:tracePt t="65063" x="3179763" y="4567238"/>
          <p14:tracePt t="65080" x="3016250" y="4554538"/>
          <p14:tracePt t="65081" x="2903538" y="4554538"/>
          <p14:tracePt t="65096" x="2716213" y="4554538"/>
          <p14:tracePt t="65113" x="2541588" y="4554538"/>
          <p14:tracePt t="65129" x="2403475" y="4554538"/>
          <p14:tracePt t="65146" x="2278063" y="4554538"/>
          <p14:tracePt t="65163" x="2203450" y="4554538"/>
          <p14:tracePt t="65180" x="2127250" y="4554538"/>
          <p14:tracePt t="65196" x="2116138" y="4554538"/>
          <p14:tracePt t="65213" x="2103438" y="4554538"/>
          <p14:tracePt t="66278" x="2116138" y="4554538"/>
          <p14:tracePt t="66294" x="2127250" y="4554538"/>
          <p14:tracePt t="66300" x="2152650" y="4554538"/>
          <p14:tracePt t="66314" x="2190750" y="4554538"/>
          <p14:tracePt t="66330" x="2252663" y="4554538"/>
          <p14:tracePt t="66331" x="2290763" y="4543425"/>
          <p14:tracePt t="66346" x="2378075" y="4543425"/>
          <p14:tracePt t="66363" x="2503488" y="4543425"/>
          <p14:tracePt t="66379" x="2616200" y="4543425"/>
          <p14:tracePt t="66396" x="2703513" y="4543425"/>
          <p14:tracePt t="66413" x="2790825" y="4543425"/>
          <p14:tracePt t="66429" x="2828925" y="4543425"/>
          <p14:tracePt t="66430" x="2867025" y="4543425"/>
          <p14:tracePt t="66446" x="2916238" y="4543425"/>
          <p14:tracePt t="66463" x="2954338" y="4543425"/>
          <p14:tracePt t="66479" x="2992438" y="4543425"/>
          <p14:tracePt t="66496" x="3016250" y="4543425"/>
          <p14:tracePt t="66513" x="3028950" y="4543425"/>
          <p14:tracePt t="66529" x="3041650" y="4543425"/>
          <p14:tracePt t="66530" x="3054350" y="4543425"/>
          <p14:tracePt t="66569" x="3067050" y="4543425"/>
          <p14:tracePt t="66591" x="3067050" y="4554538"/>
          <p14:tracePt t="67199" x="3054350" y="4554538"/>
          <p14:tracePt t="67206" x="3041650" y="4554538"/>
          <p14:tracePt t="67214" x="3016250" y="4554538"/>
          <p14:tracePt t="67230" x="2967038" y="4567238"/>
          <p14:tracePt t="67246" x="2903538" y="4579938"/>
          <p14:tracePt t="67263" x="2828925" y="4592638"/>
          <p14:tracePt t="67280" x="2741613" y="4605338"/>
          <p14:tracePt t="67296" x="2654300" y="4605338"/>
          <p14:tracePt t="67298" x="2590800" y="4605338"/>
          <p14:tracePt t="67314" x="2478088" y="4618038"/>
          <p14:tracePt t="67329" x="2403475" y="4630738"/>
          <p14:tracePt t="67346" x="2352675" y="4643438"/>
          <p14:tracePt t="67363" x="2316163" y="4643438"/>
          <p14:tracePt t="67382" x="2303463" y="4643438"/>
          <p14:tracePt t="67690" x="2316163" y="4643438"/>
          <p14:tracePt t="67697" x="2328863" y="4643438"/>
          <p14:tracePt t="67705" x="2352675" y="4643438"/>
          <p14:tracePt t="67713" x="2378075" y="4643438"/>
          <p14:tracePt t="67729" x="2452688" y="4630738"/>
          <p14:tracePt t="67746" x="2554288" y="4618038"/>
          <p14:tracePt t="67764" x="2654300" y="4618038"/>
          <p14:tracePt t="67780" x="2767013" y="4618038"/>
          <p14:tracePt t="67781" x="2828925" y="4605338"/>
          <p14:tracePt t="67797" x="2903538" y="4605338"/>
          <p14:tracePt t="67813" x="2979738" y="4605338"/>
          <p14:tracePt t="67829" x="3041650" y="4605338"/>
          <p14:tracePt t="67846" x="3103563" y="4605338"/>
          <p14:tracePt t="67863" x="3154363" y="4605338"/>
          <p14:tracePt t="67880" x="3205163" y="4605338"/>
          <p14:tracePt t="67881" x="3228975" y="4605338"/>
          <p14:tracePt t="67896" x="3292475" y="4618038"/>
          <p14:tracePt t="67913" x="3328988" y="4618038"/>
          <p14:tracePt t="67929" x="3354388" y="4618038"/>
          <p14:tracePt t="67946" x="3367088" y="4618038"/>
          <p14:tracePt t="67963" x="3379788" y="4618038"/>
          <p14:tracePt t="68019" x="3392488" y="4618038"/>
          <p14:tracePt t="68073" x="3379788" y="4618038"/>
          <p14:tracePt t="68080" x="3341688" y="4618038"/>
          <p14:tracePt t="68088" x="3328988" y="4618038"/>
          <p14:tracePt t="68096" x="3305175" y="4618038"/>
          <p14:tracePt t="68113" x="3205163" y="4618038"/>
          <p14:tracePt t="68129" x="3028950" y="4618038"/>
          <p14:tracePt t="68146" x="2879725" y="4618038"/>
          <p14:tracePt t="68163" x="2741613" y="4618038"/>
          <p14:tracePt t="68180" x="2616200" y="4618038"/>
          <p14:tracePt t="68181" x="2554288" y="4618038"/>
          <p14:tracePt t="68196" x="2441575" y="4618038"/>
          <p14:tracePt t="68213" x="2352675" y="4618038"/>
          <p14:tracePt t="68229" x="2278063" y="4618038"/>
          <p14:tracePt t="68246" x="2216150" y="4618038"/>
          <p14:tracePt t="68262" x="2165350" y="4618038"/>
          <p14:tracePt t="68279" x="2139950" y="4618038"/>
          <p14:tracePt t="68303" x="2127250" y="4618038"/>
          <p14:tracePt t="68634" x="2139950" y="4618038"/>
          <p14:tracePt t="68642" x="2152650" y="4618038"/>
          <p14:tracePt t="68649" x="2178050" y="4618038"/>
          <p14:tracePt t="68663" x="2216150" y="4618038"/>
          <p14:tracePt t="68665" x="2252663" y="4618038"/>
          <p14:tracePt t="68680" x="2365375" y="4618038"/>
          <p14:tracePt t="68696" x="2516188" y="4618038"/>
          <p14:tracePt t="68713" x="2703513" y="4618038"/>
          <p14:tracePt t="68729" x="2890838" y="4618038"/>
          <p14:tracePt t="68746" x="3016250" y="4618038"/>
          <p14:tracePt t="68763" x="3167063" y="4618038"/>
          <p14:tracePt t="68779" x="3216275" y="4618038"/>
          <p14:tracePt t="68796" x="3267075" y="4618038"/>
          <p14:tracePt t="68813" x="3317875" y="4618038"/>
          <p14:tracePt t="68829" x="3367088" y="4618038"/>
          <p14:tracePt t="68846" x="3417888" y="4618038"/>
          <p14:tracePt t="68863" x="3505200" y="4618038"/>
          <p14:tracePt t="68879" x="3541713" y="4618038"/>
          <p14:tracePt t="68896" x="3567113" y="4618038"/>
          <p14:tracePt t="69371" x="3554413" y="4618038"/>
          <p14:tracePt t="69378" x="3530600" y="4618038"/>
          <p14:tracePt t="69385" x="3505200" y="4618038"/>
          <p14:tracePt t="69396" x="3467100" y="4618038"/>
          <p14:tracePt t="69413" x="3405188" y="4618038"/>
          <p14:tracePt t="69430" x="3328988" y="4618038"/>
          <p14:tracePt t="69446" x="3205163" y="4618038"/>
          <p14:tracePt t="69463" x="3128963" y="4618038"/>
          <p14:tracePt t="69479" x="3016250" y="4618038"/>
          <p14:tracePt t="69496" x="2928938" y="4630738"/>
          <p14:tracePt t="69513" x="2854325" y="4630738"/>
          <p14:tracePt t="69529" x="2790825" y="4630738"/>
          <p14:tracePt t="69531" x="2754313" y="4630738"/>
          <p14:tracePt t="69546" x="2728913" y="4630738"/>
          <p14:tracePt t="69562" x="2703513" y="4630738"/>
          <p14:tracePt t="70008" x="2690813" y="4630738"/>
          <p14:tracePt t="70030" x="2678113" y="4630738"/>
          <p14:tracePt t="70038" x="2667000" y="4630738"/>
          <p14:tracePt t="70047" x="2654300" y="4643438"/>
          <p14:tracePt t="70063" x="2603500" y="4643438"/>
          <p14:tracePt t="70080" x="2565400" y="4656138"/>
          <p14:tracePt t="70096" x="2516188" y="4656138"/>
          <p14:tracePt t="70114" x="2441575" y="4667250"/>
          <p14:tracePt t="70115" x="2403475" y="4667250"/>
          <p14:tracePt t="70130" x="2328863" y="4667250"/>
          <p14:tracePt t="70146" x="2278063" y="4667250"/>
          <p14:tracePt t="70163" x="2239963" y="4679950"/>
          <p14:tracePt t="70179" x="2203450" y="4692650"/>
          <p14:tracePt t="70196" x="2190750" y="4692650"/>
          <p14:tracePt t="70213" x="2165350" y="4692650"/>
          <p14:tracePt t="70214" x="2152650" y="4692650"/>
          <p14:tracePt t="70930" x="2190750" y="4692650"/>
          <p14:tracePt t="70936" x="2228850" y="4692650"/>
          <p14:tracePt t="70946" x="2278063" y="4692650"/>
          <p14:tracePt t="70963" x="2478088" y="4692650"/>
          <p14:tracePt t="70980" x="2767013" y="4692650"/>
          <p14:tracePt t="70996" x="3116263" y="4705350"/>
          <p14:tracePt t="71013" x="3567113" y="4718050"/>
          <p14:tracePt t="71030" x="3817938" y="4730750"/>
          <p14:tracePt t="71046" x="4005263" y="4756150"/>
          <p14:tracePt t="71063" x="4143375" y="4756150"/>
          <p14:tracePt t="71080" x="4205288" y="4779963"/>
          <p14:tracePt t="71081" x="4243388" y="4779963"/>
          <p14:tracePt t="71097" x="4256088" y="4779963"/>
          <p14:tracePt t="71113" x="4281488" y="4779963"/>
          <p14:tracePt t="71129" x="4294188" y="4779963"/>
          <p14:tracePt t="71173" x="4294188" y="4792663"/>
          <p14:tracePt t="71196" x="4281488" y="4805363"/>
          <p14:tracePt t="71204" x="4268788" y="4818063"/>
          <p14:tracePt t="71213" x="4217988" y="4843463"/>
          <p14:tracePt t="71229" x="4130675" y="4879975"/>
          <p14:tracePt t="71246" x="3968750" y="4930775"/>
          <p14:tracePt t="71263" x="3792538" y="4968875"/>
          <p14:tracePt t="71279" x="3630613" y="5018088"/>
          <p14:tracePt t="71280" x="3530600" y="5030788"/>
          <p14:tracePt t="71297" x="3354388" y="5081588"/>
          <p14:tracePt t="71313" x="3179763" y="5118100"/>
          <p14:tracePt t="71330" x="3003550" y="5168900"/>
          <p14:tracePt t="71346" x="2879725" y="5205413"/>
          <p14:tracePt t="71363" x="2728913" y="5243513"/>
          <p14:tracePt t="71380" x="2603500" y="5256213"/>
          <p14:tracePt t="71396" x="2578100" y="5268913"/>
          <p14:tracePt t="71413" x="2565400" y="5268913"/>
          <p14:tracePt t="71680" x="2554288" y="5268913"/>
          <p14:tracePt t="71697" x="2541588" y="5268913"/>
          <p14:tracePt t="71703" x="2528888" y="5268913"/>
          <p14:tracePt t="71713" x="2503488" y="5268913"/>
          <p14:tracePt t="71730" x="2465388" y="5268913"/>
          <p14:tracePt t="71746" x="2390775" y="5268913"/>
          <p14:tracePt t="71764" x="2252663" y="5268913"/>
          <p14:tracePt t="71765" x="2178050" y="5268913"/>
          <p14:tracePt t="71780" x="1990725" y="5243513"/>
          <p14:tracePt t="71796" x="1801813" y="5230813"/>
          <p14:tracePt t="71813" x="1627188" y="5230813"/>
          <p14:tracePt t="71829" x="1501775" y="5218113"/>
          <p14:tracePt t="71846" x="1414463" y="5218113"/>
          <p14:tracePt t="71863" x="1363663" y="5218113"/>
          <p14:tracePt t="71880" x="1327150" y="5218113"/>
          <p14:tracePt t="71896" x="1314450" y="5218113"/>
          <p14:tracePt t="71913" x="1301750" y="5218113"/>
          <p14:tracePt t="72226" x="1327150" y="5218113"/>
          <p14:tracePt t="72233" x="1339850" y="5205413"/>
          <p14:tracePt t="72241" x="1363663" y="5205413"/>
          <p14:tracePt t="72248" x="1389063" y="5194300"/>
          <p14:tracePt t="72264" x="1476375" y="5194300"/>
          <p14:tracePt t="72280" x="1652588" y="5194300"/>
          <p14:tracePt t="72297" x="1839913" y="5168900"/>
          <p14:tracePt t="72313" x="2003425" y="5168900"/>
          <p14:tracePt t="72330" x="2152650" y="5168900"/>
          <p14:tracePt t="72346" x="2290763" y="5168900"/>
          <p14:tracePt t="72347" x="2339975" y="5168900"/>
          <p14:tracePt t="72363" x="2441575" y="5168900"/>
          <p14:tracePt t="72379" x="2503488" y="5168900"/>
          <p14:tracePt t="72396" x="2528888" y="5181600"/>
          <p14:tracePt t="72687" x="2541588" y="5181600"/>
          <p14:tracePt t="72701" x="2554288" y="5181600"/>
          <p14:tracePt t="72709" x="2565400" y="5181600"/>
          <p14:tracePt t="72716" x="2590800" y="5181600"/>
          <p14:tracePt t="72730" x="2616200" y="5168900"/>
          <p14:tracePt t="72731" x="2667000" y="5168900"/>
          <p14:tracePt t="72747" x="2803525" y="5143500"/>
          <p14:tracePt t="72763" x="2979738" y="5118100"/>
          <p14:tracePt t="72779" x="3141663" y="5118100"/>
          <p14:tracePt t="72796" x="3279775" y="5118100"/>
          <p14:tracePt t="72813" x="3379788" y="5118100"/>
          <p14:tracePt t="72829" x="3454400" y="5118100"/>
          <p14:tracePt t="72847" x="3530600" y="5118100"/>
          <p14:tracePt t="72863" x="3554413" y="5118100"/>
          <p14:tracePt t="72880" x="3567113" y="5118100"/>
          <p14:tracePt t="73116" x="3541713" y="5118100"/>
          <p14:tracePt t="73123" x="3530600" y="5118100"/>
          <p14:tracePt t="73130" x="3517900" y="5118100"/>
          <p14:tracePt t="73147" x="3467100" y="5118100"/>
          <p14:tracePt t="73163" x="3392488" y="5130800"/>
          <p14:tracePt t="73179" x="3267075" y="5143500"/>
          <p14:tracePt t="73196" x="3079750" y="5156200"/>
          <p14:tracePt t="73213" x="2879725" y="5156200"/>
          <p14:tracePt t="73215" x="2778125" y="5156200"/>
          <p14:tracePt t="73230" x="2554288" y="5168900"/>
          <p14:tracePt t="73246" x="2352675" y="5168900"/>
          <p14:tracePt t="73263" x="2190750" y="5181600"/>
          <p14:tracePt t="73279" x="2116138" y="5181600"/>
          <p14:tracePt t="73297" x="2078038" y="5181600"/>
          <p14:tracePt t="73314" x="2039938" y="5181600"/>
          <p14:tracePt t="73676" x="2052638" y="5181600"/>
          <p14:tracePt t="73683" x="2065338" y="5181600"/>
          <p14:tracePt t="73691" x="2078038" y="5181600"/>
          <p14:tracePt t="73698" x="2103438" y="5181600"/>
          <p14:tracePt t="73713" x="2127250" y="5181600"/>
          <p14:tracePt t="73714" x="2203450" y="5168900"/>
          <p14:tracePt t="73729" x="2339975" y="5156200"/>
          <p14:tracePt t="73746" x="2565400" y="5156200"/>
          <p14:tracePt t="73763" x="2816225" y="5156200"/>
          <p14:tracePt t="73779" x="3067050" y="5156200"/>
          <p14:tracePt t="73796" x="3292475" y="5168900"/>
          <p14:tracePt t="73798" x="3405188" y="5194300"/>
          <p14:tracePt t="73813" x="3567113" y="5205413"/>
          <p14:tracePt t="73830" x="3717925" y="5230813"/>
          <p14:tracePt t="73846" x="3830638" y="5256213"/>
          <p14:tracePt t="73863" x="3930650" y="5268913"/>
          <p14:tracePt t="73880" x="3992563" y="5281613"/>
          <p14:tracePt t="73896" x="4017963" y="5281613"/>
          <p14:tracePt t="73913" x="4043363" y="5281613"/>
          <p14:tracePt t="73992" x="4043363" y="5294313"/>
          <p14:tracePt t="73997" x="4030663" y="5294313"/>
          <p14:tracePt t="74005" x="4005263" y="5294313"/>
          <p14:tracePt t="74013" x="3968750" y="5305425"/>
          <p14:tracePt t="74030" x="3917950" y="5305425"/>
          <p14:tracePt t="74046" x="3817938" y="5318125"/>
          <p14:tracePt t="74063" x="3705225" y="5343525"/>
          <p14:tracePt t="74079" x="3567113" y="5356225"/>
          <p14:tracePt t="74097" x="3467100" y="5368925"/>
          <p14:tracePt t="74098" x="3405188" y="5381625"/>
          <p14:tracePt t="74113" x="3292475" y="5394325"/>
          <p14:tracePt t="74130" x="3192463" y="5407025"/>
          <p14:tracePt t="74146" x="3103563" y="5407025"/>
          <p14:tracePt t="74163" x="3028950" y="5418138"/>
          <p14:tracePt t="74179" x="2979738" y="5430838"/>
          <p14:tracePt t="74196" x="2967038" y="5430838"/>
          <p14:tracePt t="79064" x="2954338" y="5430838"/>
          <p14:tracePt t="79071" x="2916238" y="5430838"/>
          <p14:tracePt t="79080" x="2890838" y="5430838"/>
          <p14:tracePt t="79096" x="2816225" y="5443538"/>
          <p14:tracePt t="79113" x="2728913" y="5443538"/>
          <p14:tracePt t="79130" x="2641600" y="5443538"/>
          <p14:tracePt t="79132" x="2565400" y="5443538"/>
          <p14:tracePt t="79147" x="2478088" y="5443538"/>
          <p14:tracePt t="79163" x="2378075" y="5443538"/>
          <p14:tracePt t="79180" x="2278063" y="5443538"/>
          <p14:tracePt t="79196" x="2190750" y="5443538"/>
          <p14:tracePt t="79213" x="2078038" y="5443538"/>
          <p14:tracePt t="79230" x="1990725" y="5443538"/>
          <p14:tracePt t="79231" x="1952625" y="5443538"/>
          <p14:tracePt t="79246" x="1890713" y="5443538"/>
          <p14:tracePt t="79263" x="1827213" y="5443538"/>
          <p14:tracePt t="79279" x="1765300" y="5443538"/>
          <p14:tracePt t="79296" x="1701800" y="5443538"/>
          <p14:tracePt t="79315" x="1652588" y="5443538"/>
          <p14:tracePt t="79316" x="1639888" y="5456238"/>
          <p14:tracePt t="79329" x="1614488" y="5456238"/>
          <p14:tracePt t="79331" x="1589088" y="5456238"/>
          <p14:tracePt t="79346" x="1552575" y="5468938"/>
          <p14:tracePt t="79363" x="1514475" y="5468938"/>
          <p14:tracePt t="79380" x="1476375" y="5468938"/>
          <p14:tracePt t="79396" x="1427163" y="5481638"/>
          <p14:tracePt t="79413" x="1401763" y="5494338"/>
          <p14:tracePt t="79429" x="1352550" y="5494338"/>
          <p14:tracePt t="79431" x="1339850" y="5507038"/>
          <p14:tracePt t="79446" x="1301750" y="5507038"/>
          <p14:tracePt t="79463" x="1276350" y="5518150"/>
          <p14:tracePt t="79479" x="1263650" y="5518150"/>
          <p14:tracePt t="79496" x="1252538" y="5518150"/>
          <p14:tracePt t="79793" x="1252538" y="5530850"/>
          <p14:tracePt t="79799" x="1252538" y="5543550"/>
          <p14:tracePt t="79808" x="1276350" y="5543550"/>
          <p14:tracePt t="79815" x="1301750" y="5568950"/>
          <p14:tracePt t="79830" x="1327150" y="5581650"/>
          <p14:tracePt t="79846" x="1501775" y="5668963"/>
          <p14:tracePt t="79863" x="1727200" y="5732463"/>
          <p14:tracePt t="79880" x="1927225" y="5781675"/>
          <p14:tracePt t="79896" x="2127250" y="5807075"/>
          <p14:tracePt t="79913" x="2339975" y="5819775"/>
          <p14:tracePt t="79914" x="2428875" y="5832475"/>
          <p14:tracePt t="79930" x="2641600" y="5843588"/>
          <p14:tracePt t="79946" x="2790825" y="5843588"/>
          <p14:tracePt t="79963" x="2941638" y="5856288"/>
          <p14:tracePt t="79979" x="3028950" y="5856288"/>
          <p14:tracePt t="79996" x="3116263" y="5868988"/>
          <p14:tracePt t="80013" x="3167063" y="5881688"/>
          <p14:tracePt t="80030" x="3179763" y="5881688"/>
          <p14:tracePt t="80046" x="3192463" y="5881688"/>
          <p14:tracePt t="80382" x="3205163" y="5881688"/>
          <p14:tracePt t="80390" x="3216275" y="5881688"/>
          <p14:tracePt t="80398" x="3241675" y="5881688"/>
          <p14:tracePt t="80413" x="3317875" y="5881688"/>
          <p14:tracePt t="80430" x="3479800" y="5868988"/>
          <p14:tracePt t="80446" x="3705225" y="5856288"/>
          <p14:tracePt t="80463" x="3956050" y="5832475"/>
          <p14:tracePt t="80479" x="4205288" y="5819775"/>
          <p14:tracePt t="80496" x="4430713" y="5819775"/>
          <p14:tracePt t="80497" x="4530725" y="5819775"/>
          <p14:tracePt t="80513" x="4719638" y="5819775"/>
          <p14:tracePt t="80529" x="4856163" y="5832475"/>
          <p14:tracePt t="80546" x="4981575" y="5856288"/>
          <p14:tracePt t="80563" x="5032375" y="5856288"/>
          <p14:tracePt t="80582" x="5057775" y="585628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BBDC93F8-83E2-F1C8-5574-E48FB1B3E1F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126203" y="1"/>
            <a:ext cx="126203" cy="685799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289A835-C889-E38B-19BD-883266ED4E48}"/>
              </a:ext>
            </a:extLst>
          </p:cNvPr>
          <p:cNvSpPr/>
          <p:nvPr/>
        </p:nvSpPr>
        <p:spPr>
          <a:xfrm>
            <a:off x="2937735" y="77311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891CC-07B3-46EC-BB09-1FFB8419A093}"/>
              </a:ext>
            </a:extLst>
          </p:cNvPr>
          <p:cNvSpPr txBox="1"/>
          <p:nvPr/>
        </p:nvSpPr>
        <p:spPr>
          <a:xfrm>
            <a:off x="3188700" y="102086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6C896-ED21-7893-564F-EBE5FDA8B6A3}"/>
              </a:ext>
            </a:extLst>
          </p:cNvPr>
          <p:cNvSpPr txBox="1"/>
          <p:nvPr/>
        </p:nvSpPr>
        <p:spPr>
          <a:xfrm>
            <a:off x="2916791" y="81567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Placeholder 4">
            <a:extLst>
              <a:ext uri="{FF2B5EF4-FFF2-40B4-BE49-F238E27FC236}">
                <a16:creationId xmlns:a16="http://schemas.microsoft.com/office/drawing/2014/main" id="{3A09D14E-A001-4D03-E9AC-558B6CAEE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10274"/>
            <a:ext cx="3788356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7829536-CCF5-3A26-FF2C-70282B8AD429}"/>
              </a:ext>
            </a:extLst>
          </p:cNvPr>
          <p:cNvSpPr txBox="1"/>
          <p:nvPr/>
        </p:nvSpPr>
        <p:spPr>
          <a:xfrm>
            <a:off x="3356743" y="679061"/>
            <a:ext cx="76738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600" b="1" dirty="0"/>
              <a:t> Designing Clear Visuals</a:t>
            </a:r>
            <a:endParaRPr lang="en-US" sz="3600" b="1" dirty="0">
              <a:cs typeface="Tajawal Medium" panose="00000600000000000000" pitchFamily="2" charset="-78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9DDF7CA-5327-778B-51D4-56F5E1642792}"/>
              </a:ext>
            </a:extLst>
          </p:cNvPr>
          <p:cNvSpPr/>
          <p:nvPr/>
        </p:nvSpPr>
        <p:spPr>
          <a:xfrm>
            <a:off x="2241777" y="2271843"/>
            <a:ext cx="9639048" cy="4128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Visual Thinking in the Global Workplace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The Purpose of Visuals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Types of Visuals and Their Functions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Choosing Effective Visuals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Generating, Scanning, and Uploading Visuals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Inserting and Writing About Visuals: Some Guidelines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Two Categories of Visuals: Tables and Figures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Using Visuals Ethically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Using Appropriate Visuals for International Audiences </a:t>
            </a:r>
            <a:endParaRPr lang="en-GB" sz="3600" b="1" dirty="0">
              <a:solidFill>
                <a:schemeClr val="tx1"/>
              </a:solidFill>
              <a:latin typeface="Calibri" panose="020F0502020204030204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1F13502-6DC7-0BD7-BAB1-EABA49BC01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2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745"/>
    </mc:Choice>
    <mc:Fallback xmlns="">
      <p:transition spd="slow" advTm="173745"/>
    </mc:Fallback>
  </mc:AlternateContent>
  <p:extLst>
    <p:ext uri="{3A86A75C-4F4B-4683-9AE1-C65F6400EC91}">
      <p14:laserTraceLst xmlns:p14="http://schemas.microsoft.com/office/powerpoint/2010/main">
        <p14:tracePtLst>
          <p14:tracePt t="736" x="5294313" y="5630863"/>
          <p14:tracePt t="743" x="5708650" y="5281613"/>
          <p14:tracePt t="754" x="6034088" y="5005388"/>
          <p14:tracePt t="772" x="6672263" y="4479925"/>
          <p14:tracePt t="774" x="6985000" y="4241800"/>
          <p14:tracePt t="788" x="7397750" y="3967163"/>
          <p14:tracePt t="804" x="7661275" y="3792538"/>
          <p14:tracePt t="821" x="7848600" y="3667125"/>
          <p14:tracePt t="837" x="7861300" y="3667125"/>
          <p14:tracePt t="854" x="7886700" y="3667125"/>
          <p14:tracePt t="1110" x="7848600" y="3667125"/>
          <p14:tracePt t="1118" x="7810500" y="3667125"/>
          <p14:tracePt t="1131" x="7748588" y="3667125"/>
          <p14:tracePt t="1137" x="7661275" y="3667125"/>
          <p14:tracePt t="1154" x="7372350" y="3629025"/>
          <p14:tracePt t="1171" x="7034213" y="3529013"/>
          <p14:tracePt t="1173" x="6708775" y="3390900"/>
          <p14:tracePt t="1188" x="6234113" y="3165475"/>
          <p14:tracePt t="1204" x="5745163" y="2928938"/>
          <p14:tracePt t="1220" x="5470525" y="2790825"/>
          <p14:tracePt t="1237" x="5294313" y="2703513"/>
          <p14:tracePt t="1254" x="5170488" y="2627313"/>
          <p14:tracePt t="1271" x="5119688" y="2603500"/>
          <p14:tracePt t="1287" x="5094288" y="2603500"/>
          <p14:tracePt t="1626" x="5081588" y="2603500"/>
          <p14:tracePt t="1633" x="5057775" y="2603500"/>
          <p14:tracePt t="1641" x="5032375" y="2616200"/>
          <p14:tracePt t="1654" x="5006975" y="2627313"/>
          <p14:tracePt t="1672" x="4843463" y="2627313"/>
          <p14:tracePt t="1687" x="4681538" y="2627313"/>
          <p14:tracePt t="1704" x="4481513" y="2627313"/>
          <p14:tracePt t="1721" x="4294188" y="2627313"/>
          <p14:tracePt t="1738" x="4143375" y="2627313"/>
          <p14:tracePt t="1754" x="3992563" y="2627313"/>
          <p14:tracePt t="1755" x="3930650" y="2627313"/>
          <p14:tracePt t="1771" x="3917950" y="2627313"/>
          <p14:tracePt t="1788" x="3892550" y="2627313"/>
          <p14:tracePt t="2040" x="3892550" y="2616200"/>
          <p14:tracePt t="2048" x="3917950" y="2603500"/>
          <p14:tracePt t="2055" x="3943350" y="2578100"/>
          <p14:tracePt t="2071" x="4105275" y="2516188"/>
          <p14:tracePt t="2088" x="4443413" y="2390775"/>
          <p14:tracePt t="2104" x="4956175" y="2227263"/>
          <p14:tracePt t="2121" x="5495925" y="2101850"/>
          <p14:tracePt t="2138" x="6045200" y="2014538"/>
          <p14:tracePt t="2139" x="6270625" y="1978025"/>
          <p14:tracePt t="2155" x="6634163" y="1939925"/>
          <p14:tracePt t="2171" x="6859588" y="1927225"/>
          <p14:tracePt t="2188" x="6921500" y="1927225"/>
          <p14:tracePt t="2204" x="6959600" y="1927225"/>
          <p14:tracePt t="2221" x="6972300" y="1927225"/>
          <p14:tracePt t="2432" x="6959600" y="1927225"/>
          <p14:tracePt t="2439" x="6934200" y="1927225"/>
          <p14:tracePt t="2447" x="6910388" y="1927225"/>
          <p14:tracePt t="2455" x="6859588" y="1927225"/>
          <p14:tracePt t="2471" x="6721475" y="1927225"/>
          <p14:tracePt t="2487" x="6483350" y="1927225"/>
          <p14:tracePt t="2504" x="6221413" y="1927225"/>
          <p14:tracePt t="2521" x="5945188" y="1927225"/>
          <p14:tracePt t="2538" x="5657850" y="1914525"/>
          <p14:tracePt t="2539" x="5507038" y="1914525"/>
          <p14:tracePt t="2554" x="5270500" y="1914525"/>
          <p14:tracePt t="2571" x="5081588" y="1927225"/>
          <p14:tracePt t="2587" x="4932363" y="1952625"/>
          <p14:tracePt t="2604" x="4868863" y="1965325"/>
          <p14:tracePt t="2621" x="4843463" y="1965325"/>
          <p14:tracePt t="2622" x="4832350" y="1965325"/>
          <p14:tracePt t="2891" x="4843463" y="1965325"/>
          <p14:tracePt t="2900" x="4868863" y="1965325"/>
          <p14:tracePt t="2907" x="4919663" y="1965325"/>
          <p14:tracePt t="2921" x="4994275" y="1965325"/>
          <p14:tracePt t="2922" x="5145088" y="1978025"/>
          <p14:tracePt t="2938" x="5457825" y="2001838"/>
          <p14:tracePt t="2954" x="5970588" y="2027238"/>
          <p14:tracePt t="2971" x="6508750" y="2078038"/>
          <p14:tracePt t="2987" x="7097713" y="2114550"/>
          <p14:tracePt t="3004" x="7485063" y="2178050"/>
          <p14:tracePt t="3022" x="7910513" y="2252663"/>
          <p14:tracePt t="3037" x="7935913" y="2252663"/>
          <p14:tracePt t="3054" x="7974013" y="2252663"/>
          <p14:tracePt t="3352" x="7986713" y="2252663"/>
          <p14:tracePt t="3360" x="8010525" y="2252663"/>
          <p14:tracePt t="3371" x="8035925" y="2252663"/>
          <p14:tracePt t="3388" x="8148638" y="2278063"/>
          <p14:tracePt t="3404" x="8374063" y="2327275"/>
          <p14:tracePt t="3405" x="8524875" y="2352675"/>
          <p14:tracePt t="3421" x="8824913" y="2427288"/>
          <p14:tracePt t="3437" x="9137650" y="2503488"/>
          <p14:tracePt t="3454" x="9375775" y="2590800"/>
          <p14:tracePt t="3471" x="9601200" y="2665413"/>
          <p14:tracePt t="3488" x="9763125" y="2740025"/>
          <p14:tracePt t="3505" x="9939338" y="2840038"/>
          <p14:tracePt t="3521" x="9975850" y="2852738"/>
          <p14:tracePt t="3537" x="10001250" y="2852738"/>
          <p14:tracePt t="3554" x="10013950" y="2865438"/>
          <p14:tracePt t="11218" x="10001250" y="2865438"/>
          <p14:tracePt t="11225" x="9952038" y="2865438"/>
          <p14:tracePt t="11237" x="9875838" y="2865438"/>
          <p14:tracePt t="11255" x="9626600" y="2865438"/>
          <p14:tracePt t="11257" x="9463088" y="2865438"/>
          <p14:tracePt t="11272" x="9088438" y="2828925"/>
          <p14:tracePt t="11288" x="8599488" y="2740025"/>
          <p14:tracePt t="11304" x="7861300" y="2603500"/>
          <p14:tracePt t="11323" x="7097713" y="2427288"/>
          <p14:tracePt t="11337" x="6246813" y="2278063"/>
          <p14:tracePt t="11354" x="5457825" y="2152650"/>
          <p14:tracePt t="11355" x="5157788" y="2127250"/>
          <p14:tracePt t="11371" x="4619625" y="2052638"/>
          <p14:tracePt t="11387" x="4281488" y="2001838"/>
          <p14:tracePt t="11404" x="4068763" y="1978025"/>
          <p14:tracePt t="11421" x="3905250" y="1965325"/>
          <p14:tracePt t="11438" x="3856038" y="1952625"/>
          <p14:tracePt t="11725" x="3817938" y="1952625"/>
          <p14:tracePt t="11732" x="3779838" y="1952625"/>
          <p14:tracePt t="11739" x="3730625" y="1978025"/>
          <p14:tracePt t="11754" x="3667125" y="2001838"/>
          <p14:tracePt t="11755" x="3554413" y="2039938"/>
          <p14:tracePt t="11772" x="3341688" y="2101850"/>
          <p14:tracePt t="11788" x="3128963" y="2201863"/>
          <p14:tracePt t="11804" x="2928938" y="2290763"/>
          <p14:tracePt t="11821" x="2767013" y="2365375"/>
          <p14:tracePt t="11838" x="2616200" y="2452688"/>
          <p14:tracePt t="11839" x="2541588" y="2503488"/>
          <p14:tracePt t="11855" x="2441575" y="2578100"/>
          <p14:tracePt t="11871" x="2352675" y="2652713"/>
          <p14:tracePt t="11888" x="2328863" y="2703513"/>
          <p14:tracePt t="11904" x="2328863" y="2728913"/>
          <p14:tracePt t="11921" x="2316163" y="2740025"/>
          <p14:tracePt t="12147" x="2339975" y="2752725"/>
          <p14:tracePt t="12155" x="2378075" y="2752725"/>
          <p14:tracePt t="12162" x="2416175" y="2752725"/>
          <p14:tracePt t="12171" x="2478088" y="2765425"/>
          <p14:tracePt t="12187" x="2690813" y="2803525"/>
          <p14:tracePt t="12204" x="2928938" y="2816225"/>
          <p14:tracePt t="12221" x="3228975" y="2840038"/>
          <p14:tracePt t="12223" x="3379788" y="2852738"/>
          <p14:tracePt t="12238" x="3630613" y="2878138"/>
          <p14:tracePt t="12254" x="3830638" y="2903538"/>
          <p14:tracePt t="12271" x="3968750" y="2928938"/>
          <p14:tracePt t="12287" x="4056063" y="2941638"/>
          <p14:tracePt t="12307" x="4068763" y="2941638"/>
          <p14:tracePt t="12577" x="4081463" y="2941638"/>
          <p14:tracePt t="12584" x="4092575" y="2941638"/>
          <p14:tracePt t="12591" x="4105275" y="2941638"/>
          <p14:tracePt t="12605" x="4130675" y="2952750"/>
          <p14:tracePt t="12621" x="4205288" y="2965450"/>
          <p14:tracePt t="12622" x="4294188" y="2990850"/>
          <p14:tracePt t="12638" x="4456113" y="3041650"/>
          <p14:tracePt t="12654" x="4643438" y="3090863"/>
          <p14:tracePt t="12671" x="4806950" y="3154363"/>
          <p14:tracePt t="12688" x="4981575" y="3216275"/>
          <p14:tracePt t="12704" x="5132388" y="3290888"/>
          <p14:tracePt t="12721" x="5245100" y="3367088"/>
          <p14:tracePt t="12722" x="5307013" y="3403600"/>
          <p14:tracePt t="12738" x="5394325" y="3454400"/>
          <p14:tracePt t="12754" x="5445125" y="3503613"/>
          <p14:tracePt t="12771" x="5483225" y="3516313"/>
          <p14:tracePt t="12788" x="5495925" y="3516313"/>
          <p14:tracePt t="28024" x="5483225" y="3516313"/>
          <p14:tracePt t="28032" x="5457825" y="3516313"/>
          <p14:tracePt t="28039" x="5407025" y="3516313"/>
          <p14:tracePt t="28055" x="5294313" y="3516313"/>
          <p14:tracePt t="28071" x="5132388" y="3516313"/>
          <p14:tracePt t="28088" x="4956175" y="3516313"/>
          <p14:tracePt t="28105" x="4756150" y="3503613"/>
          <p14:tracePt t="28122" x="4518025" y="3490913"/>
          <p14:tracePt t="28139" x="4192588" y="3479800"/>
          <p14:tracePt t="28155" x="3992563" y="3479800"/>
          <p14:tracePt t="28171" x="3779838" y="3490913"/>
          <p14:tracePt t="28188" x="3605213" y="3516313"/>
          <p14:tracePt t="28205" x="3479800" y="3541713"/>
          <p14:tracePt t="28221" x="3367088" y="3567113"/>
          <p14:tracePt t="28239" x="3241675" y="3590925"/>
          <p14:tracePt t="28255" x="3228975" y="3603625"/>
          <p14:tracePt t="28271" x="3192463" y="3616325"/>
          <p14:tracePt t="28539" x="3216275" y="3616325"/>
          <p14:tracePt t="28546" x="3241675" y="3603625"/>
          <p14:tracePt t="28555" x="3292475" y="3579813"/>
          <p14:tracePt t="28571" x="3467100" y="3541713"/>
          <p14:tracePt t="28588" x="3767138" y="3503613"/>
          <p14:tracePt t="28605" x="4117975" y="3490913"/>
          <p14:tracePt t="28622" x="4506913" y="3490913"/>
          <p14:tracePt t="28623" x="4681538" y="3490913"/>
          <p14:tracePt t="28639" x="5019675" y="3490913"/>
          <p14:tracePt t="28654" x="5332413" y="3516313"/>
          <p14:tracePt t="28671" x="5570538" y="3590925"/>
          <p14:tracePt t="28688" x="5795963" y="3654425"/>
          <p14:tracePt t="28704" x="5883275" y="3679825"/>
          <p14:tracePt t="28721" x="5932488" y="3679825"/>
          <p14:tracePt t="28976" x="5932488" y="3692525"/>
          <p14:tracePt t="28991" x="5921375" y="3692525"/>
          <p14:tracePt t="28999" x="5895975" y="3692525"/>
          <p14:tracePt t="29006" x="5870575" y="3703638"/>
          <p14:tracePt t="29022" x="5795963" y="3716338"/>
          <p14:tracePt t="29038" x="5683250" y="3716338"/>
          <p14:tracePt t="29054" x="5445125" y="3716338"/>
          <p14:tracePt t="29071" x="5194300" y="3741738"/>
          <p14:tracePt t="29088" x="4906963" y="3741738"/>
          <p14:tracePt t="29104" x="4581525" y="3741738"/>
          <p14:tracePt t="29122" x="4192588" y="3779838"/>
          <p14:tracePt t="29138" x="3992563" y="3803650"/>
          <p14:tracePt t="29154" x="3867150" y="3829050"/>
          <p14:tracePt t="29171" x="3792538" y="3841750"/>
          <p14:tracePt t="29188" x="3779838" y="3841750"/>
          <p14:tracePt t="29205" x="3767138" y="3841750"/>
          <p14:tracePt t="29559" x="3792538" y="3841750"/>
          <p14:tracePt t="29567" x="3817938" y="3841750"/>
          <p14:tracePt t="29574" x="3856038" y="3841750"/>
          <p14:tracePt t="29588" x="3905250" y="3841750"/>
          <p14:tracePt t="29589" x="3992563" y="3841750"/>
          <p14:tracePt t="29605" x="4192588" y="3841750"/>
          <p14:tracePt t="29621" x="4430713" y="3841750"/>
          <p14:tracePt t="29638" x="4694238" y="3879850"/>
          <p14:tracePt t="29654" x="4945063" y="3905250"/>
          <p14:tracePt t="29671" x="5157788" y="3941763"/>
          <p14:tracePt t="29688" x="5394325" y="4005263"/>
          <p14:tracePt t="29704" x="5495925" y="4029075"/>
          <p14:tracePt t="29721" x="5545138" y="4067175"/>
          <p14:tracePt t="29738" x="5570538" y="4079875"/>
          <p14:tracePt t="29754" x="5595938" y="4117975"/>
          <p14:tracePt t="29771" x="5595938" y="4154488"/>
          <p14:tracePt t="29773" x="5595938" y="4167188"/>
          <p14:tracePt t="29788" x="5595938" y="4192588"/>
          <p14:tracePt t="29789" x="5570538" y="4217988"/>
          <p14:tracePt t="29804" x="5519738" y="4279900"/>
          <p14:tracePt t="29821" x="5445125" y="4341813"/>
          <p14:tracePt t="29838" x="5370513" y="4405313"/>
          <p14:tracePt t="29854" x="5294313" y="4467225"/>
          <p14:tracePt t="29871" x="5194300" y="4505325"/>
          <p14:tracePt t="29873" x="5132388" y="4530725"/>
          <p14:tracePt t="29888" x="5032375" y="4592638"/>
          <p14:tracePt t="29904" x="4956175" y="4630738"/>
          <p14:tracePt t="29921" x="4881563" y="4667250"/>
          <p14:tracePt t="29938" x="4843463" y="4679950"/>
          <p14:tracePt t="29954" x="4806950" y="4718050"/>
          <p14:tracePt t="29971" x="4768850" y="4718050"/>
          <p14:tracePt t="33941" x="4781550" y="4718050"/>
          <p14:tracePt t="33949" x="4794250" y="4692650"/>
          <p14:tracePt t="33956" x="4819650" y="4656138"/>
          <p14:tracePt t="33972" x="4981575" y="4530725"/>
          <p14:tracePt t="33988" x="5219700" y="4318000"/>
          <p14:tracePt t="34005" x="5532438" y="4092575"/>
          <p14:tracePt t="34021" x="5808663" y="3929063"/>
          <p14:tracePt t="34038" x="6057900" y="3792538"/>
          <p14:tracePt t="34054" x="6221413" y="3716338"/>
          <p14:tracePt t="34056" x="6259513" y="3692525"/>
          <p14:tracePt t="34072" x="6308725" y="3667125"/>
          <p14:tracePt t="34088" x="6334125" y="3654425"/>
          <p14:tracePt t="34124" x="6321425" y="3641725"/>
          <p14:tracePt t="34132" x="6296025" y="3641725"/>
          <p14:tracePt t="34140" x="6259513" y="3641725"/>
          <p14:tracePt t="34155" x="6096000" y="3641725"/>
          <p14:tracePt t="34171" x="5932488" y="3641725"/>
          <p14:tracePt t="34188" x="5695950" y="3641725"/>
          <p14:tracePt t="34205" x="5483225" y="3641725"/>
          <p14:tracePt t="34221" x="5294313" y="3641725"/>
          <p14:tracePt t="34238" x="5106988" y="3641725"/>
          <p14:tracePt t="34255" x="4956175" y="3641725"/>
          <p14:tracePt t="34271" x="4881563" y="3641725"/>
          <p14:tracePt t="34288" x="4843463" y="3641725"/>
          <p14:tracePt t="34305" x="4819650" y="3641725"/>
          <p14:tracePt t="34846" x="4806950" y="3641725"/>
          <p14:tracePt t="34855" x="4781550" y="3641725"/>
          <p14:tracePt t="34861" x="4756150" y="3641725"/>
          <p14:tracePt t="34872" x="4732338" y="3641725"/>
          <p14:tracePt t="34889" x="4630738" y="3641725"/>
          <p14:tracePt t="34904" x="4506913" y="3641725"/>
          <p14:tracePt t="34922" x="4330700" y="3641725"/>
          <p14:tracePt t="34924" x="4243388" y="3641725"/>
          <p14:tracePt t="34938" x="4043363" y="3641725"/>
          <p14:tracePt t="34954" x="3843338" y="3641725"/>
          <p14:tracePt t="34971" x="3705225" y="3654425"/>
          <p14:tracePt t="34988" x="3605213" y="3667125"/>
          <p14:tracePt t="35005" x="3554413" y="3667125"/>
          <p14:tracePt t="35021" x="3541713" y="3679825"/>
          <p14:tracePt t="35038" x="3530600" y="3679825"/>
          <p14:tracePt t="36340" x="3517900" y="3679825"/>
          <p14:tracePt t="36365" x="3505200" y="3692525"/>
          <p14:tracePt t="36373" x="3492500" y="3692525"/>
          <p14:tracePt t="36380" x="3492500" y="3703638"/>
          <p14:tracePt t="36388" x="3467100" y="3716338"/>
          <p14:tracePt t="36405" x="3441700" y="3729038"/>
          <p14:tracePt t="36421" x="3379788" y="3754438"/>
          <p14:tracePt t="36438" x="3328988" y="3792538"/>
          <p14:tracePt t="36455" x="3279775" y="3816350"/>
          <p14:tracePt t="36472" x="3228975" y="3841750"/>
          <p14:tracePt t="36473" x="3216275" y="3841750"/>
          <p14:tracePt t="36488" x="3192463" y="3867150"/>
          <p14:tracePt t="36504" x="3167063" y="3892550"/>
          <p14:tracePt t="36521" x="3154363" y="3905250"/>
          <p14:tracePt t="36538" x="3141663" y="3905250"/>
          <p14:tracePt t="36555" x="3128963" y="3916363"/>
          <p14:tracePt t="36618" x="3116263" y="3916363"/>
          <p14:tracePt t="36635" x="3103563" y="3916363"/>
          <p14:tracePt t="36658" x="3103563" y="3929063"/>
          <p14:tracePt t="36673" x="3092450" y="3929063"/>
          <p14:tracePt t="36680" x="3092450" y="3941763"/>
          <p14:tracePt t="36711" x="3079750" y="3941763"/>
          <p14:tracePt t="36734" x="3079750" y="3954463"/>
          <p14:tracePt t="37165" x="3067050" y="3954463"/>
          <p14:tracePt t="37188" x="3054350" y="3954463"/>
          <p14:tracePt t="37194" x="3041650" y="3954463"/>
          <p14:tracePt t="37205" x="3041650" y="3967163"/>
          <p14:tracePt t="37222" x="3028950" y="3967163"/>
          <p14:tracePt t="37238" x="3003550" y="3967163"/>
          <p14:tracePt t="37255" x="2979738" y="3979863"/>
          <p14:tracePt t="37256" x="2967038" y="3979863"/>
          <p14:tracePt t="37272" x="2967038" y="3992563"/>
          <p14:tracePt t="37288" x="2954338" y="3992563"/>
          <p14:tracePt t="37304" x="2941638" y="4005263"/>
          <p14:tracePt t="37321" x="2928938" y="4017963"/>
          <p14:tracePt t="37326" x="2916238" y="4017963"/>
          <p14:tracePt t="37338" x="2903538" y="4029075"/>
          <p14:tracePt t="37355" x="2879725" y="4041775"/>
          <p14:tracePt t="37372" x="2867025" y="4041775"/>
          <p14:tracePt t="37641" x="2867025" y="4054475"/>
          <p14:tracePt t="37686" x="2867025" y="4067175"/>
          <p14:tracePt t="37694" x="2867025" y="4079875"/>
          <p14:tracePt t="37705" x="2867025" y="4092575"/>
          <p14:tracePt t="37722" x="2867025" y="4117975"/>
          <p14:tracePt t="37738" x="2867025" y="4167188"/>
          <p14:tracePt t="37739" x="2867025" y="4192588"/>
          <p14:tracePt t="37756" x="2879725" y="4241800"/>
          <p14:tracePt t="37771" x="2879725" y="4292600"/>
          <p14:tracePt t="37788" x="2890838" y="4341813"/>
          <p14:tracePt t="37804" x="2890838" y="4392613"/>
          <p14:tracePt t="37821" x="2890838" y="4418013"/>
          <p14:tracePt t="37838" x="2890838" y="4443413"/>
          <p14:tracePt t="37854" x="2890838" y="4467225"/>
          <p14:tracePt t="38269" x="2903538" y="4467225"/>
          <p14:tracePt t="38285" x="2928938" y="4467225"/>
          <p14:tracePt t="38292" x="2967038" y="4454525"/>
          <p14:tracePt t="38305" x="3003550" y="4454525"/>
          <p14:tracePt t="38322" x="3116263" y="4443413"/>
          <p14:tracePt t="38323" x="3241675" y="4430713"/>
          <p14:tracePt t="38338" x="3454400" y="4392613"/>
          <p14:tracePt t="38355" x="3743325" y="4341813"/>
          <p14:tracePt t="38371" x="4043363" y="4305300"/>
          <p14:tracePt t="38388" x="4356100" y="4267200"/>
          <p14:tracePt t="38404" x="4606925" y="4217988"/>
          <p14:tracePt t="38422" x="4906963" y="4179888"/>
          <p14:tracePt t="38438" x="5068888" y="4167188"/>
          <p14:tracePt t="38455" x="5194300" y="4154488"/>
          <p14:tracePt t="38471" x="5281613" y="4141788"/>
          <p14:tracePt t="38488" x="5307013" y="4129088"/>
          <p14:tracePt t="38505" x="5345113" y="4129088"/>
          <p14:tracePt t="38814" x="5357813" y="4129088"/>
          <p14:tracePt t="38822" x="5370513" y="4129088"/>
          <p14:tracePt t="38829" x="5407025" y="4129088"/>
          <p14:tracePt t="38838" x="5457825" y="4117975"/>
          <p14:tracePt t="38855" x="5645150" y="4079875"/>
          <p14:tracePt t="38871" x="5957888" y="4017963"/>
          <p14:tracePt t="38888" x="6296025" y="3954463"/>
          <p14:tracePt t="38905" x="6646863" y="3916363"/>
          <p14:tracePt t="38906" x="6784975" y="3892550"/>
          <p14:tracePt t="38922" x="7059613" y="3867150"/>
          <p14:tracePt t="38938" x="7310438" y="3854450"/>
          <p14:tracePt t="38955" x="7459663" y="3841750"/>
          <p14:tracePt t="38972" x="7561263" y="3841750"/>
          <p14:tracePt t="38997" x="7572375" y="3841750"/>
          <p14:tracePt t="39222" x="7597775" y="3841750"/>
          <p14:tracePt t="39228" x="7623175" y="3841750"/>
          <p14:tracePt t="39238" x="7661275" y="3841750"/>
          <p14:tracePt t="39255" x="7835900" y="3803650"/>
          <p14:tracePt t="39271" x="8074025" y="3754438"/>
          <p14:tracePt t="39288" x="8361363" y="3716338"/>
          <p14:tracePt t="39290" x="8474075" y="3703638"/>
          <p14:tracePt t="39305" x="8612188" y="3692525"/>
          <p14:tracePt t="39322" x="8899525" y="3692525"/>
          <p14:tracePt t="39338" x="9075738" y="3692525"/>
          <p14:tracePt t="39355" x="9212263" y="3692525"/>
          <p14:tracePt t="39371" x="9312275" y="3692525"/>
          <p14:tracePt t="39389" x="9388475" y="3692525"/>
          <p14:tracePt t="39411" x="9401175" y="3692525"/>
          <p14:tracePt t="70573" x="9388475" y="3692525"/>
          <p14:tracePt t="70579" x="9350375" y="3692525"/>
          <p14:tracePt t="70588" x="9301163" y="3692525"/>
          <p14:tracePt t="70605" x="9163050" y="3679825"/>
          <p14:tracePt t="70622" x="8937625" y="3629025"/>
          <p14:tracePt t="70639" x="8661400" y="3541713"/>
          <p14:tracePt t="70655" x="8361363" y="3467100"/>
          <p14:tracePt t="70656" x="8174038" y="3416300"/>
          <p14:tracePt t="70673" x="7797800" y="3341688"/>
          <p14:tracePt t="70689" x="7397750" y="3278188"/>
          <p14:tracePt t="70705" x="7046913" y="3254375"/>
          <p14:tracePt t="70722" x="6759575" y="3254375"/>
          <p14:tracePt t="70738" x="6534150" y="3254375"/>
          <p14:tracePt t="70755" x="6270625" y="3267075"/>
          <p14:tracePt t="70772" x="6146800" y="3278188"/>
          <p14:tracePt t="70789" x="6096000" y="3278188"/>
          <p14:tracePt t="70805" x="6083300" y="3278188"/>
          <p14:tracePt t="71094" x="6057900" y="3290888"/>
          <p14:tracePt t="71102" x="6034088" y="3303588"/>
          <p14:tracePt t="71109" x="5995988" y="3316288"/>
          <p14:tracePt t="71122" x="5957888" y="3316288"/>
          <p14:tracePt t="71138" x="5832475" y="3341688"/>
          <p14:tracePt t="71139" x="5732463" y="3367088"/>
          <p14:tracePt t="71156" x="5495925" y="3390900"/>
          <p14:tracePt t="71172" x="5270500" y="3416300"/>
          <p14:tracePt t="71189" x="4994275" y="3467100"/>
          <p14:tracePt t="71205" x="4719638" y="3479800"/>
          <p14:tracePt t="71222" x="4518025" y="3490913"/>
          <p14:tracePt t="71239" x="4330700" y="3516313"/>
          <p14:tracePt t="71255" x="4256088" y="3516313"/>
          <p14:tracePt t="71272" x="4243388" y="3516313"/>
          <p14:tracePt t="71608" x="4243388" y="3529013"/>
          <p14:tracePt t="71615" x="4243388" y="3541713"/>
          <p14:tracePt t="71623" x="4243388" y="3567113"/>
          <p14:tracePt t="71639" x="4256088" y="3590925"/>
          <p14:tracePt t="71655" x="4281488" y="3654425"/>
          <p14:tracePt t="71672" x="4330700" y="3716338"/>
          <p14:tracePt t="71689" x="4368800" y="3803650"/>
          <p14:tracePt t="71705" x="4406900" y="3892550"/>
          <p14:tracePt t="71707" x="4430713" y="3916363"/>
          <p14:tracePt t="71723" x="4456113" y="3967163"/>
          <p14:tracePt t="71739" x="4481513" y="4005263"/>
          <p14:tracePt t="71755" x="4481513" y="4017963"/>
          <p14:tracePt t="71772" x="4494213" y="4029075"/>
          <p14:tracePt t="71788" x="4494213" y="4041775"/>
          <p14:tracePt t="72099" x="4481513" y="4041775"/>
          <p14:tracePt t="72107" x="4468813" y="4041775"/>
          <p14:tracePt t="72115" x="4430713" y="4041775"/>
          <p14:tracePt t="72123" x="4406900" y="4041775"/>
          <p14:tracePt t="72139" x="4330700" y="4041775"/>
          <p14:tracePt t="72155" x="4230688" y="4041775"/>
          <p14:tracePt t="72172" x="4117975" y="4041775"/>
          <p14:tracePt t="72189" x="3956050" y="4054475"/>
          <p14:tracePt t="72205" x="3805238" y="4054475"/>
          <p14:tracePt t="72206" x="3743325" y="4067175"/>
          <p14:tracePt t="72223" x="3617913" y="4079875"/>
          <p14:tracePt t="72239" x="3530600" y="4092575"/>
          <p14:tracePt t="72255" x="3479800" y="4092575"/>
          <p14:tracePt t="72282" x="3467100" y="4092575"/>
          <p14:tracePt t="72514" x="3479800" y="4092575"/>
          <p14:tracePt t="72522" x="3492500" y="4092575"/>
          <p14:tracePt t="72529" x="3517900" y="4092575"/>
          <p14:tracePt t="72539" x="3554413" y="4092575"/>
          <p14:tracePt t="72555" x="3667125" y="4092575"/>
          <p14:tracePt t="72573" x="3892550" y="4079875"/>
          <p14:tracePt t="72589" x="4205288" y="4079875"/>
          <p14:tracePt t="72590" x="4394200" y="4079875"/>
          <p14:tracePt t="72606" x="4543425" y="4079875"/>
          <p14:tracePt t="72622" x="4981575" y="4079875"/>
          <p14:tracePt t="72638" x="5219700" y="4105275"/>
          <p14:tracePt t="72655" x="5394325" y="4117975"/>
          <p14:tracePt t="72672" x="5495925" y="4117975"/>
          <p14:tracePt t="72689" x="5619750" y="4141788"/>
          <p14:tracePt t="72720" x="5632450" y="4141788"/>
          <p14:tracePt t="72913" x="5595938" y="4154488"/>
          <p14:tracePt t="72921" x="5570538" y="4154488"/>
          <p14:tracePt t="72928" x="5532438" y="4154488"/>
          <p14:tracePt t="72938" x="5507038" y="4154488"/>
          <p14:tracePt t="72955" x="5407025" y="4154488"/>
          <p14:tracePt t="72972" x="5270500" y="4167188"/>
          <p14:tracePt t="72989" x="4945063" y="4179888"/>
          <p14:tracePt t="73005" x="4719638" y="4192588"/>
          <p14:tracePt t="73022" x="4494213" y="4192588"/>
          <p14:tracePt t="73038" x="4330700" y="4205288"/>
          <p14:tracePt t="73056" x="4168775" y="4217988"/>
          <p14:tracePt t="73072" x="4068763" y="4230688"/>
          <p14:tracePt t="73073" x="4043363" y="4241800"/>
          <p14:tracePt t="73089" x="3992563" y="4241800"/>
          <p14:tracePt t="73827" x="3979863" y="4241800"/>
          <p14:tracePt t="73834" x="3956050" y="4241800"/>
          <p14:tracePt t="73841" x="3930650" y="4241800"/>
          <p14:tracePt t="73855" x="3892550" y="4241800"/>
          <p14:tracePt t="73857" x="3856038" y="4241800"/>
          <p14:tracePt t="73873" x="3743325" y="4241800"/>
          <p14:tracePt t="73889" x="3643313" y="4241800"/>
          <p14:tracePt t="73905" x="3517900" y="4241800"/>
          <p14:tracePt t="73922" x="3441700" y="4241800"/>
          <p14:tracePt t="73938" x="3379788" y="4241800"/>
          <p14:tracePt t="73955" x="3341688" y="4241800"/>
          <p14:tracePt t="73972" x="3328988" y="4241800"/>
          <p14:tracePt t="75561" x="3317875" y="4241800"/>
          <p14:tracePt t="75568" x="3305175" y="4254500"/>
          <p14:tracePt t="75575" x="3279775" y="4254500"/>
          <p14:tracePt t="75589" x="3267075" y="4254500"/>
          <p14:tracePt t="75606" x="3205163" y="4254500"/>
          <p14:tracePt t="75623" x="3128963" y="4254500"/>
          <p14:tracePt t="75639" x="3041650" y="4254500"/>
          <p14:tracePt t="75655" x="2954338" y="4254500"/>
          <p14:tracePt t="75672" x="2890838" y="4254500"/>
          <p14:tracePt t="75688" x="2854325" y="4254500"/>
          <p14:tracePt t="75705" x="2816225" y="4254500"/>
          <p14:tracePt t="75722" x="2803525" y="4254500"/>
          <p14:tracePt t="75738" x="2790825" y="4254500"/>
          <p14:tracePt t="75755" x="2778125" y="4254500"/>
          <p14:tracePt t="76159" x="2803525" y="4254500"/>
          <p14:tracePt t="76167" x="2816225" y="4254500"/>
          <p14:tracePt t="76174" x="2841625" y="4254500"/>
          <p14:tracePt t="76189" x="2903538" y="4241800"/>
          <p14:tracePt t="76207" x="2979738" y="4230688"/>
          <p14:tracePt t="76222" x="3079750" y="4230688"/>
          <p14:tracePt t="76238" x="3154363" y="4230688"/>
          <p14:tracePt t="76255" x="3216275" y="4230688"/>
          <p14:tracePt t="76272" x="3241675" y="4230688"/>
          <p14:tracePt t="76289" x="3279775" y="4230688"/>
          <p14:tracePt t="76350" x="3292475" y="4230688"/>
          <p14:tracePt t="76415" x="3279775" y="4230688"/>
          <p14:tracePt t="76423" x="3267075" y="4230688"/>
          <p14:tracePt t="76429" x="3241675" y="4230688"/>
          <p14:tracePt t="76438" x="3216275" y="4230688"/>
          <p14:tracePt t="76458" x="3154363" y="4230688"/>
          <p14:tracePt t="76471" x="3128963" y="4230688"/>
          <p14:tracePt t="76473" x="3103563" y="4230688"/>
          <p14:tracePt t="76489" x="3079750" y="4230688"/>
          <p14:tracePt t="76505" x="3054350" y="4230688"/>
          <p14:tracePt t="76522" x="3028950" y="4230688"/>
          <p14:tracePt t="76539" x="3016250" y="4230688"/>
          <p14:tracePt t="76555" x="3003550" y="4230688"/>
          <p14:tracePt t="76573" x="2992438" y="4230688"/>
          <p14:tracePt t="77288" x="3003550" y="4230688"/>
          <p14:tracePt t="77295" x="3016250" y="4230688"/>
          <p14:tracePt t="77305" x="3041650" y="4230688"/>
          <p14:tracePt t="77322" x="3067050" y="4230688"/>
          <p14:tracePt t="77339" x="3116263" y="4217988"/>
          <p14:tracePt t="77340" x="3154363" y="4217988"/>
          <p14:tracePt t="77356" x="3192463" y="4217988"/>
          <p14:tracePt t="77357" x="3228975" y="4217988"/>
          <p14:tracePt t="77372" x="3317875" y="4217988"/>
          <p14:tracePt t="77389" x="3392488" y="4217988"/>
          <p14:tracePt t="77405" x="3454400" y="4217988"/>
          <p14:tracePt t="77422" x="3505200" y="4217988"/>
          <p14:tracePt t="77439" x="3541713" y="4217988"/>
          <p14:tracePt t="77440" x="3554413" y="4217988"/>
          <p14:tracePt t="77456" x="3579813" y="4217988"/>
          <p14:tracePt t="77478" x="3592513" y="4217988"/>
          <p14:tracePt t="77594" x="3554413" y="4217988"/>
          <p14:tracePt t="77602" x="3530600" y="4217988"/>
          <p14:tracePt t="77609" x="3492500" y="4230688"/>
          <p14:tracePt t="77622" x="3454400" y="4230688"/>
          <p14:tracePt t="77638" x="3367088" y="4241800"/>
          <p14:tracePt t="77656" x="3292475" y="4254500"/>
          <p14:tracePt t="77672" x="3254375" y="4254500"/>
          <p14:tracePt t="77688" x="3228975" y="4254500"/>
          <p14:tracePt t="77705" x="3216275" y="4254500"/>
          <p14:tracePt t="77993" x="3241675" y="4254500"/>
          <p14:tracePt t="78001" x="3267075" y="4254500"/>
          <p14:tracePt t="78008" x="3317875" y="4254500"/>
          <p14:tracePt t="78022" x="3341688" y="4254500"/>
          <p14:tracePt t="78024" x="3405188" y="4254500"/>
          <p14:tracePt t="78039" x="3579813" y="4254500"/>
          <p14:tracePt t="78055" x="3779838" y="4254500"/>
          <p14:tracePt t="78072" x="3992563" y="4267200"/>
          <p14:tracePt t="78089" x="4168775" y="4292600"/>
          <p14:tracePt t="78106" x="4330700" y="4318000"/>
          <p14:tracePt t="78123" x="4494213" y="4341813"/>
          <p14:tracePt t="78124" x="4568825" y="4341813"/>
          <p14:tracePt t="78139" x="4694238" y="4367213"/>
          <p14:tracePt t="78155" x="4768850" y="4367213"/>
          <p14:tracePt t="78172" x="4843463" y="4379913"/>
          <p14:tracePt t="78189" x="4881563" y="4379913"/>
          <p14:tracePt t="78205" x="4932363" y="4379913"/>
          <p14:tracePt t="78222" x="4981575" y="4392613"/>
          <p14:tracePt t="78500" x="4994275" y="4392613"/>
          <p14:tracePt t="78507" x="5006975" y="4392613"/>
          <p14:tracePt t="78515" x="5032375" y="4392613"/>
          <p14:tracePt t="78523" x="5068888" y="4392613"/>
          <p14:tracePt t="78538" x="5145088" y="4392613"/>
          <p14:tracePt t="78555" x="5270500" y="4379913"/>
          <p14:tracePt t="78572" x="5445125" y="4379913"/>
          <p14:tracePt t="78589" x="5619750" y="4379913"/>
          <p14:tracePt t="78605" x="5783263" y="4379913"/>
          <p14:tracePt t="78606" x="5857875" y="4379913"/>
          <p14:tracePt t="78622" x="5983288" y="4379913"/>
          <p14:tracePt t="78639" x="6108700" y="4379913"/>
          <p14:tracePt t="78655" x="6196013" y="4379913"/>
          <p14:tracePt t="78672" x="6259513" y="4392613"/>
          <p14:tracePt t="78688" x="6321425" y="4405313"/>
          <p14:tracePt t="82559" x="6283325" y="4418013"/>
          <p14:tracePt t="82567" x="6246813" y="4430713"/>
          <p14:tracePt t="82574" x="6221413" y="4430713"/>
          <p14:tracePt t="82588" x="6196013" y="4430713"/>
          <p14:tracePt t="82590" x="6183313" y="4443413"/>
          <p14:tracePt t="82605" x="6170613" y="4454525"/>
          <p14:tracePt t="82622" x="6146800" y="4454525"/>
          <p14:tracePt t="83020" x="6121400" y="4454525"/>
          <p14:tracePt t="83027" x="6096000" y="4467225"/>
          <p14:tracePt t="83038" x="6070600" y="4467225"/>
          <p14:tracePt t="83055" x="5970588" y="4479925"/>
          <p14:tracePt t="83073" x="5732463" y="4479925"/>
          <p14:tracePt t="83089" x="5507038" y="4479925"/>
          <p14:tracePt t="83106" x="5294313" y="4479925"/>
          <p14:tracePt t="83122" x="5081588" y="4479925"/>
          <p14:tracePt t="83139" x="4868863" y="4479925"/>
          <p14:tracePt t="83156" x="4768850" y="4479925"/>
          <p14:tracePt t="83157" x="4743450" y="4479925"/>
          <p14:tracePt t="83173" x="4706938" y="4467225"/>
          <p14:tracePt t="83189" x="4694238" y="4467225"/>
          <p14:tracePt t="83550" x="4681538" y="4467225"/>
          <p14:tracePt t="83556" x="4668838" y="4467225"/>
          <p14:tracePt t="83564" x="4630738" y="4467225"/>
          <p14:tracePt t="83573" x="4581525" y="4467225"/>
          <p14:tracePt t="83589" x="4456113" y="4443413"/>
          <p14:tracePt t="83605" x="4256088" y="4367213"/>
          <p14:tracePt t="83622" x="4056063" y="4292600"/>
          <p14:tracePt t="83639" x="3867150" y="4230688"/>
          <p14:tracePt t="83655" x="3667125" y="4154488"/>
          <p14:tracePt t="83657" x="3592513" y="4129088"/>
          <p14:tracePt t="83673" x="3492500" y="4092575"/>
          <p14:tracePt t="83689" x="3417888" y="4054475"/>
          <p14:tracePt t="83705" x="3367088" y="4029075"/>
          <p14:tracePt t="83723" x="3341688" y="4029075"/>
          <p14:tracePt t="83739" x="3328988" y="4029075"/>
          <p14:tracePt t="84071" x="3305175" y="4029075"/>
          <p14:tracePt t="84079" x="3279775" y="4041775"/>
          <p14:tracePt t="84089" x="3254375" y="4054475"/>
          <p14:tracePt t="84106" x="3179763" y="4092575"/>
          <p14:tracePt t="84122" x="3079750" y="4129088"/>
          <p14:tracePt t="84139" x="2979738" y="4167188"/>
          <p14:tracePt t="84140" x="2928938" y="4192588"/>
          <p14:tracePt t="84156" x="2816225" y="4217988"/>
          <p14:tracePt t="84172" x="2741613" y="4254500"/>
          <p14:tracePt t="84189" x="2690813" y="4279900"/>
          <p14:tracePt t="84205" x="2654300" y="4305300"/>
          <p14:tracePt t="84222" x="2616200" y="4318000"/>
          <p14:tracePt t="84224" x="2616200" y="4341813"/>
          <p14:tracePt t="84239" x="2590800" y="4354513"/>
          <p14:tracePt t="84846" x="2590800" y="4367213"/>
          <p14:tracePt t="84854" x="2578100" y="4379913"/>
          <p14:tracePt t="84862" x="2578100" y="4392613"/>
          <p14:tracePt t="84872" x="2565400" y="4392613"/>
          <p14:tracePt t="84889" x="2565400" y="4418013"/>
          <p14:tracePt t="84906" x="2554288" y="4443413"/>
          <p14:tracePt t="84907" x="2554288" y="4454525"/>
          <p14:tracePt t="84923" x="2541588" y="4479925"/>
          <p14:tracePt t="84939" x="2528888" y="4530725"/>
          <p14:tracePt t="84955" x="2516188" y="4567238"/>
          <p14:tracePt t="84972" x="2503488" y="4618038"/>
          <p14:tracePt t="84989" x="2503488" y="4667250"/>
          <p14:tracePt t="85005" x="2503488" y="4705350"/>
          <p14:tracePt t="85006" x="2503488" y="4718050"/>
          <p14:tracePt t="85022" x="2503488" y="4743450"/>
          <p14:tracePt t="85039" x="2503488" y="4756150"/>
          <p14:tracePt t="85055" x="2503488" y="4779963"/>
          <p14:tracePt t="85072" x="2503488" y="4792663"/>
          <p14:tracePt t="86243" x="2541588" y="4779963"/>
          <p14:tracePt t="86250" x="2565400" y="4768850"/>
          <p14:tracePt t="86258" x="2603500" y="4743450"/>
          <p14:tracePt t="86272" x="2678113" y="4705350"/>
          <p14:tracePt t="86273" x="2716213" y="4692650"/>
          <p14:tracePt t="86290" x="2854325" y="4630738"/>
          <p14:tracePt t="86305" x="2916238" y="4592638"/>
          <p14:tracePt t="86323" x="2979738" y="4567238"/>
          <p14:tracePt t="86339" x="3003550" y="4554538"/>
          <p14:tracePt t="86355" x="3028950" y="4543425"/>
          <p14:tracePt t="86465" x="3016250" y="4554538"/>
          <p14:tracePt t="86473" x="3003550" y="4579938"/>
          <p14:tracePt t="86481" x="2979738" y="4592638"/>
          <p14:tracePt t="86489" x="2967038" y="4618038"/>
          <p14:tracePt t="86505" x="2903538" y="4667250"/>
          <p14:tracePt t="86522" x="2867025" y="4705350"/>
          <p14:tracePt t="86539" x="2841625" y="4730750"/>
          <p14:tracePt t="86555" x="2828925" y="4756150"/>
          <p14:tracePt t="86572" x="2816225" y="4768850"/>
          <p14:tracePt t="86589" x="2803525" y="4779963"/>
          <p14:tracePt t="86896" x="2816225" y="4779963"/>
          <p14:tracePt t="86903" x="2841625" y="4779963"/>
          <p14:tracePt t="86910" x="2879725" y="4768850"/>
          <p14:tracePt t="86923" x="2903538" y="4756150"/>
          <p14:tracePt t="86939" x="2979738" y="4743450"/>
          <p14:tracePt t="86941" x="3054350" y="4730750"/>
          <p14:tracePt t="86956" x="3179763" y="4705350"/>
          <p14:tracePt t="86973" x="3328988" y="4692650"/>
          <p14:tracePt t="86989" x="3467100" y="4692650"/>
          <p14:tracePt t="87005" x="3567113" y="4692650"/>
          <p14:tracePt t="87022" x="3654425" y="4692650"/>
          <p14:tracePt t="87039" x="3730625" y="4692650"/>
          <p14:tracePt t="87056" x="3817938" y="4692650"/>
          <p14:tracePt t="87072" x="3867150" y="4692650"/>
          <p14:tracePt t="87089" x="3905250" y="4705350"/>
          <p14:tracePt t="87125" x="3917950" y="4705350"/>
          <p14:tracePt t="95544" x="3943350" y="4705350"/>
          <p14:tracePt t="95552" x="3979863" y="4705350"/>
          <p14:tracePt t="95559" x="4030663" y="4705350"/>
          <p14:tracePt t="95572" x="4081463" y="4705350"/>
          <p14:tracePt t="95590" x="4406900" y="4667250"/>
          <p14:tracePt t="95605" x="4706938" y="4643438"/>
          <p14:tracePt t="95622" x="5019675" y="4630738"/>
          <p14:tracePt t="95639" x="5332413" y="4630738"/>
          <p14:tracePt t="95655" x="5595938" y="4630738"/>
          <p14:tracePt t="95672" x="5832475" y="4630738"/>
          <p14:tracePt t="95673" x="5921375" y="4643438"/>
          <p14:tracePt t="95689" x="6108700" y="4656138"/>
          <p14:tracePt t="95706" x="6234113" y="4667250"/>
          <p14:tracePt t="95723" x="6321425" y="4667250"/>
          <p14:tracePt t="95739" x="6359525" y="4667250"/>
          <p14:tracePt t="95756" x="6396038" y="4667250"/>
          <p14:tracePt t="102175" x="6321425" y="4667250"/>
          <p14:tracePt t="102182" x="6196013" y="4667250"/>
          <p14:tracePt t="102189" x="6057900" y="4667250"/>
          <p14:tracePt t="102206" x="5808663" y="4667250"/>
          <p14:tracePt t="102222" x="5532438" y="4692650"/>
          <p14:tracePt t="102239" x="5257800" y="4718050"/>
          <p14:tracePt t="102256" x="4981575" y="4756150"/>
          <p14:tracePt t="102272" x="4732338" y="4792663"/>
          <p14:tracePt t="102274" x="4606925" y="4818063"/>
          <p14:tracePt t="102290" x="4406900" y="4856163"/>
          <p14:tracePt t="102306" x="4243388" y="4879975"/>
          <p14:tracePt t="102323" x="4081463" y="4918075"/>
          <p14:tracePt t="102339" x="3943350" y="4918075"/>
          <p14:tracePt t="102356" x="3817938" y="4943475"/>
          <p14:tracePt t="102374" x="3705225" y="4956175"/>
          <p14:tracePt t="102389" x="3654425" y="4968875"/>
          <p14:tracePt t="102405" x="3617913" y="4968875"/>
          <p14:tracePt t="102422" x="3605213" y="4968875"/>
          <p14:tracePt t="102439" x="3592513" y="4981575"/>
          <p14:tracePt t="102681" x="3579813" y="4981575"/>
          <p14:tracePt t="102689" x="3567113" y="4981575"/>
          <p14:tracePt t="102696" x="3554413" y="4992688"/>
          <p14:tracePt t="102706" x="3541713" y="4992688"/>
          <p14:tracePt t="102722" x="3479800" y="4992688"/>
          <p14:tracePt t="102739" x="3429000" y="4992688"/>
          <p14:tracePt t="102756" x="3354388" y="5005388"/>
          <p14:tracePt t="102757" x="3305175" y="5005388"/>
          <p14:tracePt t="102773" x="3205163" y="5018088"/>
          <p14:tracePt t="102789" x="3092450" y="5030788"/>
          <p14:tracePt t="102805" x="3003550" y="5043488"/>
          <p14:tracePt t="102822" x="2954338" y="5043488"/>
          <p14:tracePt t="102839" x="2928938" y="5056188"/>
          <p14:tracePt t="102856" x="2916238" y="5056188"/>
          <p14:tracePt t="103226" x="2928938" y="5056188"/>
          <p14:tracePt t="103233" x="2954338" y="5056188"/>
          <p14:tracePt t="103241" x="2979738" y="5056188"/>
          <p14:tracePt t="103256" x="3116263" y="5056188"/>
          <p14:tracePt t="103272" x="3305175" y="5056188"/>
          <p14:tracePt t="103289" x="3567113" y="5056188"/>
          <p14:tracePt t="103305" x="3830638" y="5056188"/>
          <p14:tracePt t="103322" x="4105275" y="5081588"/>
          <p14:tracePt t="103339" x="4318000" y="5105400"/>
          <p14:tracePt t="103356" x="4619625" y="5156200"/>
          <p14:tracePt t="103372" x="4756150" y="5181600"/>
          <p14:tracePt t="103389" x="4832350" y="5194300"/>
          <p14:tracePt t="103405" x="4881563" y="5205413"/>
          <p14:tracePt t="103425" x="4894263" y="5205413"/>
          <p14:tracePt t="103740" x="4906963" y="5205413"/>
          <p14:tracePt t="103748" x="4919663" y="5205413"/>
          <p14:tracePt t="103755" x="4945063" y="5205413"/>
          <p14:tracePt t="103773" x="5032375" y="5205413"/>
          <p14:tracePt t="103789" x="5170488" y="5205413"/>
          <p14:tracePt t="103806" x="5370513" y="5205413"/>
          <p14:tracePt t="103823" x="5583238" y="5230813"/>
          <p14:tracePt t="103824" x="5708650" y="5243513"/>
          <p14:tracePt t="103839" x="5932488" y="5281613"/>
          <p14:tracePt t="103856" x="6121400" y="5318125"/>
          <p14:tracePt t="103872" x="6246813" y="5356225"/>
          <p14:tracePt t="103889" x="6334125" y="5381625"/>
          <p14:tracePt t="103906" x="6408738" y="5394325"/>
          <p14:tracePt t="103923" x="6459538" y="5407025"/>
          <p14:tracePt t="113041" x="6434138" y="5407025"/>
          <p14:tracePt t="113049" x="6370638" y="5407025"/>
          <p14:tracePt t="113056" x="6259513" y="5407025"/>
          <p14:tracePt t="113072" x="6008688" y="5407025"/>
          <p14:tracePt t="113089" x="5645150" y="5407025"/>
          <p14:tracePt t="113106" x="5207000" y="5407025"/>
          <p14:tracePt t="113123" x="4819650" y="5407025"/>
          <p14:tracePt t="113140" x="4406900" y="5407025"/>
          <p14:tracePt t="113141" x="4281488" y="5407025"/>
          <p14:tracePt t="113157" x="4005263" y="5407025"/>
          <p14:tracePt t="113173" x="3856038" y="5407025"/>
          <p14:tracePt t="113189" x="3767138" y="5407025"/>
          <p14:tracePt t="113206" x="3743325" y="5407025"/>
          <p14:tracePt t="113232" x="3756025" y="5407025"/>
          <p14:tracePt t="113240" x="3805238" y="5394325"/>
          <p14:tracePt t="113255" x="4092575" y="5318125"/>
          <p14:tracePt t="113272" x="4468813" y="5281613"/>
          <p14:tracePt t="113289" x="4932363" y="5243513"/>
          <p14:tracePt t="113305" x="5245100" y="5243513"/>
          <p14:tracePt t="113322" x="5445125" y="5256213"/>
          <p14:tracePt t="113339" x="5583238" y="5294313"/>
          <p14:tracePt t="113340" x="5607050" y="5305425"/>
          <p14:tracePt t="113356" x="5645150" y="5343525"/>
          <p14:tracePt t="113372" x="5645150" y="5394325"/>
          <p14:tracePt t="113389" x="5619750" y="5456238"/>
          <p14:tracePt t="113406" x="5470525" y="5543550"/>
          <p14:tracePt t="113422" x="5219700" y="5643563"/>
          <p14:tracePt t="113424" x="5057775" y="5668963"/>
          <p14:tracePt t="113439" x="4694238" y="5694363"/>
          <p14:tracePt t="113456" x="4343400" y="5694363"/>
          <p14:tracePt t="113472" x="4005263" y="5656263"/>
          <p14:tracePt t="113489" x="3717925" y="5581650"/>
          <p14:tracePt t="113506" x="3541713" y="5518150"/>
          <p14:tracePt t="113523" x="3392488" y="5468938"/>
          <p14:tracePt t="113524" x="3354388" y="5456238"/>
          <p14:tracePt t="113540" x="3292475" y="5418138"/>
          <p14:tracePt t="113556" x="3267075" y="5407025"/>
          <p14:tracePt t="113572" x="3254375" y="5407025"/>
          <p14:tracePt t="113887" x="3267075" y="5407025"/>
          <p14:tracePt t="113893" x="3279775" y="5407025"/>
          <p14:tracePt t="113906" x="3305175" y="5407025"/>
          <p14:tracePt t="113908" x="3354388" y="5407025"/>
          <p14:tracePt t="113923" x="3505200" y="5407025"/>
          <p14:tracePt t="113939" x="3792538" y="5418138"/>
          <p14:tracePt t="113956" x="4105275" y="5456238"/>
          <p14:tracePt t="113972" x="4443413" y="5518150"/>
          <p14:tracePt t="113990" x="4719638" y="5568950"/>
          <p14:tracePt t="114006" x="4956175" y="5643563"/>
          <p14:tracePt t="114007" x="5057775" y="5668963"/>
          <p14:tracePt t="114022" x="5145088" y="5694363"/>
          <p14:tracePt t="114039" x="5281613" y="5732463"/>
          <p14:tracePt t="114056" x="5319713" y="5743575"/>
          <p14:tracePt t="114076" x="5332413" y="5743575"/>
          <p14:tracePt t="114338" x="5345113" y="5743575"/>
          <p14:tracePt t="114346" x="5357813" y="5743575"/>
          <p14:tracePt t="114356" x="5383213" y="5743575"/>
          <p14:tracePt t="114373" x="5495925" y="5732463"/>
          <p14:tracePt t="114389" x="5708650" y="5707063"/>
          <p14:tracePt t="114407" x="6108700" y="5707063"/>
          <p14:tracePt t="114424" x="6346825" y="5707063"/>
          <p14:tracePt t="114439" x="6546850" y="5719763"/>
          <p14:tracePt t="114456" x="6721475" y="5743575"/>
          <p14:tracePt t="114472" x="6859588" y="5756275"/>
          <p14:tracePt t="114489" x="6959600" y="5781675"/>
          <p14:tracePt t="114506" x="7021513" y="5794375"/>
          <p14:tracePt t="114522" x="7034213" y="5794375"/>
          <p14:tracePt t="114775" x="7059613" y="5794375"/>
          <p14:tracePt t="114783" x="7072313" y="5794375"/>
          <p14:tracePt t="114790" x="7097713" y="5794375"/>
          <p14:tracePt t="114807" x="7159625" y="5781675"/>
          <p14:tracePt t="114823" x="7246938" y="5768975"/>
          <p14:tracePt t="114839" x="7410450" y="5768975"/>
          <p14:tracePt t="114856" x="7597775" y="5768975"/>
          <p14:tracePt t="114873" x="7761288" y="5794375"/>
          <p14:tracePt t="114889" x="7886700" y="5819775"/>
          <p14:tracePt t="114890" x="7935913" y="5843588"/>
          <p14:tracePt t="114906" x="8023225" y="5868988"/>
          <p14:tracePt t="114923" x="8086725" y="5907088"/>
          <p14:tracePt t="114939" x="8135938" y="5919788"/>
          <p14:tracePt t="114956" x="8186738" y="5932488"/>
          <p14:tracePt t="121905" x="8110538" y="5894388"/>
          <p14:tracePt t="121913" x="7974013" y="5807075"/>
          <p14:tracePt t="121923" x="7848600" y="5743575"/>
          <p14:tracePt t="121940" x="7585075" y="5643563"/>
          <p14:tracePt t="121956" x="7372350" y="5556250"/>
          <p14:tracePt t="121957" x="7272338" y="5518150"/>
          <p14:tracePt t="121973" x="7197725" y="5494338"/>
          <p14:tracePt t="121974" x="7110413" y="5481638"/>
          <p14:tracePt t="121989" x="6985000" y="5468938"/>
          <p14:tracePt t="122006" x="6884988" y="5456238"/>
          <p14:tracePt t="122022" x="6759575" y="5443538"/>
          <p14:tracePt t="122039" x="6696075" y="5443538"/>
          <p14:tracePt t="122056" x="6634163" y="5443538"/>
          <p14:tracePt t="122073" x="6608763" y="5443538"/>
          <p14:tracePt t="122089" x="6584950" y="5443538"/>
          <p14:tracePt t="122150" x="6596063" y="5443538"/>
          <p14:tracePt t="122157" x="6621463" y="5430838"/>
          <p14:tracePt t="122165" x="6646863" y="5418138"/>
          <p14:tracePt t="122173" x="6684963" y="5418138"/>
          <p14:tracePt t="122189" x="6834188" y="5368925"/>
          <p14:tracePt t="122206" x="7072313" y="5305425"/>
          <p14:tracePt t="122222" x="7323138" y="5243513"/>
          <p14:tracePt t="122239" x="7597775" y="5181600"/>
          <p14:tracePt t="122256" x="7823200" y="5118100"/>
          <p14:tracePt t="122257" x="7910513" y="5092700"/>
          <p14:tracePt t="122273" x="8048625" y="5068888"/>
          <p14:tracePt t="122289" x="8110538" y="5030788"/>
          <p14:tracePt t="122306" x="8148638" y="5030788"/>
          <p14:tracePt t="122322" x="8174038" y="5005388"/>
          <p14:tracePt t="122380" x="8161338" y="5005388"/>
          <p14:tracePt t="122387" x="8123238" y="5005388"/>
          <p14:tracePt t="122395" x="8048625" y="5005388"/>
          <p14:tracePt t="122406" x="7999413" y="5005388"/>
          <p14:tracePt t="122423" x="7823200" y="5005388"/>
          <p14:tracePt t="122439" x="7635875" y="5005388"/>
          <p14:tracePt t="122456" x="7435850" y="5005388"/>
          <p14:tracePt t="122473" x="7210425" y="5030788"/>
          <p14:tracePt t="122489" x="7123113" y="5030788"/>
          <p14:tracePt t="122506" x="7059613" y="5043488"/>
          <p14:tracePt t="122522" x="7034213" y="5056188"/>
          <p14:tracePt t="122810" x="7021513" y="5056188"/>
          <p14:tracePt t="122818" x="6997700" y="5056188"/>
          <p14:tracePt t="122825" x="6946900" y="5056188"/>
          <p14:tracePt t="122839" x="6910388" y="5056188"/>
          <p14:tracePt t="122841" x="6821488" y="5056188"/>
          <p14:tracePt t="122857" x="6608763" y="5056188"/>
          <p14:tracePt t="122872" x="6346825" y="5056188"/>
          <p14:tracePt t="122889" x="6034088" y="5056188"/>
          <p14:tracePt t="122906" x="5670550" y="5056188"/>
          <p14:tracePt t="122923" x="5281613" y="5092700"/>
          <p14:tracePt t="122924" x="5119688" y="5105400"/>
          <p14:tracePt t="122940" x="4806950" y="5156200"/>
          <p14:tracePt t="122956" x="4556125" y="5218113"/>
          <p14:tracePt t="122973" x="4381500" y="5268913"/>
          <p14:tracePt t="122989" x="4281488" y="5281613"/>
          <p14:tracePt t="123006" x="4230688" y="5294313"/>
          <p14:tracePt t="123023" x="4205288" y="5294313"/>
          <p14:tracePt t="123324" x="4192588" y="5305425"/>
          <p14:tracePt t="123332" x="4168775" y="5318125"/>
          <p14:tracePt t="123340" x="4143375" y="5318125"/>
          <p14:tracePt t="123357" x="4068763" y="5330825"/>
          <p14:tracePt t="123373" x="3917950" y="5356225"/>
          <p14:tracePt t="123390" x="3767138" y="5368925"/>
          <p14:tracePt t="123406" x="3579813" y="5394325"/>
          <p14:tracePt t="123424" x="3305175" y="5407025"/>
          <p14:tracePt t="123440" x="3154363" y="5407025"/>
          <p14:tracePt t="123456" x="3003550" y="5430838"/>
          <p14:tracePt t="123472" x="2890838" y="5443538"/>
          <p14:tracePt t="123489" x="2828925" y="5443538"/>
          <p14:tracePt t="123506" x="2790825" y="5443538"/>
          <p14:tracePt t="123523" x="2778125" y="5443538"/>
          <p14:tracePt t="123762" x="2803525" y="5443538"/>
          <p14:tracePt t="123770" x="2841625" y="5430838"/>
          <p14:tracePt t="123776" x="2879725" y="5418138"/>
          <p14:tracePt t="123789" x="2967038" y="5394325"/>
          <p14:tracePt t="123806" x="3205163" y="5330825"/>
          <p14:tracePt t="123807" x="3354388" y="5305425"/>
          <p14:tracePt t="123823" x="3679825" y="5256213"/>
          <p14:tracePt t="123839" x="4005263" y="5230813"/>
          <p14:tracePt t="123856" x="4305300" y="5218113"/>
          <p14:tracePt t="123872" x="4543425" y="5218113"/>
          <p14:tracePt t="123889" x="4756150" y="5218113"/>
          <p14:tracePt t="123907" x="4968875" y="5218113"/>
          <p14:tracePt t="123923" x="5045075" y="5218113"/>
          <p14:tracePt t="123940" x="5068888" y="5218113"/>
          <p14:tracePt t="123955" x="5094288" y="5218113"/>
          <p14:tracePt t="123972" x="5119688" y="5218113"/>
          <p14:tracePt t="123989" x="5132388" y="5218113"/>
          <p14:tracePt t="124006" x="5145088" y="5218113"/>
          <p14:tracePt t="124353" x="5170488" y="5218113"/>
          <p14:tracePt t="124360" x="5207000" y="5218113"/>
          <p14:tracePt t="124373" x="5257800" y="5218113"/>
          <p14:tracePt t="124390" x="5407025" y="5218113"/>
          <p14:tracePt t="124391" x="5507038" y="5218113"/>
          <p14:tracePt t="124406" x="5745163" y="5218113"/>
          <p14:tracePt t="124422" x="5957888" y="5243513"/>
          <p14:tracePt t="124439" x="6146800" y="5243513"/>
          <p14:tracePt t="124456" x="6334125" y="5256213"/>
          <p14:tracePt t="124472" x="6483350" y="5268913"/>
          <p14:tracePt t="124490" x="6646863" y="5268913"/>
          <p14:tracePt t="124506" x="6708775" y="5268913"/>
          <p14:tracePt t="124522" x="6734175" y="5268913"/>
          <p14:tracePt t="124539" x="6759575" y="5268913"/>
          <p14:tracePt t="124821" x="6772275" y="5268913"/>
          <p14:tracePt t="124828" x="6784975" y="5268913"/>
          <p14:tracePt t="124839" x="6797675" y="5268913"/>
          <p14:tracePt t="124856" x="6859588" y="5268913"/>
          <p14:tracePt t="124873" x="6934200" y="5268913"/>
          <p14:tracePt t="124874" x="6985000" y="5268913"/>
          <p14:tracePt t="124890" x="7072313" y="5268913"/>
          <p14:tracePt t="124906" x="7185025" y="5268913"/>
          <p14:tracePt t="124923" x="7310438" y="5268913"/>
          <p14:tracePt t="124939" x="7397750" y="5281613"/>
          <p14:tracePt t="124956" x="7459663" y="5281613"/>
          <p14:tracePt t="124972" x="7510463" y="5294313"/>
          <p14:tracePt t="124974" x="7523163" y="5294313"/>
          <p14:tracePt t="124989" x="7548563" y="5294313"/>
          <p14:tracePt t="125006" x="7561263" y="5294313"/>
          <p14:tracePt t="125396" x="7572375" y="5294313"/>
          <p14:tracePt t="125403" x="7585075" y="5294313"/>
          <p14:tracePt t="125411" x="7610475" y="5294313"/>
          <p14:tracePt t="125423" x="7635875" y="5294313"/>
          <p14:tracePt t="125439" x="7697788" y="5294313"/>
          <p14:tracePt t="125456" x="7797800" y="5294313"/>
          <p14:tracePt t="125457" x="7886700" y="5281613"/>
          <p14:tracePt t="125473" x="8023225" y="5281613"/>
          <p14:tracePt t="125489" x="8135938" y="5281613"/>
          <p14:tracePt t="125506" x="8212138" y="5281613"/>
          <p14:tracePt t="125522" x="8248650" y="5294313"/>
          <p14:tracePt t="125539" x="8274050" y="5305425"/>
          <p14:tracePt t="125556" x="8286750" y="5318125"/>
          <p14:tracePt t="125572" x="8299450" y="5330825"/>
          <p14:tracePt t="125589" x="8299450" y="5356225"/>
          <p14:tracePt t="125606" x="8286750" y="5381625"/>
          <p14:tracePt t="125623" x="8223250" y="5418138"/>
          <p14:tracePt t="125639" x="8148638" y="5468938"/>
          <p14:tracePt t="125656" x="8048625" y="5494338"/>
          <p14:tracePt t="125657" x="7974013" y="5518150"/>
          <p14:tracePt t="125672" x="7810500" y="5543550"/>
          <p14:tracePt t="125689" x="7635875" y="5556250"/>
          <p14:tracePt t="125706" x="7510463" y="5556250"/>
          <p14:tracePt t="125722" x="7385050" y="5556250"/>
          <p14:tracePt t="125739" x="7259638" y="5556250"/>
          <p14:tracePt t="125741" x="7210425" y="5556250"/>
          <p14:tracePt t="125756" x="7134225" y="5556250"/>
          <p14:tracePt t="125772" x="7097713" y="5556250"/>
          <p14:tracePt t="125789" x="7072313" y="5556250"/>
          <p14:tracePt t="125806" x="7059613" y="5556250"/>
          <p14:tracePt t="125823" x="7046913" y="5556250"/>
          <p14:tracePt t="126156" x="7021513" y="5556250"/>
          <p14:tracePt t="126164" x="6997700" y="5556250"/>
          <p14:tracePt t="126173" x="6959600" y="5556250"/>
          <p14:tracePt t="126189" x="6872288" y="5568950"/>
          <p14:tracePt t="126206" x="6797675" y="5581650"/>
          <p14:tracePt t="126223" x="6734175" y="5581650"/>
          <p14:tracePt t="126239" x="6708775" y="5581650"/>
          <p14:tracePt t="126241" x="6696075" y="5581650"/>
          <p14:tracePt t="126256" x="6684963" y="5581650"/>
          <p14:tracePt t="126287" x="6684963" y="5568950"/>
          <p14:tracePt t="126302" x="6684963" y="5543550"/>
          <p14:tracePt t="126309" x="6696075" y="5518150"/>
          <p14:tracePt t="126323" x="6721475" y="5494338"/>
          <p14:tracePt t="126325" x="6734175" y="5468938"/>
          <p14:tracePt t="126341" x="6808788" y="5394325"/>
          <p14:tracePt t="126356" x="6934200" y="5294313"/>
          <p14:tracePt t="126373" x="7085013" y="5194300"/>
          <p14:tracePt t="126389" x="7210425" y="5130800"/>
          <p14:tracePt t="126406" x="7323138" y="5081588"/>
          <p14:tracePt t="126423" x="7410450" y="5043488"/>
          <p14:tracePt t="126424" x="7448550" y="5030788"/>
          <p14:tracePt t="126439" x="7510463" y="5005388"/>
          <p14:tracePt t="126456" x="7548563" y="4992688"/>
          <p14:tracePt t="126473" x="7585075" y="4981575"/>
          <p14:tracePt t="126489" x="7610475" y="4968875"/>
          <p14:tracePt t="126506" x="7623175" y="4968875"/>
          <p14:tracePt t="126523" x="7635875" y="4968875"/>
          <p14:tracePt t="126816" x="7648575" y="4981575"/>
          <p14:tracePt t="126824" x="7661275" y="4981575"/>
          <p14:tracePt t="126832" x="7673975" y="5005388"/>
          <p14:tracePt t="126839" x="7685088" y="5005388"/>
          <p14:tracePt t="126856" x="7710488" y="5030788"/>
          <p14:tracePt t="126873" x="7723188" y="5056188"/>
          <p14:tracePt t="126890" x="7723188" y="5068888"/>
          <p14:tracePt t="126906" x="7735888" y="5092700"/>
          <p14:tracePt t="126924" x="7735888" y="5143500"/>
          <p14:tracePt t="126939" x="7735888" y="5181600"/>
          <p14:tracePt t="126956" x="7697788" y="5205413"/>
          <p14:tracePt t="126972" x="7661275" y="5243513"/>
          <p14:tracePt t="126989" x="7597775" y="5268913"/>
          <p14:tracePt t="127006" x="7548563" y="5281613"/>
          <p14:tracePt t="127008" x="7523163" y="5294313"/>
          <p14:tracePt t="127023" x="7472363" y="5294313"/>
          <p14:tracePt t="127039" x="7410450" y="5305425"/>
          <p14:tracePt t="127056" x="7348538" y="5318125"/>
          <p14:tracePt t="127072" x="7285038" y="5318125"/>
          <p14:tracePt t="127089" x="7223125" y="5330825"/>
          <p14:tracePt t="127106" x="7197725" y="5330825"/>
          <p14:tracePt t="127107" x="7185025" y="5330825"/>
          <p14:tracePt t="127123" x="7172325" y="5330825"/>
          <p14:tracePt t="127139" x="7159625" y="5330825"/>
          <p14:tracePt t="127461" x="7172325" y="5330825"/>
          <p14:tracePt t="127468" x="7197725" y="5330825"/>
          <p14:tracePt t="127476" x="7223125" y="5330825"/>
          <p14:tracePt t="127490" x="7259638" y="5330825"/>
          <p14:tracePt t="127507" x="7385050" y="5343525"/>
          <p14:tracePt t="127523" x="7497763" y="5368925"/>
          <p14:tracePt t="127539" x="7585075" y="5368925"/>
          <p14:tracePt t="127556" x="7673975" y="5381625"/>
          <p14:tracePt t="127573" x="7735888" y="5407025"/>
          <p14:tracePt t="127590" x="7773988" y="5407025"/>
          <p14:tracePt t="127590" x="7785100" y="5407025"/>
          <p14:tracePt t="127606" x="7797800" y="5407025"/>
          <p14:tracePt t="127622" x="7797800" y="5418138"/>
          <p14:tracePt t="127675" x="7797800" y="5430838"/>
          <p14:tracePt t="127690" x="7761288" y="5443538"/>
          <p14:tracePt t="127698" x="7748588" y="5443538"/>
          <p14:tracePt t="127706" x="7710488" y="5443538"/>
          <p14:tracePt t="127722" x="7635875" y="5456238"/>
          <p14:tracePt t="127739" x="7548563" y="5468938"/>
          <p14:tracePt t="127756" x="7472363" y="5468938"/>
          <p14:tracePt t="127772" x="7397750" y="5481638"/>
          <p14:tracePt t="127790" x="7323138" y="5481638"/>
          <p14:tracePt t="127806" x="7297738" y="5481638"/>
          <p14:tracePt t="127822" x="7285038" y="5481638"/>
          <p14:tracePt t="128259" x="7310438" y="5481638"/>
          <p14:tracePt t="128266" x="7323138" y="5481638"/>
          <p14:tracePt t="128274" x="7335838" y="5481638"/>
          <p14:tracePt t="128290" x="7385050" y="5481638"/>
          <p14:tracePt t="128306" x="7448550" y="5481638"/>
          <p14:tracePt t="128323" x="7510463" y="5481638"/>
          <p14:tracePt t="128341" x="7585075" y="5494338"/>
          <p14:tracePt t="128343" x="7623175" y="5494338"/>
          <p14:tracePt t="128356" x="7648575" y="5507038"/>
          <p14:tracePt t="128373" x="7735888" y="5530850"/>
          <p14:tracePt t="128389" x="7785100" y="5543550"/>
          <p14:tracePt t="128406" x="7848600" y="5556250"/>
          <p14:tracePt t="128422" x="7886700" y="5568950"/>
          <p14:tracePt t="128439" x="7923213" y="5581650"/>
          <p14:tracePt t="128456" x="7935913" y="5581650"/>
          <p14:tracePt t="128457" x="7948613" y="5581650"/>
          <p14:tracePt t="128473" x="7961313" y="5581650"/>
          <p14:tracePt t="128750" x="7974013" y="5581650"/>
          <p14:tracePt t="128765" x="7999413" y="5581650"/>
          <p14:tracePt t="128773" x="8023225" y="5581650"/>
          <p14:tracePt t="128781" x="8061325" y="5568950"/>
          <p14:tracePt t="128789" x="8110538" y="5568950"/>
          <p14:tracePt t="128806" x="8235950" y="5568950"/>
          <p14:tracePt t="128823" x="8374063" y="5556250"/>
          <p14:tracePt t="128839" x="8537575" y="5556250"/>
          <p14:tracePt t="128857" x="8799513" y="5543550"/>
          <p14:tracePt t="128873" x="8950325" y="5543550"/>
          <p14:tracePt t="128890" x="9088438" y="5543550"/>
          <p14:tracePt t="128906" x="9175750" y="5543550"/>
          <p14:tracePt t="128923" x="9263063" y="5543550"/>
          <p14:tracePt t="128939" x="9337675" y="5543550"/>
          <p14:tracePt t="128956" x="9388475" y="5543550"/>
          <p14:tracePt t="128972" x="9413875" y="5543550"/>
          <p14:tracePt t="128995" x="9424988" y="5543550"/>
          <p14:tracePt t="129079" x="9401175" y="5543550"/>
          <p14:tracePt t="129087" x="9388475" y="5543550"/>
          <p14:tracePt t="129095" x="9375775" y="5543550"/>
          <p14:tracePt t="129106" x="9337675" y="5543550"/>
          <p14:tracePt t="129123" x="9263063" y="5543550"/>
          <p14:tracePt t="129140" x="9137650" y="5543550"/>
          <p14:tracePt t="129141" x="9088438" y="5543550"/>
          <p14:tracePt t="129156" x="8950325" y="5530850"/>
          <p14:tracePt t="129172" x="8812213" y="5530850"/>
          <p14:tracePt t="129189" x="8686800" y="5530850"/>
          <p14:tracePt t="129206" x="8561388" y="5530850"/>
          <p14:tracePt t="129223" x="8435975" y="5530850"/>
          <p14:tracePt t="129239" x="8361363" y="5530850"/>
          <p14:tracePt t="129240" x="8335963" y="5530850"/>
          <p14:tracePt t="129256" x="8286750" y="5530850"/>
          <p14:tracePt t="129273" x="8274050" y="5530850"/>
          <p14:tracePt t="129289" x="8261350" y="5530850"/>
          <p14:tracePt t="129602" x="8248650" y="5530850"/>
          <p14:tracePt t="129609" x="8223250" y="5530850"/>
          <p14:tracePt t="129617" x="8199438" y="5530850"/>
          <p14:tracePt t="129624" x="8161338" y="5530850"/>
          <p14:tracePt t="129640" x="8035925" y="5530850"/>
          <p14:tracePt t="129656" x="7874000" y="5530850"/>
          <p14:tracePt t="129673" x="7685088" y="5530850"/>
          <p14:tracePt t="129690" x="7448550" y="5530850"/>
          <p14:tracePt t="129706" x="7197725" y="5507038"/>
          <p14:tracePt t="129722" x="6959600" y="5494338"/>
          <p14:tracePt t="129724" x="6846888" y="5481638"/>
          <p14:tracePt t="129739" x="6596063" y="5468938"/>
          <p14:tracePt t="129756" x="6396038" y="5468938"/>
          <p14:tracePt t="129773" x="6246813" y="5468938"/>
          <p14:tracePt t="129789" x="6170613" y="5468938"/>
          <p14:tracePt t="129806" x="6121400" y="5468938"/>
          <p14:tracePt t="130246" x="6096000" y="5468938"/>
          <p14:tracePt t="130254" x="6083300" y="5468938"/>
          <p14:tracePt t="130261" x="6057900" y="5468938"/>
          <p14:tracePt t="130273" x="6021388" y="5468938"/>
          <p14:tracePt t="130290" x="5921375" y="5481638"/>
          <p14:tracePt t="130306" x="5745163" y="5507038"/>
          <p14:tracePt t="130307" x="5645150" y="5518150"/>
          <p14:tracePt t="130323" x="5419725" y="5530850"/>
          <p14:tracePt t="130340" x="5157788" y="5556250"/>
          <p14:tracePt t="130357" x="4856163" y="5581650"/>
          <p14:tracePt t="130372" x="4543425" y="5619750"/>
          <p14:tracePt t="130389" x="4281488" y="5656263"/>
          <p14:tracePt t="130407" x="3917950" y="5707063"/>
          <p14:tracePt t="130423" x="3756025" y="5732463"/>
          <p14:tracePt t="130439" x="3617913" y="5756275"/>
          <p14:tracePt t="130456" x="3505200" y="5768975"/>
          <p14:tracePt t="130472" x="3441700" y="5781675"/>
          <p14:tracePt t="130491" x="3429000" y="5781675"/>
          <p14:tracePt t="130761" x="3405188" y="5781675"/>
          <p14:tracePt t="130768" x="3392488" y="5781675"/>
          <p14:tracePt t="130776" x="3367088" y="5781675"/>
          <p14:tracePt t="130789" x="3341688" y="5794375"/>
          <p14:tracePt t="130791" x="3317875" y="5794375"/>
          <p14:tracePt t="130807" x="3241675" y="5794375"/>
          <p14:tracePt t="130823" x="3154363" y="5794375"/>
          <p14:tracePt t="130840" x="3067050" y="5794375"/>
          <p14:tracePt t="130856" x="2954338" y="5794375"/>
          <p14:tracePt t="130873" x="2854325" y="5794375"/>
          <p14:tracePt t="130890" x="2741613" y="5794375"/>
          <p14:tracePt t="130906" x="2703513" y="5794375"/>
          <p14:tracePt t="130923" x="2667000" y="5794375"/>
          <p14:tracePt t="130940" x="2654300" y="5794375"/>
          <p14:tracePt t="130960" x="2641600" y="5794375"/>
          <p14:tracePt t="131551" x="2641600" y="5781675"/>
          <p14:tracePt t="131558" x="2667000" y="5781675"/>
          <p14:tracePt t="131566" x="2690813" y="5781675"/>
          <p14:tracePt t="131574" x="2716213" y="5781675"/>
          <p14:tracePt t="131589" x="2778125" y="5768975"/>
          <p14:tracePt t="131606" x="2867025" y="5768975"/>
          <p14:tracePt t="131623" x="2967038" y="5768975"/>
          <p14:tracePt t="131639" x="3041650" y="5768975"/>
          <p14:tracePt t="131656" x="3103563" y="5768975"/>
          <p14:tracePt t="131658" x="3141663" y="5768975"/>
          <p14:tracePt t="131673" x="3167063" y="5768975"/>
          <p14:tracePt t="131689" x="3205163" y="5768975"/>
          <p14:tracePt t="131706" x="3228975" y="5768975"/>
          <p14:tracePt t="131723" x="3241675" y="5781675"/>
          <p14:tracePt t="131739" x="3279775" y="5794375"/>
          <p14:tracePt t="131756" x="3317875" y="5794375"/>
          <p14:tracePt t="131757" x="3328988" y="5794375"/>
          <p14:tracePt t="131773" x="3341688" y="5794375"/>
          <p14:tracePt t="131790" x="3354388" y="5794375"/>
          <p14:tracePt t="132165" x="3328988" y="5794375"/>
          <p14:tracePt t="132173" x="3305175" y="5794375"/>
          <p14:tracePt t="132180" x="3279775" y="5794375"/>
          <p14:tracePt t="132190" x="3241675" y="5794375"/>
          <p14:tracePt t="132206" x="3167063" y="5794375"/>
          <p14:tracePt t="132223" x="3079750" y="5794375"/>
          <p14:tracePt t="132240" x="3016250" y="5794375"/>
          <p14:tracePt t="132257" x="2954338" y="5794375"/>
          <p14:tracePt t="132273" x="2928938" y="5794375"/>
          <p14:tracePt t="132289" x="2916238" y="5794375"/>
          <p14:tracePt t="132306" x="2903538" y="5794375"/>
          <p14:tracePt t="132323" x="2890838" y="5794375"/>
          <p14:tracePt t="132694" x="2903538" y="5794375"/>
          <p14:tracePt t="132702" x="2916238" y="5794375"/>
          <p14:tracePt t="132710" x="2928938" y="5794375"/>
          <p14:tracePt t="132723" x="2954338" y="5794375"/>
          <p14:tracePt t="132740" x="3067050" y="5781675"/>
          <p14:tracePt t="132756" x="3167063" y="5781675"/>
          <p14:tracePt t="132773" x="3317875" y="5781675"/>
          <p14:tracePt t="132789" x="3467100" y="5781675"/>
          <p14:tracePt t="132806" x="3592513" y="5781675"/>
          <p14:tracePt t="132823" x="3705225" y="5819775"/>
          <p14:tracePt t="132824" x="3756025" y="5819775"/>
          <p14:tracePt t="132840" x="3817938" y="5843588"/>
          <p14:tracePt t="132856" x="3892550" y="5868988"/>
          <p14:tracePt t="132873" x="3930650" y="5881688"/>
          <p14:tracePt t="133124" x="3943350" y="5881688"/>
          <p14:tracePt t="133132" x="3956050" y="5881688"/>
          <p14:tracePt t="133140" x="3968750" y="5881688"/>
          <p14:tracePt t="133157" x="4043363" y="5881688"/>
          <p14:tracePt t="133173" x="4205288" y="5881688"/>
          <p14:tracePt t="133189" x="4481513" y="5868988"/>
          <p14:tracePt t="133206" x="4794250" y="5868988"/>
          <p14:tracePt t="133223" x="5119688" y="5868988"/>
          <p14:tracePt t="133224" x="5257800" y="5868988"/>
          <p14:tracePt t="133240" x="5507038" y="5868988"/>
          <p14:tracePt t="133256" x="5670550" y="5868988"/>
          <p14:tracePt t="133272" x="5783263" y="5868988"/>
          <p14:tracePt t="133289" x="5832475" y="5868988"/>
          <p14:tracePt t="133306" x="5845175" y="5868988"/>
          <p14:tracePt t="133546" x="5857875" y="5868988"/>
          <p14:tracePt t="133554" x="5870575" y="5868988"/>
          <p14:tracePt t="133562" x="5895975" y="5868988"/>
          <p14:tracePt t="133573" x="5921375" y="5856288"/>
          <p14:tracePt t="133590" x="6045200" y="5832475"/>
          <p14:tracePt t="133592" x="6134100" y="5832475"/>
          <p14:tracePt t="133606" x="6234113" y="5819775"/>
          <p14:tracePt t="133607" x="6346825" y="5819775"/>
          <p14:tracePt t="133623" x="6572250" y="5807075"/>
          <p14:tracePt t="133639" x="6784975" y="5807075"/>
          <p14:tracePt t="133656" x="6985000" y="5807075"/>
          <p14:tracePt t="133673" x="7110413" y="5807075"/>
          <p14:tracePt t="133690" x="7223125" y="5807075"/>
          <p14:tracePt t="133691" x="7272338" y="5807075"/>
          <p14:tracePt t="133707" x="7359650" y="5807075"/>
          <p14:tracePt t="133723" x="7435850" y="5807075"/>
          <p14:tracePt t="133739" x="7523163" y="5819775"/>
          <p14:tracePt t="133756" x="7548563" y="5819775"/>
          <p14:tracePt t="133776" x="7572375" y="5819775"/>
          <p14:tracePt t="134014" x="7585075" y="5819775"/>
          <p14:tracePt t="134022" x="7597775" y="5819775"/>
          <p14:tracePt t="134030" x="7623175" y="5819775"/>
          <p14:tracePt t="134040" x="7661275" y="5807075"/>
          <p14:tracePt t="134056" x="7761288" y="5794375"/>
          <p14:tracePt t="134073" x="7874000" y="5794375"/>
          <p14:tracePt t="134077" x="7961313" y="5781675"/>
          <p14:tracePt t="134089" x="8035925" y="5781675"/>
          <p14:tracePt t="134091" x="8099425" y="5781675"/>
          <p14:tracePt t="134107" x="8223250" y="5781675"/>
          <p14:tracePt t="134123" x="8286750" y="5781675"/>
          <p14:tracePt t="134140" x="8324850" y="5781675"/>
          <p14:tracePt t="134157" x="8361363" y="5781675"/>
          <p14:tracePt t="144513" x="8199438" y="5732463"/>
          <p14:tracePt t="144520" x="7999413" y="5694363"/>
          <p14:tracePt t="144527" x="7735888" y="5643563"/>
          <p14:tracePt t="144540" x="7485063" y="5607050"/>
          <p14:tracePt t="144556" x="6846888" y="5543550"/>
          <p14:tracePt t="144573" x="5821363" y="5543550"/>
          <p14:tracePt t="144590" x="5194300" y="5568950"/>
          <p14:tracePt t="144606" x="4568825" y="5668963"/>
          <p14:tracePt t="144623" x="4168775" y="5707063"/>
          <p14:tracePt t="144639" x="3830638" y="5743575"/>
          <p14:tracePt t="144656" x="3592513" y="5781675"/>
          <p14:tracePt t="144658" x="3505200" y="5781675"/>
          <p14:tracePt t="144674" x="3405188" y="5781675"/>
          <p14:tracePt t="144690" x="3392488" y="5781675"/>
          <p14:tracePt t="144706" x="3379788" y="5781675"/>
          <p14:tracePt t="144950" x="3354388" y="5781675"/>
          <p14:tracePt t="144958" x="3317875" y="5794375"/>
          <p14:tracePt t="144965" x="3279775" y="5794375"/>
          <p14:tracePt t="144973" x="3228975" y="5807075"/>
          <p14:tracePt t="144990" x="3041650" y="5843588"/>
          <p14:tracePt t="145006" x="2803525" y="5881688"/>
          <p14:tracePt t="145024" x="2578100" y="5932488"/>
          <p14:tracePt t="145040" x="2390775" y="6007100"/>
          <p14:tracePt t="145057" x="2228850" y="6045200"/>
          <p14:tracePt t="145058" x="2190750" y="6056313"/>
          <p14:tracePt t="145074" x="2127250" y="6094413"/>
          <p14:tracePt t="145090" x="2103438" y="6094413"/>
          <p14:tracePt t="145107" x="2090738" y="6094413"/>
          <p14:tracePt t="145380" x="2116138" y="6094413"/>
          <p14:tracePt t="145387" x="2139950" y="6094413"/>
          <p14:tracePt t="145395" x="2190750" y="6094413"/>
          <p14:tracePt t="145406" x="2278063" y="6094413"/>
          <p14:tracePt t="145423" x="2490788" y="6094413"/>
          <p14:tracePt t="145441" x="3028950" y="6094413"/>
          <p14:tracePt t="145456" x="3429000" y="6094413"/>
          <p14:tracePt t="145473" x="3767138" y="6119813"/>
          <p14:tracePt t="145489" x="4017963" y="6145213"/>
          <p14:tracePt t="145506" x="4243388" y="6157913"/>
          <p14:tracePt t="145523" x="4394200" y="6157913"/>
          <p14:tracePt t="145540" x="4506913" y="6157913"/>
          <p14:tracePt t="145803" x="4518025" y="6157913"/>
          <p14:tracePt t="145809" x="4530725" y="6157913"/>
          <p14:tracePt t="145823" x="4543425" y="6157913"/>
          <p14:tracePt t="145825" x="4568825" y="6157913"/>
          <p14:tracePt t="145840" x="4668838" y="6119813"/>
          <p14:tracePt t="145857" x="4819650" y="6094413"/>
          <p14:tracePt t="145874" x="5081588" y="6032500"/>
          <p14:tracePt t="145889" x="5307013" y="6007100"/>
          <p14:tracePt t="145906" x="5519738" y="5981700"/>
          <p14:tracePt t="145923" x="5670550" y="5969000"/>
          <p14:tracePt t="145924" x="5719763" y="5969000"/>
          <p14:tracePt t="145940" x="5795963" y="5956300"/>
          <p14:tracePt t="145956" x="5821363" y="5956300"/>
          <p14:tracePt t="145973" x="5832475" y="5956300"/>
          <p14:tracePt t="146208" x="5808663" y="5956300"/>
          <p14:tracePt t="146216" x="5795963" y="5956300"/>
          <p14:tracePt t="146224" x="5770563" y="5969000"/>
          <p14:tracePt t="146240" x="5708650" y="5969000"/>
          <p14:tracePt t="146256" x="5607050" y="5969000"/>
          <p14:tracePt t="146273" x="5445125" y="5969000"/>
          <p14:tracePt t="146290" x="5294313" y="5907088"/>
          <p14:tracePt t="146307" x="5145088" y="5832475"/>
          <p14:tracePt t="146308" x="5057775" y="5794375"/>
          <p14:tracePt t="146323" x="4994275" y="5743575"/>
          <p14:tracePt t="146340" x="4832350" y="5594350"/>
          <p14:tracePt t="146356" x="4756150" y="5456238"/>
          <p14:tracePt t="146373" x="4732338" y="5281613"/>
          <p14:tracePt t="146389" x="4732338" y="5130800"/>
          <p14:tracePt t="146406" x="4743450" y="4956175"/>
          <p14:tracePt t="146407" x="4781550" y="4879975"/>
          <p14:tracePt t="146423" x="4856163" y="4718050"/>
          <p14:tracePt t="146440" x="4906963" y="4643438"/>
          <p14:tracePt t="146456" x="4919663" y="4592638"/>
          <p14:tracePt t="156415" x="4819650" y="4656138"/>
          <p14:tracePt t="156423" x="4706938" y="4692650"/>
          <p14:tracePt t="156430" x="4606925" y="4743450"/>
          <p14:tracePt t="156439" x="4530725" y="4792663"/>
          <p14:tracePt t="156456" x="4381500" y="4856163"/>
          <p14:tracePt t="156473" x="4268788" y="4918075"/>
          <p14:tracePt t="156490" x="4205288" y="4930775"/>
          <p14:tracePt t="156507" x="4168775" y="4943475"/>
          <p14:tracePt t="156523" x="4156075" y="4943475"/>
          <p14:tracePt t="156546" x="4168775" y="4943475"/>
          <p14:tracePt t="156556" x="4181475" y="4943475"/>
          <p14:tracePt t="156573" x="4281488" y="4879975"/>
          <p14:tracePt t="156590" x="4494213" y="4768850"/>
          <p14:tracePt t="156607" x="4856163" y="4592638"/>
          <p14:tracePt t="156623" x="5094288" y="4492625"/>
          <p14:tracePt t="156640" x="5270500" y="4418013"/>
          <p14:tracePt t="156656" x="5394325" y="4354513"/>
          <p14:tracePt t="156673" x="5483225" y="4330700"/>
          <p14:tracePt t="156690" x="5507038" y="4318000"/>
          <p14:tracePt t="156714" x="5495925" y="4318000"/>
          <p14:tracePt t="156723" x="5407025" y="4318000"/>
          <p14:tracePt t="156739" x="5207000" y="4341813"/>
          <p14:tracePt t="156756" x="4894263" y="4392613"/>
          <p14:tracePt t="156773" x="4518025" y="4430713"/>
          <p14:tracePt t="156790" x="4181475" y="4454525"/>
          <p14:tracePt t="156807" x="3843338" y="4454525"/>
          <p14:tracePt t="156823" x="3743325" y="4443413"/>
          <p14:tracePt t="156840" x="3705225" y="4392613"/>
          <p14:tracePt t="156856" x="3679825" y="4318000"/>
          <p14:tracePt t="156873" x="3730625" y="4179888"/>
          <p14:tracePt t="156890" x="3867150" y="3992563"/>
          <p14:tracePt t="156907" x="4230688" y="3654425"/>
          <p14:tracePt t="156923" x="4518025" y="3429000"/>
          <p14:tracePt t="157229" x="4530725" y="3429000"/>
          <p14:tracePt t="157237" x="4556125" y="3429000"/>
          <p14:tracePt t="157244" x="4581525" y="3390900"/>
          <p14:tracePt t="157256" x="4630738" y="3367088"/>
          <p14:tracePt t="157273" x="4856163" y="3203575"/>
          <p14:tracePt t="157291" x="5319713" y="2865438"/>
          <p14:tracePt t="157306" x="5632450" y="2665413"/>
          <p14:tracePt t="157324" x="5932488" y="2490788"/>
          <p14:tracePt t="157340" x="6121400" y="2378075"/>
          <p14:tracePt t="157357" x="6221413" y="2314575"/>
          <p14:tracePt t="157373" x="6270625" y="2290763"/>
          <p14:tracePt t="157374" x="6283325" y="2278063"/>
          <p14:tracePt t="157390" x="6296025" y="2265363"/>
          <p14:tracePt t="157407" x="6296025" y="2252663"/>
          <p14:tracePt t="157423" x="6246813" y="2214563"/>
          <p14:tracePt t="157439" x="6034088" y="2152650"/>
          <p14:tracePt t="157457" x="5708650" y="2065338"/>
          <p14:tracePt t="157473" x="5370513" y="2039938"/>
          <p14:tracePt t="157474" x="5194300" y="2027238"/>
          <p14:tracePt t="157490" x="4894263" y="2014538"/>
          <p14:tracePt t="157506" x="4643438" y="2014538"/>
          <p14:tracePt t="157523" x="4468813" y="2027238"/>
          <p14:tracePt t="157540" x="4406900" y="2027238"/>
          <p14:tracePt t="157556" x="4368800" y="2027238"/>
          <p14:tracePt t="157820" x="4343400" y="2027238"/>
          <p14:tracePt t="157827" x="4318000" y="2027238"/>
          <p14:tracePt t="157840" x="4268788" y="2052638"/>
          <p14:tracePt t="157857" x="4130675" y="2089150"/>
          <p14:tracePt t="157859" x="4030663" y="2114550"/>
          <p14:tracePt t="157874" x="3817938" y="2165350"/>
          <p14:tracePt t="157890" x="3541713" y="2265363"/>
          <p14:tracePt t="157907" x="3279775" y="2365375"/>
          <p14:tracePt t="157924" x="3016250" y="2503488"/>
          <p14:tracePt t="157940" x="2803525" y="2627313"/>
          <p14:tracePt t="157957" x="2641600" y="2728913"/>
          <p14:tracePt t="157974" x="2478088" y="2828925"/>
          <p14:tracePt t="157990" x="2441575" y="2865438"/>
          <p14:tracePt t="158006" x="2428875" y="2878138"/>
          <p14:tracePt t="158296" x="2428875" y="2890838"/>
          <p14:tracePt t="158304" x="2428875" y="2903538"/>
          <p14:tracePt t="158318" x="2428875" y="2916238"/>
          <p14:tracePt t="158327" x="2441575" y="2941638"/>
          <p14:tracePt t="158340" x="2452688" y="2941638"/>
          <p14:tracePt t="158343" x="2478088" y="2965450"/>
          <p14:tracePt t="158357" x="2516188" y="3003550"/>
          <p14:tracePt t="158373" x="2578100" y="3041650"/>
          <p14:tracePt t="158390" x="2628900" y="3078163"/>
          <p14:tracePt t="158406" x="2654300" y="3090863"/>
          <p14:tracePt t="158423" x="2667000" y="3103563"/>
          <p14:tracePt t="158440" x="2690813" y="3116263"/>
          <p14:tracePt t="158464" x="2703513" y="3128963"/>
          <p14:tracePt t="158479" x="2703513" y="3141663"/>
          <p14:tracePt t="160161" x="2728913" y="3141663"/>
          <p14:tracePt t="160169" x="2754313" y="3141663"/>
          <p14:tracePt t="160176" x="2803525" y="3141663"/>
          <p14:tracePt t="160190" x="2879725" y="3116263"/>
          <p14:tracePt t="160207" x="3254375" y="3003550"/>
          <p14:tracePt t="160223" x="3605213" y="2952750"/>
          <p14:tracePt t="160240" x="3879850" y="2941638"/>
          <p14:tracePt t="160257" x="4105275" y="2941638"/>
          <p14:tracePt t="160274" x="4217988" y="2941638"/>
          <p14:tracePt t="160290" x="4268788" y="2941638"/>
          <p14:tracePt t="160307" x="4281488" y="3003550"/>
          <p14:tracePt t="160323" x="4143375" y="3141663"/>
          <p14:tracePt t="160340" x="3905250" y="3316288"/>
          <p14:tracePt t="160357" x="3492500" y="3516313"/>
          <p14:tracePt t="160373" x="3079750" y="3716338"/>
          <p14:tracePt t="160390" x="2578100" y="3929063"/>
          <p14:tracePt t="160407" x="2328863" y="4029075"/>
          <p14:tracePt t="160423" x="2152650" y="4117975"/>
          <p14:tracePt t="160439" x="2052638" y="4167188"/>
          <p14:tracePt t="160457" x="1978025" y="4205288"/>
          <p14:tracePt t="160473" x="1952625" y="4230688"/>
          <p14:tracePt t="160474" x="1927225" y="4241800"/>
          <p14:tracePt t="160498" x="1914525" y="4241800"/>
          <p14:tracePt t="160790" x="1927225" y="4241800"/>
          <p14:tracePt t="160798" x="1965325" y="4241800"/>
          <p14:tracePt t="160806" x="2014538" y="4254500"/>
          <p14:tracePt t="160824" x="2116138" y="4279900"/>
          <p14:tracePt t="160840" x="2316163" y="4318000"/>
          <p14:tracePt t="160857" x="2503488" y="4354513"/>
          <p14:tracePt t="160858" x="2603500" y="4379913"/>
          <p14:tracePt t="160873" x="2703513" y="4405313"/>
          <p14:tracePt t="160874" x="2816225" y="4430713"/>
          <p14:tracePt t="160890" x="2941638" y="4479925"/>
          <p14:tracePt t="160907" x="3041650" y="4530725"/>
          <p14:tracePt t="160923" x="3103563" y="4605338"/>
          <p14:tracePt t="160940" x="3141663" y="4679950"/>
          <p14:tracePt t="160957" x="3167063" y="4792663"/>
          <p14:tracePt t="160958" x="3167063" y="4868863"/>
          <p14:tracePt t="160974" x="3154363" y="5005388"/>
          <p14:tracePt t="160990" x="3079750" y="5168900"/>
          <p14:tracePt t="161006" x="2992438" y="5294313"/>
          <p14:tracePt t="161023" x="2928938" y="5381625"/>
          <p14:tracePt t="161040" x="2879725" y="5443538"/>
          <p14:tracePt t="161057" x="2841625" y="5481638"/>
          <p14:tracePt t="161058" x="2841625" y="5494338"/>
          <p14:tracePt t="163623" x="2767013" y="5494338"/>
          <p14:tracePt t="163630" x="2678113" y="5507038"/>
          <p14:tracePt t="163640" x="2590800" y="5518150"/>
          <p14:tracePt t="163656" x="2465388" y="5543550"/>
          <p14:tracePt t="163673" x="2378075" y="5556250"/>
          <p14:tracePt t="163691" x="2290763" y="5568950"/>
          <p14:tracePt t="163707" x="2265363" y="5568950"/>
          <p14:tracePt t="164014" x="2239963" y="5594350"/>
          <p14:tracePt t="164021" x="2203450" y="5607050"/>
          <p14:tracePt t="164028" x="2139950" y="5630863"/>
          <p14:tracePt t="164040" x="2078038" y="5656263"/>
          <p14:tracePt t="164057" x="1878013" y="5732463"/>
          <p14:tracePt t="164073" x="1665288" y="5819775"/>
          <p14:tracePt t="164075" x="1577975" y="5843588"/>
          <p14:tracePt t="164091" x="1376363" y="5868988"/>
          <p14:tracePt t="164107" x="1239838" y="5894388"/>
          <p14:tracePt t="164123" x="1150938" y="5894388"/>
          <p14:tracePt t="164140" x="1127125" y="5894388"/>
          <p14:tracePt t="164157" x="1101725" y="5894388"/>
          <p14:tracePt t="164212" x="1114425" y="5894388"/>
          <p14:tracePt t="164220" x="1150938" y="5894388"/>
          <p14:tracePt t="164228" x="1201738" y="5868988"/>
          <p14:tracePt t="164240" x="1252538" y="5856288"/>
          <p14:tracePt t="164256" x="1427163" y="5794375"/>
          <p14:tracePt t="164273" x="1714500" y="5719763"/>
          <p14:tracePt t="164290" x="1865313" y="5707063"/>
          <p14:tracePt t="164306" x="1990725" y="5681663"/>
          <p14:tracePt t="164323" x="2103438" y="5668963"/>
          <p14:tracePt t="164340" x="2178050" y="5656263"/>
          <p14:tracePt t="164357" x="2216150" y="5656263"/>
          <p14:tracePt t="166553" x="2203450" y="5656263"/>
          <p14:tracePt t="166561" x="2190750" y="5656263"/>
          <p14:tracePt t="166568" x="2165350" y="5668963"/>
          <p14:tracePt t="166577" x="2139950" y="5681663"/>
          <p14:tracePt t="166590" x="2116138" y="5681663"/>
          <p14:tracePt t="166608" x="2039938" y="5694363"/>
          <p14:tracePt t="166623" x="2003425" y="5694363"/>
          <p14:tracePt t="166640" x="1978025" y="5643563"/>
          <p14:tracePt t="166656" x="1965325" y="5530850"/>
          <p14:tracePt t="166674" x="1990725" y="5305425"/>
          <p14:tracePt t="166690" x="2103438" y="5068888"/>
          <p14:tracePt t="166691" x="2152650" y="4956175"/>
          <p14:tracePt t="166707" x="2303463" y="4792663"/>
          <p14:tracePt t="166723" x="2403475" y="4679950"/>
          <p14:tracePt t="166740" x="2516188" y="4605338"/>
          <p14:tracePt t="166757" x="2603500" y="4530725"/>
          <p14:tracePt t="166999" x="2565400" y="4530725"/>
          <p14:tracePt t="167007" x="2528888" y="4554538"/>
          <p14:tracePt t="167014" x="2478088" y="4567238"/>
          <p14:tracePt t="167023" x="2390775" y="4579938"/>
          <p14:tracePt t="167040" x="2165350" y="4592638"/>
          <p14:tracePt t="167056" x="1878013" y="4605338"/>
          <p14:tracePt t="167073" x="1589088" y="4605338"/>
          <p14:tracePt t="167075" x="1439863" y="4605338"/>
          <p14:tracePt t="167090" x="1176338" y="4605338"/>
          <p14:tracePt t="167107" x="976313" y="4605338"/>
          <p14:tracePt t="167123" x="825500" y="4605338"/>
          <p14:tracePt t="167140" x="750888" y="4605338"/>
          <p14:tracePt t="167156" x="725488" y="4605338"/>
          <p14:tracePt t="167397" x="738188" y="4592638"/>
          <p14:tracePt t="167405" x="788988" y="4579938"/>
          <p14:tracePt t="167412" x="825500" y="4554538"/>
          <p14:tracePt t="167423" x="914400" y="4505325"/>
          <p14:tracePt t="167440" x="1127125" y="4418013"/>
          <p14:tracePt t="167456" x="1414463" y="4305300"/>
          <p14:tracePt t="167474" x="1878013" y="4167188"/>
          <p14:tracePt t="167489" x="2190750" y="4092575"/>
          <p14:tracePt t="167507" x="2441575" y="4067175"/>
          <p14:tracePt t="167523" x="2641600" y="4054475"/>
          <p14:tracePt t="167540" x="2790825" y="4054475"/>
          <p14:tracePt t="167556" x="2879725" y="4054475"/>
          <p14:tracePt t="167558" x="2916238" y="4054475"/>
          <p14:tracePt t="168165" x="2903538" y="4054475"/>
          <p14:tracePt t="168173" x="2879725" y="4054475"/>
          <p14:tracePt t="168181" x="2841625" y="4067175"/>
          <p14:tracePt t="168190" x="2790825" y="4079875"/>
          <p14:tracePt t="168207" x="2667000" y="4105275"/>
          <p14:tracePt t="168224" x="2528888" y="4129088"/>
          <p14:tracePt t="168240" x="2365375" y="4167188"/>
          <p14:tracePt t="168241" x="2303463" y="4192588"/>
          <p14:tracePt t="168257" x="2139950" y="4230688"/>
          <p14:tracePt t="168273" x="2027238" y="4267200"/>
          <p14:tracePt t="168290" x="1939925" y="4292600"/>
          <p14:tracePt t="168307" x="1878013" y="4330700"/>
          <p14:tracePt t="168323" x="1852613" y="4330700"/>
          <p14:tracePt t="168340" x="1839913" y="4330700"/>
          <p14:tracePt t="168341" x="1839913" y="4341813"/>
          <p14:tracePt t="168356" x="1827213" y="434181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63B4428A-4B84-11E9-0654-1CF2DC2213DB}"/>
              </a:ext>
            </a:extLst>
          </p:cNvPr>
          <p:cNvSpPr txBox="1"/>
          <p:nvPr/>
        </p:nvSpPr>
        <p:spPr>
          <a:xfrm>
            <a:off x="1199628" y="42194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2AFEC5-5564-8238-94C1-4D1F45FC0835}"/>
              </a:ext>
            </a:extLst>
          </p:cNvPr>
          <p:cNvSpPr/>
          <p:nvPr/>
        </p:nvSpPr>
        <p:spPr>
          <a:xfrm>
            <a:off x="254000" y="1589564"/>
            <a:ext cx="11816080" cy="46035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78105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correspondence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for</a:t>
            </a:r>
            <a:r>
              <a:rPr kumimoji="0" lang="en-US" sz="2400" b="1" i="0" u="none" strike="noStrike" kern="1200" cap="none" spc="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by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keeping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400" b="1" i="0" u="none" strike="noStrike" kern="1200" cap="none" spc="7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mind</a:t>
            </a:r>
            <a:r>
              <a:rPr kumimoji="0" lang="en-US" sz="2400" b="1" i="0" u="none" strike="noStrike" kern="1200" cap="none" spc="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400" b="1" i="0" u="none" strike="noStrike" kern="1200" cap="none" spc="7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organization’s</a:t>
            </a:r>
            <a:r>
              <a:rPr kumimoji="0" lang="en-US" sz="24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sensitivity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empathy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language</a:t>
            </a: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tone.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systematic process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 plan,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organize,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revise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routine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answer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reader's</a:t>
            </a:r>
            <a:r>
              <a:rPr kumimoji="0" lang="en-US" sz="24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needs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conform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rules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writing.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77470" lvl="0" indent="-228600" algn="just" defTabSz="914400" rtl="0" eaLnBrk="1" fontAlgn="auto" latinLnBrk="0" hangingPunct="1">
              <a:lnSpc>
                <a:spcPct val="107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more</a:t>
            </a:r>
            <a:r>
              <a:rPr kumimoji="0" lang="en-US" sz="2400" b="1" i="0" u="none" strike="noStrike" kern="1200" cap="none" spc="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demanding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goodwill</a:t>
            </a:r>
            <a:r>
              <a:rPr kumimoji="0" lang="en-US" sz="2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persuasive</a:t>
            </a:r>
            <a:r>
              <a:rPr kumimoji="0" lang="en-US" sz="2400" b="1" i="0" u="none" strike="noStrike" kern="1200" cap="none" spc="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bad news messages.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ts val="1335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plan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prepare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write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complex</a:t>
            </a:r>
            <a:r>
              <a:rPr kumimoji="0" lang="en-US" sz="24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messages,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such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</a:t>
            </a:r>
            <a:r>
              <a:rPr kumimoji="0" lang="en-US" sz="24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4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reports</a:t>
            </a:r>
            <a:r>
              <a:rPr kumimoji="0" lang="en-US" sz="2400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proposals.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communicate</a:t>
            </a:r>
            <a:r>
              <a:rPr kumimoji="0" lang="en-US" sz="2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ethically,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correctly,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effectively in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variety</a:t>
            </a:r>
            <a:r>
              <a:rPr kumimoji="0" lang="en-US" sz="24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genres</a:t>
            </a:r>
            <a:r>
              <a:rPr kumimoji="0" lang="en-US" sz="2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4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media.</a:t>
            </a: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E46E79-FE76-E1A5-6550-6177E875752A}"/>
              </a:ext>
            </a:extLst>
          </p:cNvPr>
          <p:cNvSpPr txBox="1"/>
          <p:nvPr/>
        </p:nvSpPr>
        <p:spPr>
          <a:xfrm>
            <a:off x="1928055" y="302872"/>
            <a:ext cx="66663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200" b="1" dirty="0"/>
              <a:t>Learning outcomes</a:t>
            </a:r>
            <a:endParaRPr lang="en-GB" sz="3200" b="1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0A2F2FA-B06F-4172-3617-D946BE5029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79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369"/>
    </mc:Choice>
    <mc:Fallback xmlns="">
      <p:transition spd="slow" advTm="161369"/>
    </mc:Fallback>
  </mc:AlternateContent>
  <p:extLst>
    <p:ext uri="{3A86A75C-4F4B-4683-9AE1-C65F6400EC91}">
      <p14:laserTraceLst xmlns:p14="http://schemas.microsoft.com/office/powerpoint/2010/main">
        <p14:tracePtLst>
          <p14:tracePt t="706" x="1952625" y="4205288"/>
          <p14:tracePt t="713" x="2127250" y="4005263"/>
          <p14:tracePt t="725" x="2390775" y="3754438"/>
          <p14:tracePt t="741" x="2967038" y="3141663"/>
          <p14:tracePt t="758" x="3530600" y="2552700"/>
          <p14:tracePt t="759" x="3743325" y="2339975"/>
          <p14:tracePt t="775" x="4192588" y="1939925"/>
          <p14:tracePt t="791" x="4481513" y="1714500"/>
          <p14:tracePt t="808" x="4656138" y="1601788"/>
          <p14:tracePt t="824" x="4781550" y="1539875"/>
          <p14:tracePt t="851" x="4794250" y="1539875"/>
          <p14:tracePt t="1081" x="4781550" y="1539875"/>
          <p14:tracePt t="1088" x="4756150" y="1539875"/>
          <p14:tracePt t="1096" x="4719638" y="1552575"/>
          <p14:tracePt t="1108" x="4643438" y="1563688"/>
          <p14:tracePt t="1124" x="4506913" y="1576388"/>
          <p14:tracePt t="1141" x="4305300" y="1589088"/>
          <p14:tracePt t="1142" x="4181475" y="1589088"/>
          <p14:tracePt t="1158" x="4005263" y="1601788"/>
          <p14:tracePt t="1174" x="3830638" y="1614488"/>
          <p14:tracePt t="1205" x="3530600" y="1676400"/>
          <p14:tracePt t="1224" x="3429000" y="1701800"/>
          <p14:tracePt t="1241" x="3392488" y="1714500"/>
          <p14:tracePt t="1258" x="3379788" y="1714500"/>
          <p14:tracePt t="1504" x="3354388" y="1739900"/>
          <p14:tracePt t="1512" x="3354388" y="1765300"/>
          <p14:tracePt t="1525" x="3317875" y="1789113"/>
          <p14:tracePt t="1541" x="3254375" y="1865313"/>
          <p14:tracePt t="1543" x="3228975" y="1927225"/>
          <p14:tracePt t="1558" x="3141663" y="2065338"/>
          <p14:tracePt t="1575" x="3028950" y="2239963"/>
          <p14:tracePt t="1591" x="2941638" y="2414588"/>
          <p14:tracePt t="1608" x="2867025" y="2590800"/>
          <p14:tracePt t="1626" x="2803525" y="2790825"/>
          <p14:tracePt t="1642" x="2767013" y="2928938"/>
          <p14:tracePt t="1658" x="2767013" y="2965450"/>
          <p14:tracePt t="1674" x="2767013" y="2978150"/>
          <p14:tracePt t="2164" x="2778125" y="2978150"/>
          <p14:tracePt t="2172" x="2790825" y="2990850"/>
          <p14:tracePt t="2179" x="2816225" y="2990850"/>
          <p14:tracePt t="2192" x="2854325" y="2990850"/>
          <p14:tracePt t="2209" x="2916238" y="2990850"/>
          <p14:tracePt t="2210" x="2967038" y="2990850"/>
          <p14:tracePt t="2225" x="3116263" y="3016250"/>
          <p14:tracePt t="2242" x="3305175" y="3054350"/>
          <p14:tracePt t="2259" x="3467100" y="3090863"/>
          <p14:tracePt t="2275" x="3630613" y="3154363"/>
          <p14:tracePt t="2291" x="3779838" y="3216275"/>
          <p14:tracePt t="2308" x="3867150" y="3267075"/>
          <p14:tracePt t="2309" x="3905250" y="3267075"/>
          <p14:tracePt t="2325" x="3956050" y="3303588"/>
          <p14:tracePt t="2341" x="3979863" y="3316288"/>
          <p14:tracePt t="2358" x="3992563" y="3316288"/>
          <p14:tracePt t="2375" x="4005263" y="3328988"/>
          <p14:tracePt t="2391" x="4005263" y="3341688"/>
          <p14:tracePt t="5426" x="3992563" y="3341688"/>
          <p14:tracePt t="5433" x="3956050" y="3341688"/>
          <p14:tracePt t="5442" x="3905250" y="3367088"/>
          <p14:tracePt t="5458" x="3767138" y="3403600"/>
          <p14:tracePt t="5475" x="3605213" y="3429000"/>
          <p14:tracePt t="5492" x="3405188" y="3441700"/>
          <p14:tracePt t="5508" x="3216275" y="3454400"/>
          <p14:tracePt t="5509" x="3116263" y="3454400"/>
          <p14:tracePt t="5526" x="2867025" y="3454400"/>
          <p14:tracePt t="5541" x="2628900" y="3454400"/>
          <p14:tracePt t="5558" x="2352675" y="3454400"/>
          <p14:tracePt t="5575" x="2103438" y="3454400"/>
          <p14:tracePt t="5592" x="1852613" y="3454400"/>
          <p14:tracePt t="5608" x="1652588" y="3454400"/>
          <p14:tracePt t="5609" x="1565275" y="3454400"/>
          <p14:tracePt t="5625" x="1489075" y="3454400"/>
          <p14:tracePt t="5641" x="1301750" y="3454400"/>
          <p14:tracePt t="5658" x="1227138" y="3479800"/>
          <p14:tracePt t="5675" x="1176338" y="3490913"/>
          <p14:tracePt t="5691" x="1163638" y="3490913"/>
          <p14:tracePt t="5932" x="1150938" y="3490913"/>
          <p14:tracePt t="5954" x="1139825" y="3490913"/>
          <p14:tracePt t="5962" x="1127125" y="3490913"/>
          <p14:tracePt t="5971" x="1114425" y="3490913"/>
          <p14:tracePt t="5978" x="1101725" y="3490913"/>
          <p14:tracePt t="5993" x="1089025" y="3490913"/>
          <p14:tracePt t="6009" x="1063625" y="3490913"/>
          <p14:tracePt t="6024" x="1027113" y="3479800"/>
          <p14:tracePt t="6042" x="1014413" y="3467100"/>
          <p14:tracePt t="6058" x="989013" y="3441700"/>
          <p14:tracePt t="6075" x="976313" y="3429000"/>
          <p14:tracePt t="6091" x="976313" y="3378200"/>
          <p14:tracePt t="6092" x="976313" y="3328988"/>
          <p14:tracePt t="6108" x="1014413" y="3216275"/>
          <p14:tracePt t="6125" x="1101725" y="3041650"/>
          <p14:tracePt t="6141" x="1239838" y="2852738"/>
          <p14:tracePt t="6158" x="1389063" y="2716213"/>
          <p14:tracePt t="6175" x="1539875" y="2603500"/>
          <p14:tracePt t="6192" x="1739900" y="2503488"/>
          <p14:tracePt t="6208" x="1865313" y="2478088"/>
          <p14:tracePt t="6225" x="1927225" y="2478088"/>
          <p14:tracePt t="6241" x="1965325" y="2478088"/>
          <p14:tracePt t="6523" x="1978025" y="2478088"/>
          <p14:tracePt t="6531" x="2003425" y="2478088"/>
          <p14:tracePt t="6542" x="2027238" y="2490788"/>
          <p14:tracePt t="6558" x="2090738" y="2527300"/>
          <p14:tracePt t="6575" x="2216150" y="2603500"/>
          <p14:tracePt t="6576" x="2303463" y="2652713"/>
          <p14:tracePt t="6592" x="2452688" y="2740025"/>
          <p14:tracePt t="6608" x="2603500" y="2828925"/>
          <p14:tracePt t="6625" x="2728913" y="2890838"/>
          <p14:tracePt t="6645" x="2854325" y="2952750"/>
          <p14:tracePt t="6658" x="2879725" y="2978150"/>
          <p14:tracePt t="6675" x="2903538" y="2978150"/>
          <p14:tracePt t="6676" x="2916238" y="2990850"/>
          <p14:tracePt t="7007" x="2941638" y="2990850"/>
          <p14:tracePt t="7014" x="2954338" y="2990850"/>
          <p14:tracePt t="7025" x="2992438" y="2990850"/>
          <p14:tracePt t="7042" x="3067050" y="2990850"/>
          <p14:tracePt t="7058" x="3216275" y="2990850"/>
          <p14:tracePt t="7060" x="3305175" y="2990850"/>
          <p14:tracePt t="7076" x="3505200" y="2990850"/>
          <p14:tracePt t="7091" x="3679825" y="2990850"/>
          <p14:tracePt t="7108" x="3830638" y="2990850"/>
          <p14:tracePt t="7125" x="3956050" y="2990850"/>
          <p14:tracePt t="7142" x="4017963" y="3003550"/>
          <p14:tracePt t="7158" x="4068763" y="3003550"/>
          <p14:tracePt t="7174" x="4081463" y="3003550"/>
          <p14:tracePt t="7551" x="4092575" y="3003550"/>
          <p14:tracePt t="7559" x="4117975" y="3003550"/>
          <p14:tracePt t="7566" x="4143375" y="3003550"/>
          <p14:tracePt t="7575" x="4181475" y="3003550"/>
          <p14:tracePt t="7592" x="4305300" y="3016250"/>
          <p14:tracePt t="7608" x="4518025" y="3041650"/>
          <p14:tracePt t="7625" x="4706938" y="3065463"/>
          <p14:tracePt t="7642" x="4868863" y="3090863"/>
          <p14:tracePt t="7643" x="4956175" y="3103563"/>
          <p14:tracePt t="7658" x="5081588" y="3128963"/>
          <p14:tracePt t="7675" x="5170488" y="3141663"/>
          <p14:tracePt t="7691" x="5219700" y="3154363"/>
          <p14:tracePt t="7719" x="5232400" y="3154363"/>
          <p14:tracePt t="8050" x="5245100" y="3154363"/>
          <p14:tracePt t="8058" x="5257800" y="3154363"/>
          <p14:tracePt t="8066" x="5270500" y="3154363"/>
          <p14:tracePt t="8075" x="5294313" y="3154363"/>
          <p14:tracePt t="8092" x="5383213" y="3154363"/>
          <p14:tracePt t="8108" x="5595938" y="3154363"/>
          <p14:tracePt t="8125" x="5845175" y="3154363"/>
          <p14:tracePt t="8126" x="5957888" y="3154363"/>
          <p14:tracePt t="8142" x="6221413" y="3178175"/>
          <p14:tracePt t="8158" x="6459538" y="3216275"/>
          <p14:tracePt t="8175" x="6672263" y="3267075"/>
          <p14:tracePt t="8191" x="6797675" y="3303588"/>
          <p14:tracePt t="8208" x="6872288" y="3328988"/>
          <p14:tracePt t="8225" x="6910388" y="3341688"/>
          <p14:tracePt t="8241" x="6921500" y="3341688"/>
          <p14:tracePt t="27241" x="6921500" y="3354388"/>
          <p14:tracePt t="27248" x="6910388" y="3354388"/>
          <p14:tracePt t="27258" x="6897688" y="3354388"/>
          <p14:tracePt t="27275" x="6884988" y="3367088"/>
          <p14:tracePt t="27292" x="6859588" y="3378200"/>
          <p14:tracePt t="27309" x="6821488" y="3378200"/>
          <p14:tracePt t="27326" x="6797675" y="3378200"/>
          <p14:tracePt t="27342" x="6759575" y="3378200"/>
          <p14:tracePt t="27358" x="6708775" y="3378200"/>
          <p14:tracePt t="27375" x="6646863" y="3354388"/>
          <p14:tracePt t="27392" x="6572250" y="3328988"/>
          <p14:tracePt t="27393" x="6546850" y="3316288"/>
          <p14:tracePt t="27408" x="6483350" y="3278188"/>
          <p14:tracePt t="27425" x="6421438" y="3254375"/>
          <p14:tracePt t="27442" x="6321425" y="3203575"/>
          <p14:tracePt t="27458" x="6183313" y="3141663"/>
          <p14:tracePt t="27475" x="6034088" y="3090863"/>
          <p14:tracePt t="27492" x="5832475" y="3016250"/>
          <p14:tracePt t="27494" x="5745163" y="3003550"/>
          <p14:tracePt t="27508" x="5532438" y="2941638"/>
          <p14:tracePt t="27525" x="5319713" y="2903538"/>
          <p14:tracePt t="27541" x="5145088" y="2878138"/>
          <p14:tracePt t="27558" x="4956175" y="2852738"/>
          <p14:tracePt t="27575" x="4806950" y="2840038"/>
          <p14:tracePt t="27592" x="4681538" y="2840038"/>
          <p14:tracePt t="27593" x="4630738" y="2840038"/>
          <p14:tracePt t="27608" x="4543425" y="2840038"/>
          <p14:tracePt t="27625" x="4494213" y="2840038"/>
          <p14:tracePt t="27641" x="4468813" y="2840038"/>
          <p14:tracePt t="27938" x="4456113" y="2840038"/>
          <p14:tracePt t="27946" x="4430713" y="2840038"/>
          <p14:tracePt t="27954" x="4394200" y="2840038"/>
          <p14:tracePt t="27961" x="4356100" y="2840038"/>
          <p14:tracePt t="27975" x="4318000" y="2840038"/>
          <p14:tracePt t="27977" x="4256088" y="2852738"/>
          <p14:tracePt t="27992" x="4068763" y="2865438"/>
          <p14:tracePt t="28008" x="3843338" y="2865438"/>
          <p14:tracePt t="28025" x="3592513" y="2890838"/>
          <p14:tracePt t="28042" x="3328988" y="2890838"/>
          <p14:tracePt t="28059" x="3003550" y="2916238"/>
          <p14:tracePt t="28075" x="2728913" y="2952750"/>
          <p14:tracePt t="28077" x="2603500" y="2965450"/>
          <p14:tracePt t="28092" x="2365375" y="3003550"/>
          <p14:tracePt t="28108" x="2190750" y="3041650"/>
          <p14:tracePt t="28125" x="2090738" y="3065463"/>
          <p14:tracePt t="28141" x="2052638" y="3078163"/>
          <p14:tracePt t="28158" x="2039938" y="3078163"/>
          <p14:tracePt t="28175" x="2027238" y="3078163"/>
          <p14:tracePt t="28460" x="2014538" y="3090863"/>
          <p14:tracePt t="28476" x="2003425" y="3103563"/>
          <p14:tracePt t="28484" x="1990725" y="3116263"/>
          <p14:tracePt t="28492" x="1990725" y="3128963"/>
          <p14:tracePt t="28509" x="1965325" y="3141663"/>
          <p14:tracePt t="28525" x="1952625" y="3154363"/>
          <p14:tracePt t="28542" x="1939925" y="3165475"/>
          <p14:tracePt t="28558" x="1914525" y="3190875"/>
          <p14:tracePt t="28575" x="1878013" y="3254375"/>
          <p14:tracePt t="28591" x="1827213" y="3328988"/>
          <p14:tracePt t="28608" x="1790700" y="3390900"/>
          <p14:tracePt t="28625" x="1739900" y="3454400"/>
          <p14:tracePt t="28641" x="1701800" y="3503613"/>
          <p14:tracePt t="28659" x="1665288" y="3554413"/>
          <p14:tracePt t="28660" x="1652588" y="3567113"/>
          <p14:tracePt t="28675" x="1614488" y="3603625"/>
          <p14:tracePt t="28692" x="1589088" y="3641725"/>
          <p14:tracePt t="28708" x="1577975" y="3679825"/>
          <p14:tracePt t="28725" x="1565275" y="3703638"/>
          <p14:tracePt t="28744" x="1565275" y="3729038"/>
          <p14:tracePt t="39036" x="1577975" y="3729038"/>
          <p14:tracePt t="39043" x="1589088" y="3729038"/>
          <p14:tracePt t="39051" x="1614488" y="3703638"/>
          <p14:tracePt t="39059" x="1652588" y="3679825"/>
          <p14:tracePt t="39075" x="1778000" y="3579813"/>
          <p14:tracePt t="39092" x="1939925" y="3454400"/>
          <p14:tracePt t="39109" x="2078038" y="3354388"/>
          <p14:tracePt t="39125" x="2178050" y="3303588"/>
          <p14:tracePt t="39127" x="2203450" y="3278188"/>
          <p14:tracePt t="39142" x="2239963" y="3254375"/>
          <p14:tracePt t="39159" x="2252663" y="3241675"/>
          <p14:tracePt t="39175" x="2252663" y="3228975"/>
          <p14:tracePt t="39195" x="2252663" y="3216275"/>
          <p14:tracePt t="39208" x="2228850" y="3203575"/>
          <p14:tracePt t="39225" x="2165350" y="3190875"/>
          <p14:tracePt t="39226" x="2090738" y="3178175"/>
          <p14:tracePt t="39242" x="1952625" y="3165475"/>
          <p14:tracePt t="39258" x="1765300" y="3165475"/>
          <p14:tracePt t="39275" x="1601788" y="3165475"/>
          <p14:tracePt t="39292" x="1476375" y="3165475"/>
          <p14:tracePt t="39308" x="1401763" y="3165475"/>
          <p14:tracePt t="39325" x="1363663" y="3165475"/>
          <p14:tracePt t="39326" x="1339850" y="3165475"/>
          <p14:tracePt t="39342" x="1327150" y="3165475"/>
          <p14:tracePt t="39673" x="1339850" y="3165475"/>
          <p14:tracePt t="39687" x="1363663" y="3165475"/>
          <p14:tracePt t="39695" x="1389063" y="3178175"/>
          <p14:tracePt t="39708" x="1414463" y="3190875"/>
          <p14:tracePt t="39710" x="1439863" y="3203575"/>
          <p14:tracePt t="39726" x="1527175" y="3241675"/>
          <p14:tracePt t="39742" x="1627188" y="3303588"/>
          <p14:tracePt t="39758" x="1727200" y="3354388"/>
          <p14:tracePt t="39775" x="1814513" y="3416300"/>
          <p14:tracePt t="39792" x="1865313" y="3467100"/>
          <p14:tracePt t="39809" x="1914525" y="3503613"/>
          <p14:tracePt t="39810" x="1927225" y="3516313"/>
          <p14:tracePt t="39825" x="1965325" y="3541713"/>
          <p14:tracePt t="39842" x="1990725" y="3579813"/>
          <p14:tracePt t="39858" x="2014538" y="3590925"/>
          <p14:tracePt t="39878" x="2027238" y="3590925"/>
          <p14:tracePt t="49434" x="2065338" y="3590925"/>
          <p14:tracePt t="49441" x="2103438" y="3567113"/>
          <p14:tracePt t="49449" x="2190750" y="3503613"/>
          <p14:tracePt t="49459" x="2316163" y="3454400"/>
          <p14:tracePt t="49475" x="2603500" y="3290888"/>
          <p14:tracePt t="49492" x="3003550" y="3103563"/>
          <p14:tracePt t="49509" x="3341688" y="2978150"/>
          <p14:tracePt t="49510" x="3467100" y="2916238"/>
          <p14:tracePt t="49525" x="3692525" y="2840038"/>
          <p14:tracePt t="49542" x="3867150" y="2803525"/>
          <p14:tracePt t="49558" x="3956050" y="2778125"/>
          <p14:tracePt t="49576" x="3992563" y="2765425"/>
          <p14:tracePt t="49592" x="4005263" y="2765425"/>
          <p14:tracePt t="49625" x="3992563" y="2765425"/>
          <p14:tracePt t="49632" x="3943350" y="2765425"/>
          <p14:tracePt t="49642" x="3892550" y="2765425"/>
          <p14:tracePt t="49658" x="3679825" y="2816225"/>
          <p14:tracePt t="49675" x="3479800" y="2840038"/>
          <p14:tracePt t="49692" x="3205163" y="2878138"/>
          <p14:tracePt t="49693" x="3067050" y="2928938"/>
          <p14:tracePt t="49709" x="2854325" y="2952750"/>
          <p14:tracePt t="49725" x="2641600" y="3003550"/>
          <p14:tracePt t="49742" x="2516188" y="3041650"/>
          <p14:tracePt t="49758" x="2416175" y="3078163"/>
          <p14:tracePt t="49775" x="2378075" y="3090863"/>
          <p14:tracePt t="50094" x="2365375" y="3103563"/>
          <p14:tracePt t="50101" x="2352675" y="3116263"/>
          <p14:tracePt t="50109" x="2328863" y="3141663"/>
          <p14:tracePt t="50126" x="2278063" y="3178175"/>
          <p14:tracePt t="50142" x="2203450" y="3228975"/>
          <p14:tracePt t="50159" x="2103438" y="3303588"/>
          <p14:tracePt t="50176" x="1927225" y="3416300"/>
          <p14:tracePt t="50178" x="1839913" y="3479800"/>
          <p14:tracePt t="50193" x="1665288" y="3629025"/>
          <p14:tracePt t="50208" x="1514475" y="3754438"/>
          <p14:tracePt t="50225" x="1389063" y="3879850"/>
          <p14:tracePt t="50242" x="1314450" y="3929063"/>
          <p14:tracePt t="50258" x="1276350" y="3992563"/>
          <p14:tracePt t="50277" x="1276350" y="4005263"/>
          <p14:tracePt t="50676" x="1301750" y="4005263"/>
          <p14:tracePt t="50684" x="1327150" y="4005263"/>
          <p14:tracePt t="50692" x="1363663" y="4005263"/>
          <p14:tracePt t="50709" x="1527175" y="3979863"/>
          <p14:tracePt t="50725" x="1778000" y="3916363"/>
          <p14:tracePt t="50742" x="2078038" y="3854450"/>
          <p14:tracePt t="50759" x="2339975" y="3779838"/>
          <p14:tracePt t="50760" x="2478088" y="3741738"/>
          <p14:tracePt t="50776" x="2667000" y="3703638"/>
          <p14:tracePt t="50792" x="2790825" y="3679825"/>
          <p14:tracePt t="50809" x="2867025" y="3667125"/>
          <p14:tracePt t="50825" x="2890838" y="3654425"/>
          <p14:tracePt t="50842" x="2903538" y="3654425"/>
          <p14:tracePt t="50868" x="2890838" y="3654425"/>
          <p14:tracePt t="50876" x="2867025" y="3654425"/>
          <p14:tracePt t="50892" x="2754313" y="3654425"/>
          <p14:tracePt t="50908" x="2578100" y="3667125"/>
          <p14:tracePt t="50925" x="2352675" y="3703638"/>
          <p14:tracePt t="50942" x="2116138" y="3767138"/>
          <p14:tracePt t="50959" x="1903413" y="3829050"/>
          <p14:tracePt t="50960" x="1814513" y="3867150"/>
          <p14:tracePt t="50975" x="1701800" y="3905250"/>
          <p14:tracePt t="50992" x="1639888" y="3954463"/>
          <p14:tracePt t="51008" x="1614488" y="3954463"/>
          <p14:tracePt t="55749" x="1627188" y="3954463"/>
          <p14:tracePt t="55756" x="1677988" y="3954463"/>
          <p14:tracePt t="55764" x="1727200" y="3954463"/>
          <p14:tracePt t="55775" x="1801813" y="3954463"/>
          <p14:tracePt t="55792" x="2078038" y="3929063"/>
          <p14:tracePt t="55809" x="2603500" y="3892550"/>
          <p14:tracePt t="55825" x="2867025" y="3879850"/>
          <p14:tracePt t="55842" x="3103563" y="3879850"/>
          <p14:tracePt t="55859" x="3241675" y="3867150"/>
          <p14:tracePt t="55875" x="3328988" y="3867150"/>
          <p14:tracePt t="55892" x="3379788" y="3867150"/>
          <p14:tracePt t="55940" x="3379788" y="3879850"/>
          <p14:tracePt t="55948" x="3354388" y="3905250"/>
          <p14:tracePt t="55959" x="3279775" y="3929063"/>
          <p14:tracePt t="55975" x="3128963" y="4029075"/>
          <p14:tracePt t="55992" x="2941638" y="4129088"/>
          <p14:tracePt t="55993" x="2828925" y="4179888"/>
          <p14:tracePt t="56009" x="2654300" y="4267200"/>
          <p14:tracePt t="56025" x="2465388" y="4354513"/>
          <p14:tracePt t="56042" x="2352675" y="4418013"/>
          <p14:tracePt t="56058" x="2239963" y="4479925"/>
          <p14:tracePt t="56075" x="2165350" y="4518025"/>
          <p14:tracePt t="56092" x="2127250" y="4554538"/>
          <p14:tracePt t="58558" x="2116138" y="4554538"/>
          <p14:tracePt t="58565" x="2078038" y="4554538"/>
          <p14:tracePt t="58575" x="2065338" y="4554538"/>
          <p14:tracePt t="58592" x="1990725" y="4554538"/>
          <p14:tracePt t="58609" x="1927225" y="4554538"/>
          <p14:tracePt t="58626" x="1801813" y="4554538"/>
          <p14:tracePt t="58642" x="1689100" y="4554538"/>
          <p14:tracePt t="58659" x="1539875" y="4543425"/>
          <p14:tracePt t="58675" x="1401763" y="4530725"/>
          <p14:tracePt t="58692" x="1276350" y="4518025"/>
          <p14:tracePt t="58709" x="1176338" y="4518025"/>
          <p14:tracePt t="58726" x="1050925" y="4518025"/>
          <p14:tracePt t="58742" x="989013" y="4518025"/>
          <p14:tracePt t="58758" x="938213" y="4518025"/>
          <p14:tracePt t="58775" x="925513" y="4518025"/>
          <p14:tracePt t="58792" x="901700" y="4518025"/>
          <p14:tracePt t="70460" x="914400" y="4518025"/>
          <p14:tracePt t="70467" x="925513" y="4492625"/>
          <p14:tracePt t="70476" x="963613" y="4479925"/>
          <p14:tracePt t="70492" x="1101725" y="4379913"/>
          <p14:tracePt t="70509" x="1339850" y="4217988"/>
          <p14:tracePt t="70526" x="1639888" y="4005263"/>
          <p14:tracePt t="70543" x="1978025" y="3779838"/>
          <p14:tracePt t="70544" x="2116138" y="3703638"/>
          <p14:tracePt t="70559" x="2239963" y="3616325"/>
          <p14:tracePt t="70576" x="2578100" y="3441700"/>
          <p14:tracePt t="70592" x="2703513" y="3367088"/>
          <p14:tracePt t="70609" x="2803525" y="3316288"/>
          <p14:tracePt t="70626" x="2879725" y="3278188"/>
          <p14:tracePt t="70643" x="2928938" y="3267075"/>
          <p14:tracePt t="70643" x="2941638" y="3267075"/>
          <p14:tracePt t="70659" x="2979738" y="3254375"/>
          <p14:tracePt t="70676" x="3003550" y="3241675"/>
          <p14:tracePt t="70692" x="3016250" y="3228975"/>
          <p14:tracePt t="70728" x="3028950" y="3228975"/>
          <p14:tracePt t="70735" x="3041650" y="3228975"/>
          <p14:tracePt t="70751" x="3054350" y="3228975"/>
          <p14:tracePt t="70759" x="3067050" y="3228975"/>
          <p14:tracePt t="70775" x="3092450" y="3267075"/>
          <p14:tracePt t="70792" x="3116263" y="3316288"/>
          <p14:tracePt t="70809" x="3154363" y="3403600"/>
          <p14:tracePt t="70825" x="3167063" y="3467100"/>
          <p14:tracePt t="70843" x="3205163" y="3567113"/>
          <p14:tracePt t="70859" x="3241675" y="3616325"/>
          <p14:tracePt t="70875" x="3254375" y="3667125"/>
          <p14:tracePt t="70892" x="3267075" y="3716338"/>
          <p14:tracePt t="70909" x="3292475" y="3754438"/>
          <p14:tracePt t="70926" x="3292475" y="3767138"/>
          <p14:tracePt t="70943" x="3292475" y="3779838"/>
          <p14:tracePt t="94615" x="3279775" y="3779838"/>
          <p14:tracePt t="94623" x="3254375" y="3779838"/>
          <p14:tracePt t="94635" x="3228975" y="3792538"/>
          <p14:tracePt t="94643" x="3167063" y="3803650"/>
          <p14:tracePt t="94660" x="3028950" y="3829050"/>
          <p14:tracePt t="94661" x="2916238" y="3841750"/>
          <p14:tracePt t="94677" x="2654300" y="3892550"/>
          <p14:tracePt t="94693" x="2416175" y="3929063"/>
          <p14:tracePt t="94710" x="2203450" y="3954463"/>
          <p14:tracePt t="94726" x="1990725" y="3979863"/>
          <p14:tracePt t="94743" x="1878013" y="4005263"/>
          <p14:tracePt t="94760" x="1790700" y="4029075"/>
          <p14:tracePt t="94761" x="1765300" y="4029075"/>
          <p14:tracePt t="94776" x="1739900" y="4029075"/>
          <p14:tracePt t="94792" x="1727200" y="4029075"/>
          <p14:tracePt t="94838" x="1739900" y="4029075"/>
          <p14:tracePt t="94845" x="1765300" y="4029075"/>
          <p14:tracePt t="94853" x="1827213" y="4005263"/>
          <p14:tracePt t="94860" x="1914525" y="3967163"/>
          <p14:tracePt t="94876" x="2178050" y="3892550"/>
          <p14:tracePt t="94893" x="2516188" y="3816350"/>
          <p14:tracePt t="94909" x="2879725" y="3754438"/>
          <p14:tracePt t="94926" x="3192463" y="3703638"/>
          <p14:tracePt t="94942" x="3479800" y="3679825"/>
          <p14:tracePt t="94959" x="3730625" y="3667125"/>
          <p14:tracePt t="94960" x="3817938" y="3667125"/>
          <p14:tracePt t="94976" x="4005263" y="3667125"/>
          <p14:tracePt t="94992" x="4143375" y="3667125"/>
          <p14:tracePt t="95009" x="4268788" y="3692525"/>
          <p14:tracePt t="95026" x="4356100" y="3716338"/>
          <p14:tracePt t="95044" x="4368800" y="3716338"/>
          <p14:tracePt t="95059" x="4381500" y="3716338"/>
          <p14:tracePt t="95337" x="4394200" y="3716338"/>
          <p14:tracePt t="95344" x="4406900" y="3729038"/>
          <p14:tracePt t="95353" x="4430713" y="3729038"/>
          <p14:tracePt t="95360" x="4468813" y="3741738"/>
          <p14:tracePt t="95376" x="4619625" y="3779838"/>
          <p14:tracePt t="95393" x="4868863" y="3892550"/>
          <p14:tracePt t="95409" x="5207000" y="4005263"/>
          <p14:tracePt t="95426" x="5483225" y="4129088"/>
          <p14:tracePt t="95443" x="5719763" y="4241800"/>
          <p14:tracePt t="95444" x="5808663" y="4279900"/>
          <p14:tracePt t="95459" x="5945188" y="4354513"/>
          <p14:tracePt t="95476" x="6021388" y="4379913"/>
          <p14:tracePt t="95493" x="6045200" y="4392613"/>
          <p14:tracePt t="95509" x="6045200" y="4418013"/>
          <p14:tracePt t="95526" x="6045200" y="4430713"/>
          <p14:tracePt t="95543" x="6045200" y="4454525"/>
          <p14:tracePt t="95543" x="5995988" y="4454525"/>
          <p14:tracePt t="95559" x="5870575" y="4492625"/>
          <p14:tracePt t="95576" x="5645150" y="4543425"/>
          <p14:tracePt t="95592" x="5332413" y="4543425"/>
          <p14:tracePt t="95609" x="4994275" y="4543425"/>
          <p14:tracePt t="95626" x="4643438" y="4543425"/>
          <p14:tracePt t="95643" x="4330700" y="4530725"/>
          <p14:tracePt t="95659" x="3979863" y="4505325"/>
          <p14:tracePt t="95676" x="3856038" y="4505325"/>
          <p14:tracePt t="95692" x="3805238" y="4492625"/>
          <p14:tracePt t="95709" x="3779838" y="4492625"/>
          <p14:tracePt t="96120" x="3756025" y="4492625"/>
          <p14:tracePt t="96127" x="3743325" y="4492625"/>
          <p14:tracePt t="96135" x="3717925" y="4492625"/>
          <p14:tracePt t="96143" x="3667125" y="4492625"/>
          <p14:tracePt t="96160" x="3541713" y="4492625"/>
          <p14:tracePt t="96176" x="3279775" y="4492625"/>
          <p14:tracePt t="96193" x="2903538" y="4492625"/>
          <p14:tracePt t="96210" x="2403475" y="4467225"/>
          <p14:tracePt t="96211" x="2103438" y="4467225"/>
          <p14:tracePt t="96226" x="1890713" y="4443413"/>
          <p14:tracePt t="96227" x="1714500" y="4430713"/>
          <p14:tracePt t="96243" x="1376363" y="4430713"/>
          <p14:tracePt t="96259" x="1150938" y="4430713"/>
          <p14:tracePt t="96276" x="963613" y="4430713"/>
          <p14:tracePt t="96293" x="876300" y="4430713"/>
          <p14:tracePt t="96309" x="838200" y="4430713"/>
          <p14:tracePt t="96326" x="825500" y="4430713"/>
          <p14:tracePt t="96604" x="825500" y="4443413"/>
          <p14:tracePt t="96610" x="838200" y="4454525"/>
          <p14:tracePt t="96618" x="850900" y="4467225"/>
          <p14:tracePt t="96627" x="876300" y="4479925"/>
          <p14:tracePt t="96643" x="938213" y="4543425"/>
          <p14:tracePt t="96659" x="1027113" y="4605338"/>
          <p14:tracePt t="96676" x="1163638" y="4705350"/>
          <p14:tracePt t="96693" x="1301750" y="4818063"/>
          <p14:tracePt t="96710" x="1501775" y="4968875"/>
          <p14:tracePt t="96726" x="1639888" y="5056188"/>
          <p14:tracePt t="96743" x="1739900" y="5143500"/>
          <p14:tracePt t="96759" x="1827213" y="5205413"/>
          <p14:tracePt t="96776" x="1903413" y="5256213"/>
          <p14:tracePt t="96792" x="1952625" y="5294313"/>
          <p14:tracePt t="96810" x="1965325" y="5305425"/>
          <p14:tracePt t="97770" x="1952625" y="5305425"/>
          <p14:tracePt t="97777" x="1939925" y="5305425"/>
          <p14:tracePt t="97785" x="1914525" y="5294313"/>
          <p14:tracePt t="97793" x="1890713" y="5294313"/>
          <p14:tracePt t="97810" x="1852613" y="5256213"/>
          <p14:tracePt t="97826" x="1765300" y="5205413"/>
          <p14:tracePt t="97843" x="1689100" y="5143500"/>
          <p14:tracePt t="97860" x="1627188" y="5105400"/>
          <p14:tracePt t="97862" x="1565275" y="5056188"/>
          <p14:tracePt t="97877" x="1489075" y="4992688"/>
          <p14:tracePt t="97893" x="1389063" y="4930775"/>
          <p14:tracePt t="97909" x="1276350" y="4868863"/>
          <p14:tracePt t="97926" x="1189038" y="4805363"/>
          <p14:tracePt t="97943" x="1127125" y="4756150"/>
          <p14:tracePt t="97959" x="1063625" y="4705350"/>
          <p14:tracePt t="97960" x="1050925" y="4692650"/>
          <p14:tracePt t="97977" x="1027113" y="4656138"/>
          <p14:tracePt t="97992" x="1001713" y="4643438"/>
          <p14:tracePt t="98009" x="989013" y="4643438"/>
          <p14:tracePt t="98026" x="989013" y="4630738"/>
          <p14:tracePt t="98042" x="976313" y="4618038"/>
          <p14:tracePt t="98476" x="989013" y="4618038"/>
          <p14:tracePt t="98484" x="1014413" y="4618038"/>
          <p14:tracePt t="98493" x="1038225" y="4618038"/>
          <p14:tracePt t="98509" x="1101725" y="4618038"/>
          <p14:tracePt t="98526" x="1201738" y="4618038"/>
          <p14:tracePt t="98543" x="1301750" y="4630738"/>
          <p14:tracePt t="98544" x="1363663" y="4643438"/>
          <p14:tracePt t="98560" x="1489075" y="4667250"/>
          <p14:tracePt t="98576" x="1639888" y="4705350"/>
          <p14:tracePt t="98593" x="1739900" y="4718050"/>
          <p14:tracePt t="98609" x="1839913" y="4756150"/>
          <p14:tracePt t="98626" x="1903413" y="4768850"/>
          <p14:tracePt t="98643" x="1952625" y="4779963"/>
          <p14:tracePt t="98659" x="1965325" y="4779963"/>
          <p14:tracePt t="98944" x="1978025" y="4779963"/>
          <p14:tracePt t="98960" x="1990725" y="4779963"/>
          <p14:tracePt t="98967" x="2027238" y="4779963"/>
          <p14:tracePt t="98976" x="2052638" y="4779963"/>
          <p14:tracePt t="98993" x="2178050" y="4779963"/>
          <p14:tracePt t="99010" x="2316163" y="4779963"/>
          <p14:tracePt t="99026" x="2516188" y="4792663"/>
          <p14:tracePt t="99043" x="2790825" y="4818063"/>
          <p14:tracePt t="99059" x="2941638" y="4843463"/>
          <p14:tracePt t="99076" x="3067050" y="4868863"/>
          <p14:tracePt t="99092" x="3192463" y="4892675"/>
          <p14:tracePt t="99109" x="3267075" y="4918075"/>
          <p14:tracePt t="99126" x="3317875" y="4930775"/>
          <p14:tracePt t="99143" x="3328988" y="4930775"/>
          <p14:tracePt t="99436" x="3341688" y="4930775"/>
          <p14:tracePt t="99443" x="3354388" y="4930775"/>
          <p14:tracePt t="99451" x="3379788" y="4930775"/>
          <p14:tracePt t="99460" x="3405188" y="4930775"/>
          <p14:tracePt t="99476" x="3492500" y="4930775"/>
          <p14:tracePt t="99493" x="3605213" y="4930775"/>
          <p14:tracePt t="99510" x="3792538" y="4956175"/>
          <p14:tracePt t="99511" x="3892550" y="4956175"/>
          <p14:tracePt t="99527" x="4030663" y="4968875"/>
          <p14:tracePt t="99543" x="4143375" y="4981575"/>
          <p14:tracePt t="99559" x="4256088" y="4992688"/>
          <p14:tracePt t="99576" x="4356100" y="5018088"/>
          <p14:tracePt t="99593" x="4381500" y="5018088"/>
          <p14:tracePt t="99609" x="4406900" y="5018088"/>
          <p14:tracePt t="99611" x="4418013" y="5018088"/>
          <p14:tracePt t="117704" x="4456113" y="5018088"/>
          <p14:tracePt t="117711" x="4506913" y="4981575"/>
          <p14:tracePt t="117719" x="4581525" y="4943475"/>
          <p14:tracePt t="117727" x="4719638" y="4856163"/>
          <p14:tracePt t="117743" x="5132388" y="4667250"/>
          <p14:tracePt t="117760" x="5832475" y="4392613"/>
          <p14:tracePt t="117776" x="6608763" y="4167188"/>
          <p14:tracePt t="117793" x="7485063" y="3967163"/>
          <p14:tracePt t="117809" x="8274050" y="3841750"/>
          <p14:tracePt t="117810" x="8624888" y="3803650"/>
          <p14:tracePt t="117826" x="9288463" y="3767138"/>
          <p14:tracePt t="117843" x="9663113" y="3767138"/>
          <p14:tracePt t="117860" x="9939338" y="3767138"/>
          <p14:tracePt t="117876" x="10113963" y="3767138"/>
          <p14:tracePt t="117893" x="10201275" y="3767138"/>
          <p14:tracePt t="117910" x="10252075" y="3779838"/>
          <p14:tracePt t="117911" x="10264775" y="3779838"/>
          <p14:tracePt t="117928" x="10277475" y="3792538"/>
          <p14:tracePt t="117957" x="10277475" y="3803650"/>
          <p14:tracePt t="117965" x="10226675" y="3829050"/>
          <p14:tracePt t="117976" x="10164763" y="3867150"/>
          <p14:tracePt t="117993" x="10001250" y="3941763"/>
          <p14:tracePt t="118010" x="9813925" y="4029075"/>
          <p14:tracePt t="118011" x="9713913" y="4079875"/>
          <p14:tracePt t="118026" x="9513888" y="4167188"/>
          <p14:tracePt t="118043" x="9337675" y="4279900"/>
          <p14:tracePt t="118059" x="9199563" y="4367213"/>
          <p14:tracePt t="118076" x="9099550" y="4443413"/>
          <p14:tracePt t="118093" x="9088438" y="4443413"/>
          <p14:tracePt t="118110" x="9063038" y="4454525"/>
          <p14:tracePt t="118372" x="9050338" y="4454525"/>
          <p14:tracePt t="118379" x="8999538" y="4492625"/>
          <p14:tracePt t="118387" x="8950325" y="4492625"/>
          <p14:tracePt t="118395" x="8874125" y="4530725"/>
          <p14:tracePt t="118411" x="8674100" y="4618038"/>
          <p14:tracePt t="118426" x="8486775" y="4692650"/>
          <p14:tracePt t="118443" x="8299450" y="4768850"/>
          <p14:tracePt t="118459" x="8099425" y="4830763"/>
          <p14:tracePt t="118476" x="7923213" y="4879975"/>
          <p14:tracePt t="118493" x="7810500" y="4930775"/>
          <p14:tracePt t="118494" x="7761288" y="4943475"/>
          <p14:tracePt t="118524" x="7748588" y="4943475"/>
          <p14:tracePt t="118793" x="7773988" y="4943475"/>
          <p14:tracePt t="118801" x="7785100" y="4943475"/>
          <p14:tracePt t="118809" x="7797800" y="4943475"/>
          <p14:tracePt t="118826" x="7897813" y="4930775"/>
          <p14:tracePt t="118843" x="8048625" y="4905375"/>
          <p14:tracePt t="118860" x="8286750" y="4879975"/>
          <p14:tracePt t="118877" x="8661400" y="4818063"/>
          <p14:tracePt t="118878" x="8812213" y="4805363"/>
          <p14:tracePt t="118893" x="9175750" y="4779963"/>
          <p14:tracePt t="118910" x="9488488" y="4756150"/>
          <p14:tracePt t="118926" x="9763125" y="4743450"/>
          <p14:tracePt t="118943" x="9988550" y="4743450"/>
          <p14:tracePt t="118960" x="10188575" y="4743450"/>
          <p14:tracePt t="118977" x="10352088" y="4743450"/>
          <p14:tracePt t="118978" x="10414000" y="4743450"/>
          <p14:tracePt t="118993" x="10502900" y="4743450"/>
          <p14:tracePt t="119009" x="10552113" y="4743450"/>
          <p14:tracePt t="119039" x="10564813" y="4743450"/>
          <p14:tracePt t="119431" x="10552113" y="4743450"/>
          <p14:tracePt t="119439" x="10526713" y="4743450"/>
          <p14:tracePt t="119446" x="10514013" y="4743450"/>
          <p14:tracePt t="119460" x="10490200" y="4743450"/>
          <p14:tracePt t="119461" x="10439400" y="4743450"/>
          <p14:tracePt t="119477" x="10301288" y="4743450"/>
          <p14:tracePt t="119493" x="10064750" y="4743450"/>
          <p14:tracePt t="119510" x="9813925" y="4743450"/>
          <p14:tracePt t="119526" x="9537700" y="4743450"/>
          <p14:tracePt t="119543" x="9301163" y="4743450"/>
          <p14:tracePt t="119559" x="9099550" y="4743450"/>
          <p14:tracePt t="119561" x="9050338" y="4743450"/>
          <p14:tracePt t="119576" x="8975725" y="4743450"/>
          <p14:tracePt t="119593" x="8924925" y="4743450"/>
          <p14:tracePt t="119610" x="8912225" y="4743450"/>
          <p14:tracePt t="120053" x="8899525" y="4743450"/>
          <p14:tracePt t="120076" x="8886825" y="4743450"/>
          <p14:tracePt t="120083" x="8863013" y="4730750"/>
          <p14:tracePt t="120093" x="8837613" y="4730750"/>
          <p14:tracePt t="120110" x="8774113" y="4718050"/>
          <p14:tracePt t="120126" x="8674100" y="4705350"/>
          <p14:tracePt t="120143" x="8599488" y="4679950"/>
          <p14:tracePt t="120144" x="8561388" y="4679950"/>
          <p14:tracePt t="120161" x="8524875" y="4667250"/>
          <p14:tracePt t="120177" x="8512175" y="4667250"/>
          <p14:tracePt t="120193" x="8499475" y="4667250"/>
          <p14:tracePt t="120245" x="8499475" y="4656138"/>
          <p14:tracePt t="120252" x="8512175" y="4656138"/>
          <p14:tracePt t="120260" x="8561388" y="4630738"/>
          <p14:tracePt t="120276" x="8724900" y="4567238"/>
          <p14:tracePt t="120293" x="8986838" y="4492625"/>
          <p14:tracePt t="120309" x="9263063" y="4405313"/>
          <p14:tracePt t="120326" x="9513888" y="4341813"/>
          <p14:tracePt t="120344" x="9813925" y="4267200"/>
          <p14:tracePt t="120360" x="9952038" y="4254500"/>
          <p14:tracePt t="120376" x="10026650" y="4230688"/>
          <p14:tracePt t="120393" x="10075863" y="4217988"/>
          <p14:tracePt t="120410" x="10088563" y="4217988"/>
          <p14:tracePt t="120426" x="10101263" y="4217988"/>
          <p14:tracePt t="120536" x="10064750" y="4217988"/>
          <p14:tracePt t="120544" x="10039350" y="4217988"/>
          <p14:tracePt t="120551" x="10001250" y="4217988"/>
          <p14:tracePt t="120560" x="9963150" y="4217988"/>
          <p14:tracePt t="120576" x="9901238" y="4217988"/>
          <p14:tracePt t="120593" x="9852025" y="4217988"/>
          <p14:tracePt t="120610" x="9826625" y="4217988"/>
          <p14:tracePt t="120626" x="9813925" y="4217988"/>
          <p14:tracePt t="120828" x="9801225" y="4217988"/>
          <p14:tracePt t="120836" x="9788525" y="4217988"/>
          <p14:tracePt t="120843" x="9763125" y="4217988"/>
          <p14:tracePt t="120860" x="9688513" y="4230688"/>
          <p14:tracePt t="120876" x="9550400" y="4254500"/>
          <p14:tracePt t="120893" x="9312275" y="4292600"/>
          <p14:tracePt t="120910" x="9099550" y="4330700"/>
          <p14:tracePt t="120912" x="8999538" y="4354513"/>
          <p14:tracePt t="120927" x="8912225" y="4379913"/>
          <p14:tracePt t="120928" x="8837613" y="4392613"/>
          <p14:tracePt t="120943" x="8724900" y="4430713"/>
          <p14:tracePt t="120960" x="8661400" y="4443413"/>
          <p14:tracePt t="120976" x="8637588" y="4454525"/>
          <p14:tracePt t="120993" x="8612188" y="4454525"/>
          <p14:tracePt t="121243" x="8612188" y="4467225"/>
          <p14:tracePt t="121250" x="8624888" y="4467225"/>
          <p14:tracePt t="121260" x="8650288" y="4467225"/>
          <p14:tracePt t="121277" x="8699500" y="4492625"/>
          <p14:tracePt t="121293" x="8812213" y="4518025"/>
          <p14:tracePt t="121310" x="9099550" y="4567238"/>
          <p14:tracePt t="121326" x="9288463" y="4592638"/>
          <p14:tracePt t="121343" x="9475788" y="4618038"/>
          <p14:tracePt t="121360" x="9601200" y="4630738"/>
          <p14:tracePt t="121377" x="9663113" y="4630738"/>
          <p14:tracePt t="121393" x="9701213" y="4630738"/>
          <p14:tracePt t="121410" x="9726613" y="4630738"/>
          <p14:tracePt t="121426" x="9739313" y="4630738"/>
          <p14:tracePt t="121449" x="9739313" y="4643438"/>
          <p14:tracePt t="121495" x="9726613" y="4656138"/>
          <p14:tracePt t="121502" x="9713913" y="4667250"/>
          <p14:tracePt t="121510" x="9688513" y="4667250"/>
          <p14:tracePt t="121526" x="9626600" y="4692650"/>
          <p14:tracePt t="121543" x="9550400" y="4705350"/>
          <p14:tracePt t="121559" x="9501188" y="4718050"/>
          <p14:tracePt t="121576" x="9450388" y="4743450"/>
          <p14:tracePt t="121593" x="9424988" y="4743450"/>
          <p14:tracePt t="121610" x="9413875" y="4743450"/>
          <p14:tracePt t="122040" x="9424988" y="4743450"/>
          <p14:tracePt t="122047" x="9450388" y="4743450"/>
          <p14:tracePt t="122060" x="9475788" y="4730750"/>
          <p14:tracePt t="122076" x="9537700" y="4705350"/>
          <p14:tracePt t="122094" x="9637713" y="4667250"/>
          <p14:tracePt t="122110" x="9663113" y="4656138"/>
          <p14:tracePt t="122126" x="9688513" y="4643438"/>
          <p14:tracePt t="122143" x="9701213" y="4630738"/>
          <p14:tracePt t="122201" x="9701213" y="4618038"/>
          <p14:tracePt t="122208" x="9675813" y="4618038"/>
          <p14:tracePt t="122216" x="9637713" y="4618038"/>
          <p14:tracePt t="122227" x="9601200" y="4618038"/>
          <p14:tracePt t="122243" x="9450388" y="4618038"/>
          <p14:tracePt t="122260" x="9263063" y="4618038"/>
          <p14:tracePt t="122277" x="9112250" y="4618038"/>
          <p14:tracePt t="122278" x="9024938" y="4618038"/>
          <p14:tracePt t="122293" x="8937625" y="4618038"/>
          <p14:tracePt t="122309" x="8886825" y="4618038"/>
          <p14:tracePt t="122326" x="8850313" y="4618038"/>
          <p14:tracePt t="122343" x="8837613" y="4618038"/>
          <p14:tracePt t="122677" x="8850313" y="4618038"/>
          <p14:tracePt t="122685" x="8863013" y="4605338"/>
          <p14:tracePt t="122693" x="8886825" y="4592638"/>
          <p14:tracePt t="122710" x="8937625" y="4579938"/>
          <p14:tracePt t="122726" x="9050338" y="4567238"/>
          <p14:tracePt t="122743" x="9163050" y="4543425"/>
          <p14:tracePt t="122759" x="9324975" y="4518025"/>
          <p14:tracePt t="122761" x="9413875" y="4518025"/>
          <p14:tracePt t="122777" x="9563100" y="4518025"/>
          <p14:tracePt t="122793" x="9675813" y="4505325"/>
          <p14:tracePt t="122810" x="9750425" y="4505325"/>
          <p14:tracePt t="122826" x="9801225" y="4505325"/>
          <p14:tracePt t="122843" x="9839325" y="4505325"/>
          <p14:tracePt t="122860" x="9863138" y="4505325"/>
          <p14:tracePt t="122876" x="9875838" y="4505325"/>
          <p14:tracePt t="122968" x="9839325" y="4505325"/>
          <p14:tracePt t="122975" x="9801225" y="4505325"/>
          <p14:tracePt t="122983" x="9726613" y="4505325"/>
          <p14:tracePt t="122993" x="9650413" y="4505325"/>
          <p14:tracePt t="123010" x="9424988" y="4505325"/>
          <p14:tracePt t="123027" x="9212263" y="4505325"/>
          <p14:tracePt t="123043" x="9012238" y="4505325"/>
          <p14:tracePt t="123060" x="8799513" y="4505325"/>
          <p14:tracePt t="123076" x="8737600" y="4505325"/>
          <p14:tracePt t="123093" x="8699500" y="4505325"/>
          <p14:tracePt t="123110" x="8686800" y="4505325"/>
          <p14:tracePt t="123126" x="8674100" y="4505325"/>
          <p14:tracePt t="123913" x="8699500" y="4518025"/>
          <p14:tracePt t="123927" x="8712200" y="4530725"/>
          <p14:tracePt t="123936" x="8712200" y="4543425"/>
          <p14:tracePt t="123943" x="8737600" y="4554538"/>
          <p14:tracePt t="123960" x="8750300" y="4579938"/>
          <p14:tracePt t="123976" x="8763000" y="4592638"/>
          <p14:tracePt t="123993" x="8763000" y="4618038"/>
          <p14:tracePt t="124010" x="8774113" y="4630738"/>
          <p14:tracePt t="124027" x="8774113" y="4643438"/>
          <p14:tracePt t="124043" x="8774113" y="4656138"/>
          <p14:tracePt t="124060" x="8774113" y="4667250"/>
          <p14:tracePt t="124088" x="8774113" y="4679950"/>
          <p14:tracePt t="124112" x="8774113" y="4692650"/>
          <p14:tracePt t="124142" x="8774113" y="4705350"/>
          <p14:tracePt t="124157" x="8774113" y="4718050"/>
          <p14:tracePt t="124834" x="8786813" y="4718050"/>
          <p14:tracePt t="124841" x="8786813" y="4705350"/>
          <p14:tracePt t="124849" x="8799513" y="4705350"/>
          <p14:tracePt t="124860" x="8812213" y="4705350"/>
          <p14:tracePt t="124876" x="8850313" y="4692650"/>
          <p14:tracePt t="124893" x="8899525" y="4679950"/>
          <p14:tracePt t="124895" x="8924925" y="4679950"/>
          <p14:tracePt t="124911" x="8999538" y="4679950"/>
          <p14:tracePt t="124927" x="9088438" y="4667250"/>
          <p14:tracePt t="124943" x="9150350" y="4667250"/>
          <p14:tracePt t="124960" x="9199563" y="4667250"/>
          <p14:tracePt t="124976" x="9237663" y="4667250"/>
          <p14:tracePt t="124993" x="9288463" y="4667250"/>
          <p14:tracePt t="125009" x="9324975" y="4667250"/>
          <p14:tracePt t="125026" x="9350375" y="4667250"/>
          <p14:tracePt t="125043" x="9375775" y="4667250"/>
          <p14:tracePt t="125059" x="9388475" y="4667250"/>
          <p14:tracePt t="125076" x="9413875" y="4667250"/>
          <p14:tracePt t="125093" x="9450388" y="4667250"/>
          <p14:tracePt t="125117" x="9463088" y="4667250"/>
          <p14:tracePt t="125163" x="9475788" y="4667250"/>
          <p14:tracePt t="125363" x="9488488" y="4667250"/>
          <p14:tracePt t="125440" x="9501188" y="4667250"/>
          <p14:tracePt t="125463" x="9513888" y="4667250"/>
          <p14:tracePt t="126023" x="9501188" y="4667250"/>
          <p14:tracePt t="126031" x="9475788" y="4667250"/>
          <p14:tracePt t="126043" x="9450388" y="4667250"/>
          <p14:tracePt t="126060" x="9401175" y="4667250"/>
          <p14:tracePt t="126077" x="9312275" y="4667250"/>
          <p14:tracePt t="126093" x="9163050" y="4667250"/>
          <p14:tracePt t="126110" x="9088438" y="4679950"/>
          <p14:tracePt t="126127" x="9024938" y="4679950"/>
          <p14:tracePt t="126143" x="8975725" y="4692650"/>
          <p14:tracePt t="126160" x="8924925" y="4692650"/>
          <p14:tracePt t="126176" x="8912225" y="4692650"/>
          <p14:tracePt t="126193" x="8899525" y="4692650"/>
          <p14:tracePt t="126210" x="8886825" y="4692650"/>
          <p14:tracePt t="126230" x="8874125" y="4692650"/>
          <p14:tracePt t="128264" x="8724900" y="4679950"/>
          <p14:tracePt t="128271" x="8574088" y="4656138"/>
          <p14:tracePt t="128279" x="8312150" y="4605338"/>
          <p14:tracePt t="128294" x="7735888" y="4530725"/>
          <p14:tracePt t="128310" x="7085013" y="4454525"/>
          <p14:tracePt t="128327" x="6421438" y="4418013"/>
          <p14:tracePt t="128343" x="5795963" y="4405313"/>
          <p14:tracePt t="128360" x="5457825" y="4405313"/>
          <p14:tracePt t="128377" x="5181600" y="4405313"/>
          <p14:tracePt t="128378" x="5081588" y="4405313"/>
          <p14:tracePt t="128394" x="4981575" y="4405313"/>
          <p14:tracePt t="128410" x="4932363" y="4405313"/>
          <p14:tracePt t="128427" x="4919663" y="4405313"/>
          <p14:tracePt t="128809" x="4881563" y="4405313"/>
          <p14:tracePt t="128816" x="4832350" y="4405313"/>
          <p14:tracePt t="128826" x="4768850" y="4418013"/>
          <p14:tracePt t="128843" x="4581525" y="4454525"/>
          <p14:tracePt t="128860" x="4318000" y="4479925"/>
          <p14:tracePt t="128861" x="4168775" y="4492625"/>
          <p14:tracePt t="128877" x="3843338" y="4505325"/>
          <p14:tracePt t="128893" x="3429000" y="4505325"/>
          <p14:tracePt t="128910" x="3079750" y="4505325"/>
          <p14:tracePt t="128927" x="2741613" y="4530725"/>
          <p14:tracePt t="128943" x="2503488" y="4543425"/>
          <p14:tracePt t="128960" x="2352675" y="4554538"/>
          <p14:tracePt t="128977" x="2228850" y="4567238"/>
          <p14:tracePt t="128999" x="2216150" y="4567238"/>
          <p14:tracePt t="129262" x="2203450" y="4579938"/>
          <p14:tracePt t="129277" x="2178050" y="4579938"/>
          <p14:tracePt t="129284" x="2165350" y="4579938"/>
          <p14:tracePt t="129293" x="2152650" y="4579938"/>
          <p14:tracePt t="129310" x="2078038" y="4592638"/>
          <p14:tracePt t="129327" x="1952625" y="4605338"/>
          <p14:tracePt t="129343" x="1814513" y="4630738"/>
          <p14:tracePt t="129360" x="1565275" y="4643438"/>
          <p14:tracePt t="129376" x="1414463" y="4667250"/>
          <p14:tracePt t="129393" x="1276350" y="4679950"/>
          <p14:tracePt t="129410" x="1189038" y="4692650"/>
          <p14:tracePt t="129427" x="1127125" y="4705350"/>
          <p14:tracePt t="129443" x="1076325" y="4718050"/>
          <p14:tracePt t="129445" x="1063625" y="4730750"/>
          <p14:tracePt t="129460" x="1050925" y="4730750"/>
          <p14:tracePt t="129476" x="1027113" y="4730750"/>
          <p14:tracePt t="129791" x="1038225" y="4730750"/>
          <p14:tracePt t="129798" x="1050925" y="4730750"/>
          <p14:tracePt t="129810" x="1076325" y="4730750"/>
          <p14:tracePt t="129827" x="1114425" y="4743450"/>
          <p14:tracePt t="129844" x="1227138" y="4768850"/>
          <p14:tracePt t="129860" x="1352550" y="4805363"/>
          <p14:tracePt t="129876" x="1527175" y="4843463"/>
          <p14:tracePt t="129893" x="1665288" y="4879975"/>
          <p14:tracePt t="129910" x="1801813" y="4905375"/>
          <p14:tracePt t="129927" x="1952625" y="4930775"/>
          <p14:tracePt t="129928" x="2003425" y="4930775"/>
          <p14:tracePt t="129943" x="2039938" y="4943475"/>
          <p14:tracePt t="129960" x="2078038" y="4943475"/>
          <p14:tracePt t="129976" x="2103438" y="4943475"/>
          <p14:tracePt t="130274" x="2116138" y="4943475"/>
          <p14:tracePt t="130282" x="2127250" y="4943475"/>
          <p14:tracePt t="130293" x="2165350" y="4943475"/>
          <p14:tracePt t="130310" x="2239963" y="4943475"/>
          <p14:tracePt t="130326" x="2339975" y="4943475"/>
          <p14:tracePt t="130328" x="2416175" y="4943475"/>
          <p14:tracePt t="130344" x="2578100" y="4943475"/>
          <p14:tracePt t="130360" x="2728913" y="4956175"/>
          <p14:tracePt t="130376" x="2879725" y="4968875"/>
          <p14:tracePt t="130393" x="2954338" y="4968875"/>
          <p14:tracePt t="130410" x="3041650" y="4981575"/>
          <p14:tracePt t="130427" x="3116263" y="4981575"/>
          <p14:tracePt t="130443" x="3167063" y="4992688"/>
          <p14:tracePt t="130465" x="3179763" y="4992688"/>
          <p14:tracePt t="130476" x="3192463" y="4992688"/>
          <p14:tracePt t="131118" x="3205163" y="4992688"/>
          <p14:tracePt t="131126" x="3228975" y="4992688"/>
          <p14:tracePt t="131133" x="3254375" y="4992688"/>
          <p14:tracePt t="131143" x="3292475" y="4992688"/>
          <p14:tracePt t="131160" x="3392488" y="4992688"/>
          <p14:tracePt t="131177" x="3541713" y="4992688"/>
          <p14:tracePt t="131193" x="3692525" y="4992688"/>
          <p14:tracePt t="131195" x="3767138" y="4992688"/>
          <p14:tracePt t="131211" x="3943350" y="4992688"/>
          <p14:tracePt t="131227" x="4143375" y="4992688"/>
          <p14:tracePt t="131243" x="4294188" y="4992688"/>
          <p14:tracePt t="131260" x="4394200" y="4992688"/>
          <p14:tracePt t="131276" x="4443413" y="4992688"/>
          <p14:tracePt t="131293" x="4468813" y="4992688"/>
          <p14:tracePt t="131310" x="4481513" y="4992688"/>
          <p14:tracePt t="131363" x="4468813" y="4992688"/>
          <p14:tracePt t="131371" x="4443413" y="5005388"/>
          <p14:tracePt t="131379" x="4406900" y="5018088"/>
          <p14:tracePt t="131393" x="4318000" y="5030788"/>
          <p14:tracePt t="131410" x="4192588" y="5056188"/>
          <p14:tracePt t="131426" x="4056063" y="5092700"/>
          <p14:tracePt t="131443" x="3917950" y="5130800"/>
          <p14:tracePt t="131460" x="3792538" y="5156200"/>
          <p14:tracePt t="131476" x="3717925" y="5168900"/>
          <p14:tracePt t="131493" x="3705225" y="5168900"/>
          <p14:tracePt t="131510" x="3692525" y="5168900"/>
          <p14:tracePt t="131825" x="3705225" y="5168900"/>
          <p14:tracePt t="131831" x="3717925" y="5168900"/>
          <p14:tracePt t="131843" x="3743325" y="5168900"/>
          <p14:tracePt t="131860" x="3817938" y="5168900"/>
          <p14:tracePt t="131876" x="3956050" y="5168900"/>
          <p14:tracePt t="131877" x="4043363" y="5168900"/>
          <p14:tracePt t="131894" x="4230688" y="5156200"/>
          <p14:tracePt t="131910" x="4381500" y="5143500"/>
          <p14:tracePt t="131926" x="4494213" y="5143500"/>
          <p14:tracePt t="131943" x="4568825" y="5143500"/>
          <p14:tracePt t="131959" x="4606925" y="5143500"/>
          <p14:tracePt t="131977" x="4656138" y="5143500"/>
          <p14:tracePt t="131993" x="4681538" y="5143500"/>
          <p14:tracePt t="132023" x="4694238" y="5143500"/>
          <p14:tracePt t="132069" x="4706938" y="5143500"/>
          <p14:tracePt t="132123" x="4694238" y="5143500"/>
          <p14:tracePt t="132131" x="4668838" y="5143500"/>
          <p14:tracePt t="132138" x="4630738" y="5143500"/>
          <p14:tracePt t="132146" x="4581525" y="5143500"/>
          <p14:tracePt t="132160" x="4481513" y="5143500"/>
          <p14:tracePt t="132161" x="4330700" y="5143500"/>
          <p14:tracePt t="132177" x="3943350" y="5105400"/>
          <p14:tracePt t="132193" x="3505200" y="5056188"/>
          <p14:tracePt t="132210" x="3054350" y="4992688"/>
          <p14:tracePt t="132226" x="2716213" y="4930775"/>
          <p14:tracePt t="132243" x="2465388" y="4879975"/>
          <p14:tracePt t="132260" x="2239963" y="4818063"/>
          <p14:tracePt t="132261" x="2152650" y="4805363"/>
          <p14:tracePt t="132277" x="1990725" y="4768850"/>
          <p14:tracePt t="132293" x="1903413" y="4756150"/>
          <p14:tracePt t="132310" x="1814513" y="4743450"/>
          <p14:tracePt t="132326" x="1765300" y="4730750"/>
          <p14:tracePt t="132352" x="1752600" y="4730750"/>
          <p14:tracePt t="132629" x="1739900" y="4730750"/>
          <p14:tracePt t="132646" x="1727200" y="4743450"/>
          <p14:tracePt t="132653" x="1701800" y="4743450"/>
          <p14:tracePt t="132660" x="1677988" y="4768850"/>
          <p14:tracePt t="132677" x="1614488" y="4818063"/>
          <p14:tracePt t="132694" x="1539875" y="4879975"/>
          <p14:tracePt t="132710" x="1452563" y="4943475"/>
          <p14:tracePt t="132726" x="1363663" y="5005388"/>
          <p14:tracePt t="132743" x="1314450" y="5043488"/>
          <p14:tracePt t="132744" x="1289050" y="5056188"/>
          <p14:tracePt t="132760" x="1252538" y="5092700"/>
          <p14:tracePt t="132776" x="1227138" y="5105400"/>
          <p14:tracePt t="132793" x="1201738" y="5130800"/>
          <p14:tracePt t="132829" x="1189038" y="5143500"/>
          <p14:tracePt t="132922" x="1214438" y="5143500"/>
          <p14:tracePt t="132929" x="1252538" y="5143500"/>
          <p14:tracePt t="132937" x="1289050" y="5143500"/>
          <p14:tracePt t="132944" x="1339850" y="5143500"/>
          <p14:tracePt t="132960" x="1476375" y="5130800"/>
          <p14:tracePt t="132977" x="1677988" y="5130800"/>
          <p14:tracePt t="132993" x="1852613" y="5130800"/>
          <p14:tracePt t="133010" x="2039938" y="5130800"/>
          <p14:tracePt t="133026" x="2203450" y="5130800"/>
          <p14:tracePt t="133043" x="2378075" y="5181600"/>
          <p14:tracePt t="133060" x="2452688" y="5194300"/>
          <p14:tracePt t="133076" x="2516188" y="5205413"/>
          <p14:tracePt t="133093" x="2554288" y="5218113"/>
          <p14:tracePt t="133110" x="2578100" y="5218113"/>
          <p14:tracePt t="133126" x="2590800" y="5230813"/>
          <p14:tracePt t="133143" x="2603500" y="5230813"/>
          <p14:tracePt t="133689" x="2616200" y="5230813"/>
          <p14:tracePt t="133705" x="2628900" y="5230813"/>
          <p14:tracePt t="133712" x="2641600" y="5230813"/>
          <p14:tracePt t="133719" x="2654300" y="5230813"/>
          <p14:tracePt t="133727" x="2690813" y="5230813"/>
          <p14:tracePt t="133743" x="2778125" y="5230813"/>
          <p14:tracePt t="133760" x="2928938" y="5218113"/>
          <p14:tracePt t="133777" x="3079750" y="5205413"/>
          <p14:tracePt t="133793" x="3154363" y="5205413"/>
          <p14:tracePt t="133810" x="3205163" y="5194300"/>
          <p14:tracePt t="133811" x="3228975" y="5194300"/>
          <p14:tracePt t="133827" x="3241675" y="5194300"/>
          <p14:tracePt t="133903" x="3216275" y="5194300"/>
          <p14:tracePt t="133911" x="3179763" y="5194300"/>
          <p14:tracePt t="133918" x="3128963" y="5194300"/>
          <p14:tracePt t="133927" x="3067050" y="5194300"/>
          <p14:tracePt t="133943" x="2903538" y="5218113"/>
          <p14:tracePt t="133960" x="2716213" y="5256213"/>
          <p14:tracePt t="133977" x="2554288" y="5281613"/>
          <p14:tracePt t="133993" x="2465388" y="5294313"/>
          <p14:tracePt t="134010" x="2403475" y="5294313"/>
          <p14:tracePt t="137644" x="2339975" y="5305425"/>
          <p14:tracePt t="137648" x="2265363" y="5318125"/>
          <p14:tracePt t="137660" x="2203450" y="5343525"/>
          <p14:tracePt t="137677" x="2027238" y="5381625"/>
          <p14:tracePt t="137694" x="1765300" y="5443538"/>
          <p14:tracePt t="137710" x="1627188" y="5468938"/>
          <p14:tracePt t="137727" x="1527175" y="5481638"/>
          <p14:tracePt t="137743" x="1476375" y="5507038"/>
          <p14:tracePt t="137760" x="1414463" y="5507038"/>
          <p14:tracePt t="137776" x="1376363" y="5518150"/>
          <p14:tracePt t="137778" x="1352550" y="5530850"/>
          <p14:tracePt t="137794" x="1327150" y="5543550"/>
          <p14:tracePt t="137810" x="1276350" y="5556250"/>
          <p14:tracePt t="137826" x="1252538" y="5568950"/>
          <p14:tracePt t="137843" x="1201738" y="5581650"/>
          <p14:tracePt t="137861" x="1163638" y="5594350"/>
          <p14:tracePt t="137877" x="1139825" y="5607050"/>
          <p14:tracePt t="137878" x="1114425" y="5607050"/>
          <p14:tracePt t="137894" x="1089025" y="5619750"/>
          <p14:tracePt t="137910" x="1063625" y="5619750"/>
          <p14:tracePt t="137927" x="1038225" y="5630863"/>
          <p14:tracePt t="137943" x="1027113" y="5643563"/>
          <p14:tracePt t="137960" x="1014413" y="5643563"/>
          <p14:tracePt t="137976" x="1001713" y="5656263"/>
          <p14:tracePt t="138016" x="989013" y="5656263"/>
          <p14:tracePt t="138416" x="1001713" y="5656263"/>
          <p14:tracePt t="138423" x="1014413" y="5656263"/>
          <p14:tracePt t="138431" x="1038225" y="5656263"/>
          <p14:tracePt t="138444" x="1063625" y="5656263"/>
          <p14:tracePt t="138460" x="1127125" y="5643563"/>
          <p14:tracePt t="138462" x="1163638" y="5643563"/>
          <p14:tracePt t="138477" x="1263650" y="5630863"/>
          <p14:tracePt t="138493" x="1339850" y="5630863"/>
          <p14:tracePt t="138511" x="1414463" y="5630863"/>
          <p14:tracePt t="138527" x="1489075" y="5630863"/>
          <p14:tracePt t="138543" x="1539875" y="5630863"/>
          <p14:tracePt t="138560" x="1589088" y="5630863"/>
          <p14:tracePt t="138561" x="1601788" y="5630863"/>
          <p14:tracePt t="138577" x="1639888" y="5643563"/>
          <p14:tracePt t="138593" x="1665288" y="5656263"/>
          <p14:tracePt t="138631" x="1677988" y="5656263"/>
          <p14:tracePt t="138969" x="1652588" y="5656263"/>
          <p14:tracePt t="138977" x="1639888" y="5656263"/>
          <p14:tracePt t="138984" x="1614488" y="5656263"/>
          <p14:tracePt t="138994" x="1589088" y="5656263"/>
          <p14:tracePt t="139010" x="1514475" y="5656263"/>
          <p14:tracePt t="139027" x="1414463" y="5656263"/>
          <p14:tracePt t="139044" x="1239838" y="5643563"/>
          <p14:tracePt t="139045" x="1163638" y="5630863"/>
          <p14:tracePt t="139060" x="1038225" y="5607050"/>
          <p14:tracePt t="139076" x="950913" y="5607050"/>
          <p14:tracePt t="139093" x="914400" y="5594350"/>
          <p14:tracePt t="139110" x="889000" y="5594350"/>
          <p14:tracePt t="139127" x="863600" y="5594350"/>
          <p14:tracePt t="139529" x="876300" y="5594350"/>
          <p14:tracePt t="139536" x="901700" y="5594350"/>
          <p14:tracePt t="139544" x="925513" y="5594350"/>
          <p14:tracePt t="139560" x="1014413" y="5594350"/>
          <p14:tracePt t="139577" x="1150938" y="5594350"/>
          <p14:tracePt t="139593" x="1289050" y="5594350"/>
          <p14:tracePt t="139610" x="1427163" y="5594350"/>
          <p14:tracePt t="139627" x="1552575" y="5607050"/>
          <p14:tracePt t="139628" x="1589088" y="5607050"/>
          <p14:tracePt t="139643" x="1665288" y="5619750"/>
          <p14:tracePt t="139660" x="1714500" y="5630863"/>
          <p14:tracePt t="139676" x="1765300" y="5643563"/>
          <p14:tracePt t="139693" x="1801813" y="5643563"/>
          <p14:tracePt t="139710" x="1827213" y="5656263"/>
          <p14:tracePt t="139727" x="1839913" y="5656263"/>
          <p14:tracePt t="140042" x="1865313" y="5656263"/>
          <p14:tracePt t="140050" x="1890713" y="5656263"/>
          <p14:tracePt t="140060" x="1927225" y="5656263"/>
          <p14:tracePt t="140077" x="2065338" y="5656263"/>
          <p14:tracePt t="140094" x="2265363" y="5656263"/>
          <p14:tracePt t="140110" x="2465388" y="5656263"/>
          <p14:tracePt t="140112" x="2528888" y="5656263"/>
          <p14:tracePt t="140128" x="2703513" y="5668963"/>
          <p14:tracePt t="140143" x="2867025" y="5707063"/>
          <p14:tracePt t="140160" x="2992438" y="5743575"/>
          <p14:tracePt t="140177" x="3079750" y="5756275"/>
          <p14:tracePt t="140193" x="3167063" y="5781675"/>
          <p14:tracePt t="140218" x="3179763" y="5781675"/>
          <p14:tracePt t="140633" x="3192463" y="5781675"/>
          <p14:tracePt t="140641" x="3205163" y="5781675"/>
          <p14:tracePt t="140648" x="3228975" y="5781675"/>
          <p14:tracePt t="140660" x="3254375" y="5781675"/>
          <p14:tracePt t="140677" x="3317875" y="5768975"/>
          <p14:tracePt t="140693" x="3405188" y="5756275"/>
          <p14:tracePt t="140695" x="3454400" y="5756275"/>
          <p14:tracePt t="140710" x="3567113" y="5743575"/>
          <p14:tracePt t="140726" x="3643313" y="5743575"/>
          <p14:tracePt t="140743" x="3692525" y="5743575"/>
          <p14:tracePt t="140760" x="3730625" y="5743575"/>
          <p14:tracePt t="140776" x="3756025" y="5743575"/>
          <p14:tracePt t="140794" x="3792538" y="5743575"/>
          <p14:tracePt t="140810" x="3805238" y="5743575"/>
          <p14:tracePt t="140826" x="3817938" y="5743575"/>
          <p14:tracePt t="158244" x="3805238" y="5743575"/>
          <p14:tracePt t="158251" x="3767138" y="5756275"/>
          <p14:tracePt t="158261" x="3730625" y="5768975"/>
          <p14:tracePt t="158277" x="3605213" y="5807075"/>
          <p14:tracePt t="158294" x="3405188" y="5832475"/>
          <p14:tracePt t="158311" x="3167063" y="5832475"/>
          <p14:tracePt t="158312" x="3028950" y="5832475"/>
          <p14:tracePt t="158327" x="2754313" y="5794375"/>
          <p14:tracePt t="158344" x="2465388" y="5681663"/>
          <p14:tracePt t="158360" x="2216150" y="5581650"/>
          <p14:tracePt t="158377" x="2039938" y="5468938"/>
          <p14:tracePt t="158393" x="1903413" y="5368925"/>
          <p14:tracePt t="158411" x="1778000" y="5218113"/>
          <p14:tracePt t="158427" x="1727200" y="5081588"/>
          <p14:tracePt t="158444" x="1714500" y="4943475"/>
          <p14:tracePt t="158460" x="1714500" y="4830763"/>
          <p14:tracePt t="158477" x="1739900" y="4743450"/>
          <p14:tracePt t="158493" x="1778000" y="4656138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26BB3D8-2960-2D1A-B1BB-054EDCE220DA}"/>
              </a:ext>
            </a:extLst>
          </p:cNvPr>
          <p:cNvSpPr/>
          <p:nvPr/>
        </p:nvSpPr>
        <p:spPr>
          <a:xfrm>
            <a:off x="617279" y="1876263"/>
            <a:ext cx="10951421" cy="45290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apply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the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principles</a:t>
            </a:r>
            <a:r>
              <a:rPr kumimoji="0" lang="en-US" sz="28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designing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presenting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information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visually.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"/>
              <a:tabLst>
                <a:tab pos="1206500" algn="l"/>
              </a:tabLst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 series of simulated work environments, you will interact with virtual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coworkers</a:t>
            </a:r>
            <a:r>
              <a:rPr kumimoji="0" lang="en-US" sz="2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clients</a:t>
            </a:r>
            <a:r>
              <a:rPr kumimoji="0" lang="en-US" sz="28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to</a:t>
            </a:r>
            <a:r>
              <a:rPr kumimoji="0" lang="en-US" sz="2800" b="1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complete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</a:t>
            </a:r>
            <a:r>
              <a:rPr kumimoji="0" lang="en-US" sz="28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series</a:t>
            </a:r>
            <a:r>
              <a:rPr kumimoji="0" lang="en-US" sz="2800" b="1" i="0" u="none" strike="noStrike" kern="1200" cap="none" spc="-5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of</a:t>
            </a:r>
            <a:r>
              <a:rPr kumimoji="0" lang="en-US" sz="28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tasks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assignments</a:t>
            </a:r>
            <a:r>
              <a:rPr kumimoji="0" lang="en-US" sz="28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that</a:t>
            </a:r>
            <a:r>
              <a:rPr kumimoji="0" lang="en-US" sz="2800" b="1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mimic</a:t>
            </a:r>
            <a:r>
              <a:rPr kumimoji="0" lang="en-US" sz="2800" b="1" i="0" u="none" strike="noStrike" kern="1200" cap="none" spc="-4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actual</a:t>
            </a:r>
            <a:r>
              <a:rPr kumimoji="0" lang="en-US" sz="2800" b="1" i="0" u="none" strike="noStrike" kern="1200" cap="none" spc="-2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business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communication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problems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opportunities.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Educational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material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and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individual,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iterative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feedback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will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guide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through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developing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important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professional communication skills essential to not only successfully complete the</a:t>
            </a:r>
            <a:r>
              <a:rPr kumimoji="0" lang="en-US" sz="28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course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but also to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excel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in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your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chosen</a:t>
            </a:r>
            <a:r>
              <a:rPr kumimoji="0" lang="en-US" sz="28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career.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>
                <a:tab pos="1206500" algn="l"/>
              </a:tabLst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7FAA8-BC50-AB5C-72B2-7C834198A771}"/>
              </a:ext>
            </a:extLst>
          </p:cNvPr>
          <p:cNvSpPr txBox="1"/>
          <p:nvPr/>
        </p:nvSpPr>
        <p:spPr>
          <a:xfrm>
            <a:off x="2683603" y="570450"/>
            <a:ext cx="6818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</a:rPr>
              <a:t>TITLE OF LECTURE</a:t>
            </a:r>
          </a:p>
          <a:p>
            <a:pPr algn="ctr"/>
            <a:r>
              <a:rPr lang="en-US" sz="3600" b="1" dirty="0"/>
              <a:t>Learning outcomes</a:t>
            </a:r>
            <a:endParaRPr lang="en-GB" sz="3600" b="1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41615FC-B25F-BB3F-BC83-BD5920FD2B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9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45"/>
    </mc:Choice>
    <mc:Fallback xmlns="">
      <p:transition spd="slow" advTm="126145"/>
    </mc:Fallback>
  </mc:AlternateContent>
  <p:extLst>
    <p:ext uri="{3A86A75C-4F4B-4683-9AE1-C65F6400EC91}">
      <p14:laserTraceLst xmlns:p14="http://schemas.microsoft.com/office/powerpoint/2010/main">
        <p14:tracePtLst>
          <p14:tracePt t="811" x="1790700" y="4656138"/>
          <p14:tracePt t="819" x="1814513" y="4643438"/>
          <p14:tracePt t="826" x="1852613" y="4605338"/>
          <p14:tracePt t="838" x="1927225" y="4554538"/>
          <p14:tracePt t="854" x="2265363" y="4318000"/>
          <p14:tracePt t="871" x="3016250" y="3779838"/>
          <p14:tracePt t="872" x="3392488" y="3516313"/>
          <p14:tracePt t="888" x="4217988" y="2928938"/>
          <p14:tracePt t="904" x="5006975" y="2390775"/>
          <p14:tracePt t="921" x="5670550" y="2014538"/>
          <p14:tracePt t="938" x="6108700" y="1801813"/>
          <p14:tracePt t="954" x="6396038" y="1676400"/>
          <p14:tracePt t="971" x="6608763" y="1589088"/>
          <p14:tracePt t="987" x="6672263" y="1576388"/>
          <p14:tracePt t="1004" x="6696075" y="1552575"/>
          <p14:tracePt t="1021" x="6708775" y="1552575"/>
          <p14:tracePt t="1048" x="6684963" y="1552575"/>
          <p14:tracePt t="1056" x="6634163" y="1563688"/>
          <p14:tracePt t="1071" x="6459538" y="1614488"/>
          <p14:tracePt t="1087" x="6246813" y="1663700"/>
          <p14:tracePt t="1104" x="6021388" y="1701800"/>
          <p14:tracePt t="1120" x="5745163" y="1739900"/>
          <p14:tracePt t="1150" x="5294313" y="1801813"/>
          <p14:tracePt t="1155" x="5157788" y="1814513"/>
          <p14:tracePt t="1171" x="4956175" y="1852613"/>
          <p14:tracePt t="1187" x="4732338" y="1889125"/>
          <p14:tracePt t="1204" x="4530725" y="1952625"/>
          <p14:tracePt t="1221" x="4394200" y="2014538"/>
          <p14:tracePt t="1237" x="4217988" y="2114550"/>
          <p14:tracePt t="1254" x="4105275" y="2201863"/>
          <p14:tracePt t="1255" x="4056063" y="2239963"/>
          <p14:tracePt t="1271" x="4017963" y="2278063"/>
          <p14:tracePt t="1288" x="3979863" y="2314575"/>
          <p14:tracePt t="1555" x="3956050" y="2339975"/>
          <p14:tracePt t="1562" x="3917950" y="2352675"/>
          <p14:tracePt t="1571" x="3867150" y="2403475"/>
          <p14:tracePt t="1588" x="3743325" y="2490788"/>
          <p14:tracePt t="1604" x="3554413" y="2603500"/>
          <p14:tracePt t="1621" x="3379788" y="2740025"/>
          <p14:tracePt t="1638" x="3216275" y="2865438"/>
          <p14:tracePt t="1639" x="3154363" y="2928938"/>
          <p14:tracePt t="1655" x="3028950" y="3054350"/>
          <p14:tracePt t="1672" x="2954338" y="3141663"/>
          <p14:tracePt t="1687" x="2890838" y="3216275"/>
          <p14:tracePt t="1704" x="2854325" y="3254375"/>
          <p14:tracePt t="1721" x="2841625" y="3267075"/>
          <p14:tracePt t="1737" x="2841625" y="3278188"/>
          <p14:tracePt t="6037" x="2854325" y="3278188"/>
          <p14:tracePt t="6044" x="2890838" y="3278188"/>
          <p14:tracePt t="6054" x="2941638" y="3278188"/>
          <p14:tracePt t="6071" x="3179763" y="3241675"/>
          <p14:tracePt t="6088" x="3530600" y="3203575"/>
          <p14:tracePt t="6104" x="3968750" y="3165475"/>
          <p14:tracePt t="6105" x="4156075" y="3165475"/>
          <p14:tracePt t="6121" x="4530725" y="3165475"/>
          <p14:tracePt t="6137" x="4832350" y="3190875"/>
          <p14:tracePt t="6155" x="5057775" y="3267075"/>
          <p14:tracePt t="6171" x="5207000" y="3341688"/>
          <p14:tracePt t="6188" x="5294313" y="3390900"/>
          <p14:tracePt t="6206" x="5345113" y="3429000"/>
          <p14:tracePt t="6221" x="5357813" y="3516313"/>
          <p14:tracePt t="6238" x="5332413" y="3616325"/>
          <p14:tracePt t="6254" x="5232400" y="3754438"/>
          <p14:tracePt t="6271" x="5106988" y="3905250"/>
          <p14:tracePt t="6288" x="4981575" y="4041775"/>
          <p14:tracePt t="6305" x="4806950" y="4192588"/>
          <p14:tracePt t="6321" x="4756150" y="4254500"/>
          <p14:tracePt t="6337" x="4706938" y="4292600"/>
          <p14:tracePt t="18109" x="4694238" y="4292600"/>
          <p14:tracePt t="18117" x="4668838" y="4292600"/>
          <p14:tracePt t="18124" x="4630738" y="4292600"/>
          <p14:tracePt t="18138" x="4556125" y="4292600"/>
          <p14:tracePt t="18155" x="4456113" y="4292600"/>
          <p14:tracePt t="18171" x="4281488" y="4267200"/>
          <p14:tracePt t="18188" x="4117975" y="4192588"/>
          <p14:tracePt t="18204" x="3956050" y="4105275"/>
          <p14:tracePt t="18221" x="3805238" y="4005263"/>
          <p14:tracePt t="18239" x="3643313" y="3867150"/>
          <p14:tracePt t="18255" x="3541713" y="3754438"/>
          <p14:tracePt t="18271" x="3479800" y="3654425"/>
          <p14:tracePt t="18288" x="3441700" y="3479800"/>
          <p14:tracePt t="18305" x="3417888" y="3290888"/>
          <p14:tracePt t="18321" x="3417888" y="3103563"/>
          <p14:tracePt t="18322" x="3429000" y="3016250"/>
          <p14:tracePt t="18338" x="3505200" y="2840038"/>
          <p14:tracePt t="18354" x="3605213" y="2665413"/>
          <p14:tracePt t="18371" x="3705225" y="2527300"/>
          <p14:tracePt t="18388" x="3743325" y="2465388"/>
          <p14:tracePt t="18404" x="3756025" y="2452688"/>
          <p14:tracePt t="18421" x="3767138" y="2452688"/>
          <p14:tracePt t="18646" x="3756025" y="2452688"/>
          <p14:tracePt t="18653" x="3743325" y="2452688"/>
          <p14:tracePt t="18661" x="3717925" y="2452688"/>
          <p14:tracePt t="18671" x="3679825" y="2452688"/>
          <p14:tracePt t="18689" x="3605213" y="2452688"/>
          <p14:tracePt t="18705" x="3454400" y="2478088"/>
          <p14:tracePt t="18722" x="3216275" y="2516188"/>
          <p14:tracePt t="18723" x="3103563" y="2527300"/>
          <p14:tracePt t="18738" x="2828925" y="2590800"/>
          <p14:tracePt t="18754" x="2590800" y="2640013"/>
          <p14:tracePt t="18771" x="2365375" y="2690813"/>
          <p14:tracePt t="18788" x="2228850" y="2740025"/>
          <p14:tracePt t="18804" x="2127250" y="2778125"/>
          <p14:tracePt t="18829" x="2116138" y="2778125"/>
          <p14:tracePt t="19114" x="2103438" y="2790825"/>
          <p14:tracePt t="19122" x="2103438" y="2803525"/>
          <p14:tracePt t="19129" x="2103438" y="2828925"/>
          <p14:tracePt t="19138" x="2078038" y="2878138"/>
          <p14:tracePt t="19155" x="2065338" y="2952750"/>
          <p14:tracePt t="19171" x="2039938" y="3078163"/>
          <p14:tracePt t="19187" x="2039938" y="3190875"/>
          <p14:tracePt t="19204" x="2039938" y="3328988"/>
          <p14:tracePt t="19206" x="2039938" y="3390900"/>
          <p14:tracePt t="19221" x="2039938" y="3503613"/>
          <p14:tracePt t="19238" x="2039938" y="3590925"/>
          <p14:tracePt t="19254" x="2039938" y="3654425"/>
          <p14:tracePt t="19271" x="2039938" y="3703638"/>
          <p14:tracePt t="19288" x="2065338" y="3741738"/>
          <p14:tracePt t="19312" x="2065338" y="3754438"/>
          <p14:tracePt t="24923" x="2052638" y="3779838"/>
          <p14:tracePt t="24930" x="2052638" y="3792538"/>
          <p14:tracePt t="24938" x="2027238" y="3854450"/>
          <p14:tracePt t="24955" x="2014538" y="3905250"/>
          <p14:tracePt t="24972" x="2003425" y="3967163"/>
          <p14:tracePt t="24988" x="2003425" y="4029075"/>
          <p14:tracePt t="25005" x="2003425" y="4079875"/>
          <p14:tracePt t="25007" x="2003425" y="4105275"/>
          <p14:tracePt t="25022" x="2014538" y="4141788"/>
          <p14:tracePt t="25038" x="2027238" y="4179888"/>
          <p14:tracePt t="25054" x="2052638" y="4230688"/>
          <p14:tracePt t="25071" x="2065338" y="4241800"/>
          <p14:tracePt t="25088" x="2090738" y="4279900"/>
          <p14:tracePt t="25105" x="2103438" y="4292600"/>
          <p14:tracePt t="25106" x="2116138" y="4305300"/>
          <p14:tracePt t="25122" x="2127250" y="4330700"/>
          <p14:tracePt t="25138" x="2139950" y="4330700"/>
          <p14:tracePt t="31929" x="2152650" y="4330700"/>
          <p14:tracePt t="31937" x="2165350" y="4341813"/>
          <p14:tracePt t="31944" x="2190750" y="4341813"/>
          <p14:tracePt t="31955" x="2216150" y="4341813"/>
          <p14:tracePt t="31972" x="2303463" y="4354513"/>
          <p14:tracePt t="31988" x="2452688" y="4379913"/>
          <p14:tracePt t="31989" x="2541588" y="4405313"/>
          <p14:tracePt t="32005" x="2716213" y="4443413"/>
          <p14:tracePt t="32021" x="2867025" y="4492625"/>
          <p14:tracePt t="32038" x="2992438" y="4530725"/>
          <p14:tracePt t="32054" x="3054350" y="4543425"/>
          <p14:tracePt t="32071" x="3092450" y="4554538"/>
          <p14:tracePt t="32088" x="3103563" y="4554538"/>
          <p14:tracePt t="32105" x="3116263" y="4567238"/>
          <p14:tracePt t="32128" x="3116263" y="4579938"/>
          <p14:tracePt t="32138" x="3116263" y="4592638"/>
          <p14:tracePt t="32155" x="3054350" y="4630738"/>
          <p14:tracePt t="32171" x="2979738" y="4667250"/>
          <p14:tracePt t="32188" x="2879725" y="4718050"/>
          <p14:tracePt t="32189" x="2816225" y="4743450"/>
          <p14:tracePt t="32205" x="2667000" y="4805363"/>
          <p14:tracePt t="32221" x="2565400" y="4856163"/>
          <p14:tracePt t="32238" x="2490788" y="4905375"/>
          <p14:tracePt t="32255" x="2428875" y="4930775"/>
          <p14:tracePt t="32272" x="2390775" y="4943475"/>
          <p14:tracePt t="32289" x="2378075" y="4956175"/>
          <p14:tracePt t="39764" x="2403475" y="4956175"/>
          <p14:tracePt t="39772" x="2428875" y="4956175"/>
          <p14:tracePt t="39780" x="2478088" y="4956175"/>
          <p14:tracePt t="39788" x="2554288" y="4918075"/>
          <p14:tracePt t="39805" x="2867025" y="4779963"/>
          <p14:tracePt t="39822" x="3317875" y="4579938"/>
          <p14:tracePt t="39838" x="3892550" y="4330700"/>
          <p14:tracePt t="39856" x="4530725" y="4092575"/>
          <p14:tracePt t="39871" x="4794250" y="4017963"/>
          <p14:tracePt t="39888" x="4968875" y="3967163"/>
          <p14:tracePt t="39905" x="5045075" y="3929063"/>
          <p14:tracePt t="39921" x="5081588" y="3929063"/>
          <p14:tracePt t="39956" x="5045075" y="3929063"/>
          <p14:tracePt t="39963" x="4981575" y="3954463"/>
          <p14:tracePt t="39971" x="4856163" y="3992563"/>
          <p14:tracePt t="39988" x="4630738" y="4092575"/>
          <p14:tracePt t="40005" x="4356100" y="4205288"/>
          <p14:tracePt t="40021" x="4068763" y="4330700"/>
          <p14:tracePt t="40038" x="3792538" y="4454525"/>
          <p14:tracePt t="40040" x="3679825" y="4505325"/>
          <p14:tracePt t="40055" x="3492500" y="4592638"/>
          <p14:tracePt t="40071" x="3354388" y="4656138"/>
          <p14:tracePt t="40088" x="3292475" y="4679950"/>
          <p14:tracePt t="40109" x="3279775" y="4679950"/>
          <p14:tracePt t="40409" x="3305175" y="4679950"/>
          <p14:tracePt t="40417" x="3341688" y="4679950"/>
          <p14:tracePt t="40424" x="3392488" y="4667250"/>
          <p14:tracePt t="40438" x="3441700" y="4656138"/>
          <p14:tracePt t="40439" x="3517900" y="4643438"/>
          <p14:tracePt t="40456" x="3743325" y="4592638"/>
          <p14:tracePt t="40472" x="4005263" y="4554538"/>
          <p14:tracePt t="40488" x="4294188" y="4492625"/>
          <p14:tracePt t="40505" x="4568825" y="4467225"/>
          <p14:tracePt t="40522" x="4768850" y="4454525"/>
          <p14:tracePt t="40538" x="5019675" y="4443413"/>
          <p14:tracePt t="40555" x="5145088" y="4443413"/>
          <p14:tracePt t="40572" x="5219700" y="4430713"/>
          <p14:tracePt t="40588" x="5270500" y="4430713"/>
          <p14:tracePt t="40605" x="5307013" y="4430713"/>
          <p14:tracePt t="40623" x="5319713" y="4430713"/>
          <p14:tracePt t="51782" x="5294313" y="4430713"/>
          <p14:tracePt t="51789" x="5281613" y="4430713"/>
          <p14:tracePt t="51797" x="5257800" y="4430713"/>
          <p14:tracePt t="51805" x="5232400" y="4430713"/>
          <p14:tracePt t="51822" x="5157788" y="4430713"/>
          <p14:tracePt t="51838" x="5019675" y="4379913"/>
          <p14:tracePt t="51855" x="4832350" y="4292600"/>
          <p14:tracePt t="51872" x="4643438" y="4179888"/>
          <p14:tracePt t="51874" x="4543425" y="4117975"/>
          <p14:tracePt t="51889" x="4343400" y="3992563"/>
          <p14:tracePt t="51905" x="4156075" y="3867150"/>
          <p14:tracePt t="51922" x="4005263" y="3767138"/>
          <p14:tracePt t="51938" x="3917950" y="3703638"/>
          <p14:tracePt t="51955" x="3867150" y="3667125"/>
          <p14:tracePt t="51972" x="3792538" y="3616325"/>
          <p14:tracePt t="51973" x="3767138" y="3590925"/>
          <p14:tracePt t="51988" x="3705225" y="3567113"/>
          <p14:tracePt t="52005" x="3654425" y="3541713"/>
          <p14:tracePt t="52022" x="3617913" y="3541713"/>
          <p14:tracePt t="52038" x="3579813" y="3541713"/>
          <p14:tracePt t="52055" x="3530600" y="3541713"/>
          <p14:tracePt t="52073" x="3467100" y="3541713"/>
          <p14:tracePt t="52088" x="3441700" y="3541713"/>
          <p14:tracePt t="52105" x="3417888" y="3541713"/>
          <p14:tracePt t="52122" x="3392488" y="3541713"/>
          <p14:tracePt t="52139" x="3379788" y="3541713"/>
          <p14:tracePt t="63170" x="3354388" y="3616325"/>
          <p14:tracePt t="63177" x="3317875" y="3679825"/>
          <p14:tracePt t="63189" x="3292475" y="3754438"/>
          <p14:tracePt t="63206" x="3216275" y="3892550"/>
          <p14:tracePt t="63208" x="3205163" y="3954463"/>
          <p14:tracePt t="63222" x="3179763" y="3992563"/>
          <p14:tracePt t="63239" x="3128963" y="4129088"/>
          <p14:tracePt t="63255" x="3103563" y="4205288"/>
          <p14:tracePt t="63272" x="3067050" y="4279900"/>
          <p14:tracePt t="63288" x="3054350" y="4318000"/>
          <p14:tracePt t="63305" x="3041650" y="4341813"/>
          <p14:tracePt t="63322" x="3041650" y="4354513"/>
          <p14:tracePt t="63600" x="3028950" y="4367213"/>
          <p14:tracePt t="63606" x="3016250" y="4367213"/>
          <p14:tracePt t="63615" x="3003550" y="4379913"/>
          <p14:tracePt t="63622" x="2979738" y="4379913"/>
          <p14:tracePt t="63639" x="2954338" y="4405313"/>
          <p14:tracePt t="63655" x="2890838" y="4430713"/>
          <p14:tracePt t="63672" x="2828925" y="4454525"/>
          <p14:tracePt t="63688" x="2754313" y="4479925"/>
          <p14:tracePt t="63705" x="2703513" y="4518025"/>
          <p14:tracePt t="63706" x="2667000" y="4518025"/>
          <p14:tracePt t="63722" x="2641600" y="4543425"/>
          <p14:tracePt t="63739" x="2616200" y="4554538"/>
          <p14:tracePt t="64137" x="2628900" y="4554538"/>
          <p14:tracePt t="64145" x="2641600" y="4567238"/>
          <p14:tracePt t="64155" x="2667000" y="4567238"/>
          <p14:tracePt t="64172" x="2741613" y="4579938"/>
          <p14:tracePt t="64189" x="2828925" y="4592638"/>
          <p14:tracePt t="64190" x="2867025" y="4605338"/>
          <p14:tracePt t="64206" x="2979738" y="4630738"/>
          <p14:tracePt t="64222" x="3092450" y="4667250"/>
          <p14:tracePt t="64238" x="3179763" y="4705350"/>
          <p14:tracePt t="64255" x="3241675" y="4743450"/>
          <p14:tracePt t="64272" x="3305175" y="4768850"/>
          <p14:tracePt t="64290" x="3341688" y="4792663"/>
          <p14:tracePt t="64292" x="3367088" y="4805363"/>
          <p14:tracePt t="64305" x="3392488" y="4830763"/>
          <p14:tracePt t="64322" x="3417888" y="4843463"/>
          <p14:tracePt t="72976" x="3429000" y="4843463"/>
          <p14:tracePt t="72992" x="3441700" y="4843463"/>
          <p14:tracePt t="73000" x="3467100" y="4843463"/>
          <p14:tracePt t="73007" x="3479800" y="4843463"/>
          <p14:tracePt t="73023" x="3567113" y="4856163"/>
          <p14:tracePt t="73039" x="3717925" y="4856163"/>
          <p14:tracePt t="73055" x="3956050" y="4856163"/>
          <p14:tracePt t="73072" x="4181475" y="4868863"/>
          <p14:tracePt t="73089" x="4343400" y="4879975"/>
          <p14:tracePt t="73106" x="4518025" y="4892675"/>
          <p14:tracePt t="73122" x="4581525" y="4905375"/>
          <p14:tracePt t="73139" x="4594225" y="4905375"/>
          <p14:tracePt t="73155" x="4606925" y="4918075"/>
          <p14:tracePt t="73176" x="4606925" y="4930775"/>
          <p14:tracePt t="73188" x="4606925" y="4943475"/>
          <p14:tracePt t="73206" x="4494213" y="4981575"/>
          <p14:tracePt t="73222" x="4381500" y="5030788"/>
          <p14:tracePt t="73239" x="4256088" y="5081588"/>
          <p14:tracePt t="73255" x="4105275" y="5118100"/>
          <p14:tracePt t="73272" x="4017963" y="5143500"/>
          <p14:tracePt t="73289" x="3968750" y="5143500"/>
          <p14:tracePt t="73306" x="3917950" y="5168900"/>
          <p14:tracePt t="73307" x="3905250" y="5168900"/>
          <p14:tracePt t="73322" x="3892550" y="5168900"/>
          <p14:tracePt t="73775" x="3917950" y="5168900"/>
          <p14:tracePt t="73783" x="3930650" y="5168900"/>
          <p14:tracePt t="73790" x="3968750" y="5168900"/>
          <p14:tracePt t="73806" x="4043363" y="5168900"/>
          <p14:tracePt t="73822" x="4168775" y="5168900"/>
          <p14:tracePt t="73839" x="4330700" y="5168900"/>
          <p14:tracePt t="73856" x="4456113" y="5181600"/>
          <p14:tracePt t="73873" x="4568825" y="5194300"/>
          <p14:tracePt t="73874" x="4594225" y="5194300"/>
          <p14:tracePt t="73889" x="4668838" y="5205413"/>
          <p14:tracePt t="73905" x="4719638" y="5218113"/>
          <p14:tracePt t="73922" x="4768850" y="5230813"/>
          <p14:tracePt t="73939" x="4794250" y="5230813"/>
          <p14:tracePt t="73956" x="4832350" y="5230813"/>
          <p14:tracePt t="82193" x="4756150" y="5230813"/>
          <p14:tracePt t="82200" x="4681538" y="5256213"/>
          <p14:tracePt t="82208" x="4594225" y="5268913"/>
          <p14:tracePt t="82222" x="4543425" y="5281613"/>
          <p14:tracePt t="82224" x="4494213" y="5294313"/>
          <p14:tracePt t="82240" x="4418013" y="5330825"/>
          <p14:tracePt t="82255" x="4343400" y="5330825"/>
          <p14:tracePt t="82272" x="4294188" y="5356225"/>
          <p14:tracePt t="82289" x="4256088" y="5368925"/>
          <p14:tracePt t="82539" x="4243388" y="5368925"/>
          <p14:tracePt t="82546" x="4217988" y="5381625"/>
          <p14:tracePt t="82556" x="4192588" y="5394325"/>
          <p14:tracePt t="82572" x="4143375" y="5407025"/>
          <p14:tracePt t="82589" x="4056063" y="5430838"/>
          <p14:tracePt t="82605" x="3917950" y="5468938"/>
          <p14:tracePt t="82607" x="3817938" y="5494338"/>
          <p14:tracePt t="82623" x="3643313" y="5530850"/>
          <p14:tracePt t="82639" x="3429000" y="5581650"/>
          <p14:tracePt t="82655" x="3192463" y="5630863"/>
          <p14:tracePt t="82672" x="3003550" y="5668963"/>
          <p14:tracePt t="82688" x="2841625" y="5681663"/>
          <p14:tracePt t="82706" x="2690813" y="5707063"/>
          <p14:tracePt t="82722" x="2616200" y="5732463"/>
          <p14:tracePt t="82738" x="2578100" y="5732463"/>
          <p14:tracePt t="82756" x="2565400" y="5732463"/>
          <p14:tracePt t="89360" x="2578100" y="5719763"/>
          <p14:tracePt t="89368" x="2603500" y="5694363"/>
          <p14:tracePt t="89375" x="2667000" y="5630863"/>
          <p14:tracePt t="89389" x="2767013" y="5530850"/>
          <p14:tracePt t="89390" x="2890838" y="5443538"/>
          <p14:tracePt t="89406" x="3305175" y="5092700"/>
          <p14:tracePt t="89422" x="3767138" y="4705350"/>
          <p14:tracePt t="89439" x="4192588" y="4379913"/>
          <p14:tracePt t="89455" x="4506913" y="4167188"/>
          <p14:tracePt t="89472" x="4668838" y="4067175"/>
          <p14:tracePt t="89489" x="4794250" y="3979863"/>
          <p14:tracePt t="89505" x="4819650" y="3954463"/>
          <p14:tracePt t="89522" x="4832350" y="3954463"/>
          <p14:tracePt t="89551" x="4819650" y="3954463"/>
          <p14:tracePt t="89559" x="4781550" y="3954463"/>
          <p14:tracePt t="89572" x="4719638" y="3954463"/>
          <p14:tracePt t="89590" x="4443413" y="3992563"/>
          <p14:tracePt t="89606" x="4217988" y="4041775"/>
          <p14:tracePt t="89622" x="4017963" y="4092575"/>
          <p14:tracePt t="89639" x="3817938" y="4154488"/>
          <p14:tracePt t="89655" x="3692525" y="4192588"/>
          <p14:tracePt t="89672" x="3605213" y="4217988"/>
          <p14:tracePt t="89689" x="3567113" y="4230688"/>
          <p14:tracePt t="94463" x="3579813" y="4241800"/>
          <p14:tracePt t="94471" x="3617913" y="4241800"/>
          <p14:tracePt t="94478" x="3679825" y="4241800"/>
          <p14:tracePt t="94489" x="3756025" y="4241800"/>
          <p14:tracePt t="94506" x="4043363" y="4241800"/>
          <p14:tracePt t="94523" x="4481513" y="4230688"/>
          <p14:tracePt t="94540" x="5170488" y="4167188"/>
          <p14:tracePt t="94556" x="5507038" y="4154488"/>
          <p14:tracePt t="94572" x="5757863" y="4154488"/>
          <p14:tracePt t="94589" x="5908675" y="4154488"/>
          <p14:tracePt t="94606" x="6021388" y="4154488"/>
          <p14:tracePt t="94622" x="6070600" y="4154488"/>
          <p14:tracePt t="94623" x="6083300" y="4167188"/>
          <p14:tracePt t="94639" x="6108700" y="4167188"/>
          <p14:tracePt t="94655" x="6121400" y="4167188"/>
          <p14:tracePt t="94672" x="6121400" y="4179888"/>
          <p14:tracePt t="94689" x="6121400" y="4192588"/>
          <p14:tracePt t="94706" x="6108700" y="4217988"/>
          <p14:tracePt t="94722" x="6045200" y="4254500"/>
          <p14:tracePt t="94723" x="5983288" y="4279900"/>
          <p14:tracePt t="94739" x="5795963" y="4341813"/>
          <p14:tracePt t="94756" x="5519738" y="4405313"/>
          <p14:tracePt t="94772" x="5181600" y="4479925"/>
          <p14:tracePt t="94789" x="4832350" y="4530725"/>
          <p14:tracePt t="94805" x="4518025" y="4592638"/>
          <p14:tracePt t="94823" x="4156075" y="4630738"/>
          <p14:tracePt t="94839" x="4017963" y="4656138"/>
          <p14:tracePt t="94856" x="3943350" y="4656138"/>
          <p14:tracePt t="94872" x="3930650" y="4656138"/>
          <p14:tracePt t="94889" x="3905250" y="4656138"/>
          <p14:tracePt t="97279" x="3892550" y="4679950"/>
          <p14:tracePt t="97287" x="3879850" y="4679950"/>
          <p14:tracePt t="97294" x="3856038" y="4705350"/>
          <p14:tracePt t="97306" x="3830638" y="4718050"/>
          <p14:tracePt t="97322" x="3756025" y="4768850"/>
          <p14:tracePt t="97339" x="3643313" y="4818063"/>
          <p14:tracePt t="97340" x="3530600" y="4843463"/>
          <p14:tracePt t="97356" x="3328988" y="4879975"/>
          <p14:tracePt t="97372" x="3141663" y="4905375"/>
          <p14:tracePt t="97389" x="2941638" y="4905375"/>
          <p14:tracePt t="97405" x="2790825" y="4905375"/>
          <p14:tracePt t="97422" x="2667000" y="4905375"/>
          <p14:tracePt t="97439" x="2554288" y="4905375"/>
          <p14:tracePt t="97456" x="2503488" y="4905375"/>
          <p14:tracePt t="97473" x="2478088" y="4905375"/>
          <p14:tracePt t="101945" x="2490788" y="4905375"/>
          <p14:tracePt t="101952" x="2541588" y="4905375"/>
          <p14:tracePt t="101960" x="2616200" y="4905375"/>
          <p14:tracePt t="101973" x="2716213" y="4905375"/>
          <p14:tracePt t="101989" x="3016250" y="4905375"/>
          <p14:tracePt t="101991" x="3192463" y="4905375"/>
          <p14:tracePt t="102006" x="3541713" y="4930775"/>
          <p14:tracePt t="102023" x="3892550" y="4992688"/>
          <p14:tracePt t="102039" x="4156075" y="5068888"/>
          <p14:tracePt t="102056" x="4343400" y="5118100"/>
          <p14:tracePt t="102072" x="4456113" y="5181600"/>
          <p14:tracePt t="102090" x="4556125" y="5218113"/>
          <p14:tracePt t="102105" x="4568825" y="5218113"/>
          <p14:tracePt t="102122" x="4568825" y="5243513"/>
          <p14:tracePt t="102139" x="4568825" y="5256213"/>
          <p14:tracePt t="102155" x="4530725" y="5281613"/>
          <p14:tracePt t="102172" x="4418013" y="5330825"/>
          <p14:tracePt t="102189" x="4117975" y="5430838"/>
          <p14:tracePt t="102206" x="3917950" y="5468938"/>
          <p14:tracePt t="102222" x="3643313" y="5481638"/>
          <p14:tracePt t="102239" x="3405188" y="5481638"/>
          <p14:tracePt t="102256" x="3228975" y="5481638"/>
          <p14:tracePt t="102272" x="3103563" y="5481638"/>
          <p14:tracePt t="102290" x="3016250" y="5481638"/>
          <p14:tracePt t="102306" x="2992438" y="5481638"/>
          <p14:tracePt t="102328" x="2979738" y="5481638"/>
          <p14:tracePt t="102405" x="3003550" y="5468938"/>
          <p14:tracePt t="102413" x="3028950" y="5443538"/>
          <p14:tracePt t="102422" x="3067050" y="5418138"/>
          <p14:tracePt t="102439" x="3254375" y="5318125"/>
          <p14:tracePt t="102456" x="3492500" y="5205413"/>
          <p14:tracePt t="102473" x="3756025" y="5118100"/>
          <p14:tracePt t="102474" x="3892550" y="5092700"/>
          <p14:tracePt t="102489" x="4117975" y="5056188"/>
          <p14:tracePt t="102506" x="4268788" y="5030788"/>
          <p14:tracePt t="102522" x="4343400" y="5018088"/>
          <p14:tracePt t="102539" x="4394200" y="5018088"/>
          <p14:tracePt t="102555" x="4406900" y="5018088"/>
          <p14:tracePt t="102589" x="4406900" y="5030788"/>
          <p14:tracePt t="102596" x="4381500" y="5056188"/>
          <p14:tracePt t="102606" x="4330700" y="5105400"/>
          <p14:tracePt t="102622" x="4181475" y="5230813"/>
          <p14:tracePt t="102639" x="3943350" y="5418138"/>
          <p14:tracePt t="102656" x="3717925" y="5581650"/>
          <p14:tracePt t="102673" x="3354388" y="5756275"/>
          <p14:tracePt t="102689" x="3167063" y="5832475"/>
          <p14:tracePt t="102706" x="3003550" y="5881688"/>
          <p14:tracePt t="102722" x="2928938" y="5894388"/>
          <p14:tracePt t="102739" x="2890838" y="5894388"/>
          <p14:tracePt t="102756" x="2867025" y="5894388"/>
          <p14:tracePt t="102772" x="2854325" y="5894388"/>
          <p14:tracePt t="102796" x="2854325" y="5868988"/>
          <p14:tracePt t="102806" x="2879725" y="5832475"/>
          <p14:tracePt t="102822" x="3003550" y="5707063"/>
          <p14:tracePt t="102839" x="3205163" y="5543550"/>
          <p14:tracePt t="102856" x="3467100" y="5394325"/>
          <p14:tracePt t="102857" x="3592513" y="5343525"/>
          <p14:tracePt t="102873" x="3856038" y="5230813"/>
          <p14:tracePt t="102889" x="4043363" y="5168900"/>
          <p14:tracePt t="102906" x="4205288" y="5143500"/>
          <p14:tracePt t="102922" x="4281488" y="5130800"/>
          <p14:tracePt t="102939" x="4330700" y="5130800"/>
          <p14:tracePt t="102956" x="4343400" y="5130800"/>
          <p14:tracePt t="102958" x="4356100" y="5130800"/>
          <p14:tracePt t="103003" x="4356100" y="5143500"/>
          <p14:tracePt t="103011" x="4330700" y="5168900"/>
          <p14:tracePt t="103022" x="4294188" y="5194300"/>
          <p14:tracePt t="103039" x="4156075" y="5256213"/>
          <p14:tracePt t="103056" x="3979863" y="5305425"/>
          <p14:tracePt t="103057" x="3892550" y="5330825"/>
          <p14:tracePt t="103072" x="3717925" y="5368925"/>
          <p14:tracePt t="103089" x="3579813" y="5368925"/>
          <p14:tracePt t="103106" x="3492500" y="5368925"/>
          <p14:tracePt t="103122" x="3467100" y="5368925"/>
          <p14:tracePt t="103139" x="3454400" y="5368925"/>
          <p14:tracePt t="103156" x="3467100" y="5343525"/>
          <p14:tracePt t="103172" x="3554413" y="5294313"/>
          <p14:tracePt t="103189" x="3730625" y="5194300"/>
          <p14:tracePt t="103205" x="3979863" y="5092700"/>
          <p14:tracePt t="103223" x="4230688" y="5030788"/>
          <p14:tracePt t="103239" x="4456113" y="5005388"/>
          <p14:tracePt t="103241" x="4530725" y="5005388"/>
          <p14:tracePt t="103256" x="4643438" y="5005388"/>
          <p14:tracePt t="103273" x="4719638" y="5005388"/>
          <p14:tracePt t="103289" x="4756150" y="5005388"/>
          <p14:tracePt t="103306" x="4781550" y="5005388"/>
          <p14:tracePt t="103322" x="4781550" y="5030788"/>
          <p14:tracePt t="103339" x="4781550" y="5056188"/>
          <p14:tracePt t="103341" x="4768850" y="5081588"/>
          <p14:tracePt t="103356" x="4719638" y="5168900"/>
          <p14:tracePt t="103373" x="4619625" y="5281613"/>
          <p14:tracePt t="103389" x="4506913" y="5418138"/>
          <p14:tracePt t="103405" x="4406900" y="5507038"/>
          <p14:tracePt t="103423" x="4330700" y="5581650"/>
          <p14:tracePt t="103439" x="4268788" y="5643563"/>
          <p14:tracePt t="103440" x="4243388" y="5656263"/>
          <p14:tracePt t="103463" x="4230688" y="5668963"/>
          <p14:tracePt t="103856" x="4243388" y="5656263"/>
          <p14:tracePt t="103863" x="4294188" y="5630863"/>
          <p14:tracePt t="103873" x="4343400" y="5594350"/>
          <p14:tracePt t="103889" x="4556125" y="5468938"/>
          <p14:tracePt t="103906" x="4806950" y="5318125"/>
          <p14:tracePt t="103923" x="5068888" y="5168900"/>
          <p14:tracePt t="103925" x="5194300" y="5105400"/>
          <p14:tracePt t="103940" x="5407025" y="4968875"/>
          <p14:tracePt t="103956" x="5557838" y="4879975"/>
          <p14:tracePt t="103973" x="5619750" y="4830763"/>
          <p14:tracePt t="103989" x="5657850" y="4805363"/>
          <p14:tracePt t="104006" x="5670550" y="4792663"/>
          <p14:tracePt t="104022" x="5683250" y="4792663"/>
          <p14:tracePt t="104062" x="5670550" y="4792663"/>
          <p14:tracePt t="104069" x="5619750" y="4792663"/>
          <p14:tracePt t="104077" x="5570538" y="4792663"/>
          <p14:tracePt t="104089" x="5519738" y="4792663"/>
          <p14:tracePt t="104106" x="5357813" y="4830763"/>
          <p14:tracePt t="104123" x="5106988" y="4918075"/>
          <p14:tracePt t="104139" x="4994275" y="4956175"/>
          <p14:tracePt t="104156" x="4945063" y="4981575"/>
          <p14:tracePt t="104172" x="4906963" y="4992688"/>
          <p14:tracePt t="104189" x="4894263" y="5005388"/>
          <p14:tracePt t="119364" x="4856163" y="5030788"/>
          <p14:tracePt t="119371" x="4781550" y="5068888"/>
          <p14:tracePt t="119379" x="4668838" y="5092700"/>
          <p14:tracePt t="119389" x="4568825" y="5143500"/>
          <p14:tracePt t="119406" x="4343400" y="5181600"/>
          <p14:tracePt t="119422" x="4068763" y="5243513"/>
          <p14:tracePt t="119440" x="3705225" y="5281613"/>
          <p14:tracePt t="119456" x="3505200" y="5294313"/>
          <p14:tracePt t="119472" x="3328988" y="5294313"/>
          <p14:tracePt t="119489" x="3192463" y="5294313"/>
          <p14:tracePt t="119506" x="3128963" y="5294313"/>
          <p14:tracePt t="119523" x="3103563" y="5294313"/>
          <p14:tracePt t="119539" x="3079750" y="5294313"/>
          <p14:tracePt t="119570" x="3079750" y="5268913"/>
          <p14:tracePt t="119578" x="3103563" y="5256213"/>
          <p14:tracePt t="119589" x="3154363" y="5205413"/>
          <p14:tracePt t="119606" x="3292475" y="5118100"/>
          <p14:tracePt t="119623" x="3554413" y="4943475"/>
          <p14:tracePt t="119639" x="3717925" y="4879975"/>
          <p14:tracePt t="119656" x="3856038" y="4818063"/>
          <p14:tracePt t="119673" x="3905250" y="4792663"/>
          <p14:tracePt t="119689" x="3943350" y="4792663"/>
          <p14:tracePt t="119706" x="3956050" y="4779963"/>
          <p14:tracePt t="119739" x="3943350" y="4779963"/>
          <p14:tracePt t="119747" x="3905250" y="4792663"/>
          <p14:tracePt t="119756" x="3843338" y="4818063"/>
          <p14:tracePt t="119773" x="3705225" y="4892675"/>
          <p14:tracePt t="119789" x="3541713" y="4956175"/>
          <p14:tracePt t="119806" x="3392488" y="5030788"/>
          <p14:tracePt t="119823" x="3154363" y="5143500"/>
          <p14:tracePt t="119839" x="3054350" y="5194300"/>
          <p14:tracePt t="119856" x="2992438" y="5230813"/>
          <p14:tracePt t="119873" x="2954338" y="5256213"/>
          <p14:tracePt t="119890" x="2941638" y="52562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186BF2C7-518C-DC90-074B-04927E175061}"/>
              </a:ext>
            </a:extLst>
          </p:cNvPr>
          <p:cNvSpPr txBox="1"/>
          <p:nvPr/>
        </p:nvSpPr>
        <p:spPr>
          <a:xfrm>
            <a:off x="3103310" y="662222"/>
            <a:ext cx="5581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References</a:t>
            </a:r>
            <a:endParaRPr lang="en-US" sz="36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116615A-C5FD-C36A-F098-E041050FE166}"/>
              </a:ext>
            </a:extLst>
          </p:cNvPr>
          <p:cNvSpPr/>
          <p:nvPr/>
        </p:nvSpPr>
        <p:spPr>
          <a:xfrm>
            <a:off x="411797" y="1970544"/>
            <a:ext cx="5482145" cy="4434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Successful Writing</a:t>
            </a: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 Work </a:t>
            </a:r>
            <a:r>
              <a:rPr lang="en-US" sz="2800" b="1" dirty="0">
                <a:solidFill>
                  <a:srgbClr val="FF0000"/>
                </a:solidFill>
                <a:latin typeface="Calibri" panose="020F0502020204030204"/>
              </a:rPr>
              <a:t>Eleventh Edition</a:t>
            </a:r>
          </a:p>
          <a:p>
            <a:b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By: Philip C. Kolin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 of Southern Mississippi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58201B-7F63-41CB-B97F-098C31A9C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058" y="1996449"/>
            <a:ext cx="5743253" cy="4408903"/>
          </a:xfrm>
          <a:prstGeom prst="rect">
            <a:avLst/>
          </a:prstGeom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A17BCEF2-5766-7EB2-AF2F-194D2FD419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1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69"/>
    </mc:Choice>
    <mc:Fallback xmlns="">
      <p:transition spd="slow" advTm="61869"/>
    </mc:Fallback>
  </mc:AlternateContent>
  <p:extLst>
    <p:ext uri="{3A86A75C-4F4B-4683-9AE1-C65F6400EC91}">
      <p14:laserTraceLst xmlns:p14="http://schemas.microsoft.com/office/powerpoint/2010/main">
        <p14:tracePtLst>
          <p14:tracePt t="809" x="2954338" y="5230813"/>
          <p14:tracePt t="817" x="2979738" y="5205413"/>
          <p14:tracePt t="823" x="3028950" y="5118100"/>
          <p14:tracePt t="836" x="3092450" y="5030788"/>
          <p14:tracePt t="853" x="3305175" y="4768850"/>
          <p14:tracePt t="854" x="3505200" y="4518025"/>
          <p14:tracePt t="870" x="3792538" y="4105275"/>
          <p14:tracePt t="887" x="4081463" y="3716338"/>
          <p14:tracePt t="903" x="4268788" y="3429000"/>
          <p14:tracePt t="920" x="4381500" y="3267075"/>
          <p14:tracePt t="936" x="4443413" y="3178175"/>
          <p14:tracePt t="954" x="4468813" y="3128963"/>
          <p14:tracePt t="969" x="4481513" y="3128963"/>
          <p14:tracePt t="986" x="4456113" y="3116263"/>
          <p14:tracePt t="1003" x="4381500" y="3103563"/>
          <p14:tracePt t="1019" x="4243388" y="3103563"/>
          <p14:tracePt t="1036" x="4081463" y="3103563"/>
          <p14:tracePt t="1038" x="3992563" y="3103563"/>
          <p14:tracePt t="1054" x="3817938" y="3128963"/>
          <p14:tracePt t="1070" x="3667125" y="3154363"/>
          <p14:tracePt t="1086" x="3541713" y="3178175"/>
          <p14:tracePt t="1106" x="3441700" y="3190875"/>
          <p14:tracePt t="1120" x="3392488" y="3228975"/>
          <p14:tracePt t="1137" x="3379788" y="3228975"/>
          <p14:tracePt t="1545" x="3379788" y="3241675"/>
          <p14:tracePt t="1561" x="3405188" y="3254375"/>
          <p14:tracePt t="1568" x="3417888" y="3278188"/>
          <p14:tracePt t="1575" x="3454400" y="3290888"/>
          <p14:tracePt t="1586" x="3479800" y="3303588"/>
          <p14:tracePt t="1603" x="3579813" y="3390900"/>
          <p14:tracePt t="1620" x="3692525" y="3516313"/>
          <p14:tracePt t="1621" x="3767138" y="3590925"/>
          <p14:tracePt t="1637" x="3917950" y="3754438"/>
          <p14:tracePt t="1653" x="4056063" y="3941763"/>
          <p14:tracePt t="1670" x="4205288" y="4141788"/>
          <p14:tracePt t="1686" x="4305300" y="4292600"/>
          <p14:tracePt t="1703" x="4356100" y="4405313"/>
          <p14:tracePt t="1720" x="4394200" y="4479925"/>
          <p14:tracePt t="1721" x="4406900" y="4505325"/>
          <p14:tracePt t="1736" x="4430713" y="4530725"/>
          <p14:tracePt t="2650" x="4418013" y="4530725"/>
          <p14:tracePt t="2658" x="4406900" y="4530725"/>
          <p14:tracePt t="2670" x="4394200" y="4530725"/>
          <p14:tracePt t="2687" x="4318000" y="4530725"/>
          <p14:tracePt t="2689" x="4281488" y="4530725"/>
          <p14:tracePt t="2704" x="4130675" y="4530725"/>
          <p14:tracePt t="2720" x="3930650" y="4492625"/>
          <p14:tracePt t="2736" x="3667125" y="4430713"/>
          <p14:tracePt t="2753" x="3417888" y="4354513"/>
          <p14:tracePt t="2769" x="3154363" y="4305300"/>
          <p14:tracePt t="2786" x="2903538" y="4241800"/>
          <p14:tracePt t="2787" x="2816225" y="4217988"/>
          <p14:tracePt t="2803" x="2616200" y="4167188"/>
          <p14:tracePt t="2819" x="2478088" y="4117975"/>
          <p14:tracePt t="2836" x="2365375" y="4092575"/>
          <p14:tracePt t="2864" x="2352675" y="4092575"/>
          <p14:tracePt t="3134" x="2339975" y="4092575"/>
          <p14:tracePt t="3141" x="2328863" y="4092575"/>
          <p14:tracePt t="3153" x="2303463" y="4092575"/>
          <p14:tracePt t="3170" x="2252663" y="4117975"/>
          <p14:tracePt t="3186" x="2190750" y="4129088"/>
          <p14:tracePt t="3203" x="2039938" y="4154488"/>
          <p14:tracePt t="3220" x="1914525" y="4179888"/>
          <p14:tracePt t="3236" x="1765300" y="4192588"/>
          <p14:tracePt t="3253" x="1677988" y="4192588"/>
          <p14:tracePt t="3270" x="1601788" y="4192588"/>
          <p14:tracePt t="3271" x="1577975" y="4192588"/>
          <p14:tracePt t="3286" x="1565275" y="4205288"/>
          <p14:tracePt t="3303" x="1552575" y="4205288"/>
          <p14:tracePt t="3549" x="1565275" y="4192588"/>
          <p14:tracePt t="3555" x="1589088" y="4179888"/>
          <p14:tracePt t="3563" x="1614488" y="4154488"/>
          <p14:tracePt t="3570" x="1652588" y="4129088"/>
          <p14:tracePt t="3586" x="1739900" y="4054475"/>
          <p14:tracePt t="3604" x="1878013" y="3929063"/>
          <p14:tracePt t="3620" x="2027238" y="3816350"/>
          <p14:tracePt t="3636" x="2190750" y="3679825"/>
          <p14:tracePt t="3653" x="2303463" y="3579813"/>
          <p14:tracePt t="3654" x="2352675" y="3554413"/>
          <p14:tracePt t="3670" x="2403475" y="3503613"/>
          <p14:tracePt t="3686" x="2428875" y="3479800"/>
          <p14:tracePt t="3703" x="2452688" y="3467100"/>
          <p14:tracePt t="3720" x="2465388" y="3454400"/>
          <p14:tracePt t="4085" x="2490788" y="3429000"/>
          <p14:tracePt t="4093" x="2516188" y="3416300"/>
          <p14:tracePt t="4103" x="2565400" y="3367088"/>
          <p14:tracePt t="4120" x="2790825" y="3203575"/>
          <p14:tracePt t="4137" x="3103563" y="2978150"/>
          <p14:tracePt t="4154" x="3767138" y="2590800"/>
          <p14:tracePt t="4169" x="4192588" y="2427288"/>
          <p14:tracePt t="4186" x="4568825" y="2314575"/>
          <p14:tracePt t="4203" x="4856163" y="2265363"/>
          <p14:tracePt t="4220" x="5094288" y="2214563"/>
          <p14:tracePt t="4236" x="5232400" y="2201863"/>
          <p14:tracePt t="4238" x="5294313" y="2190750"/>
          <p14:tracePt t="4260" x="5307013" y="2190750"/>
          <p14:tracePt t="4530" x="5281613" y="2190750"/>
          <p14:tracePt t="4537" x="5257800" y="2190750"/>
          <p14:tracePt t="4545" x="5219700" y="2190750"/>
          <p14:tracePt t="4553" x="5170488" y="2190750"/>
          <p14:tracePt t="4570" x="5006975" y="2190750"/>
          <p14:tracePt t="4586" x="4768850" y="2190750"/>
          <p14:tracePt t="4603" x="4506913" y="2190750"/>
          <p14:tracePt t="4620" x="4230688" y="2201863"/>
          <p14:tracePt t="4622" x="4117975" y="2214563"/>
          <p14:tracePt t="4637" x="3879850" y="2265363"/>
          <p14:tracePt t="4653" x="3705225" y="2314575"/>
          <p14:tracePt t="4670" x="3692525" y="2314575"/>
          <p14:tracePt t="4686" x="3667125" y="2314575"/>
          <p14:tracePt t="5651" x="3643313" y="2327275"/>
          <p14:tracePt t="5658" x="3617913" y="2339975"/>
          <p14:tracePt t="5670" x="3579813" y="2352675"/>
          <p14:tracePt t="5687" x="3454400" y="2378075"/>
          <p14:tracePt t="5704" x="3167063" y="2452688"/>
          <p14:tracePt t="5720" x="2903538" y="2540000"/>
          <p14:tracePt t="5736" x="2641600" y="2640013"/>
          <p14:tracePt t="5753" x="2416175" y="2740025"/>
          <p14:tracePt t="5769" x="2190750" y="2816225"/>
          <p14:tracePt t="5786" x="2027238" y="2878138"/>
          <p14:tracePt t="5788" x="1965325" y="2903538"/>
          <p14:tracePt t="5803" x="1927225" y="2928938"/>
          <p14:tracePt t="5820" x="1903413" y="2928938"/>
          <p14:tracePt t="6080" x="1914525" y="2941638"/>
          <p14:tracePt t="6087" x="1965325" y="2965450"/>
          <p14:tracePt t="6095" x="1990725" y="3003550"/>
          <p14:tracePt t="6103" x="2052638" y="3028950"/>
          <p14:tracePt t="6120" x="2203450" y="3141663"/>
          <p14:tracePt t="6136" x="2352675" y="3241675"/>
          <p14:tracePt t="6154" x="2516188" y="3341688"/>
          <p14:tracePt t="6170" x="2716213" y="3490913"/>
          <p14:tracePt t="6187" x="2854325" y="3603625"/>
          <p14:tracePt t="6188" x="2928938" y="3679825"/>
          <p14:tracePt t="6203" x="3041650" y="3779838"/>
          <p14:tracePt t="6220" x="3116263" y="3854450"/>
          <p14:tracePt t="6236" x="3179763" y="3916363"/>
          <p14:tracePt t="6253" x="3205163" y="3967163"/>
          <p14:tracePt t="6540" x="3228975" y="3967163"/>
          <p14:tracePt t="6555" x="3254375" y="3967163"/>
          <p14:tracePt t="6564" x="3279775" y="3967163"/>
          <p14:tracePt t="6571" x="3341688" y="3954463"/>
          <p14:tracePt t="6587" x="3492500" y="3941763"/>
          <p14:tracePt t="6603" x="3667125" y="3916363"/>
          <p14:tracePt t="6620" x="3830638" y="3916363"/>
          <p14:tracePt t="6637" x="3968750" y="3916363"/>
          <p14:tracePt t="6653" x="4130675" y="3929063"/>
          <p14:tracePt t="6670" x="4294188" y="4005263"/>
          <p14:tracePt t="6686" x="4368800" y="4054475"/>
          <p14:tracePt t="6703" x="4418013" y="4092575"/>
          <p14:tracePt t="6720" x="4468813" y="4141788"/>
          <p14:tracePt t="6739" x="4481513" y="4141788"/>
          <p14:tracePt t="6753" x="4481513" y="4154488"/>
          <p14:tracePt t="13155" x="4456113" y="4154488"/>
          <p14:tracePt t="13162" x="4418013" y="4154488"/>
          <p14:tracePt t="13170" x="4381500" y="4154488"/>
          <p14:tracePt t="13188" x="4305300" y="4154488"/>
          <p14:tracePt t="13204" x="4205288" y="4154488"/>
          <p14:tracePt t="13220" x="4056063" y="4154488"/>
          <p14:tracePt t="13236" x="3817938" y="4141788"/>
          <p14:tracePt t="13253" x="3579813" y="4117975"/>
          <p14:tracePt t="13254" x="3429000" y="4105275"/>
          <p14:tracePt t="13270" x="3103563" y="4079875"/>
          <p14:tracePt t="13286" x="2816225" y="4067175"/>
          <p14:tracePt t="13303" x="2528888" y="4067175"/>
          <p14:tracePt t="13319" x="2316163" y="4067175"/>
          <p14:tracePt t="13336" x="2127250" y="4067175"/>
          <p14:tracePt t="13353" x="1952625" y="4067175"/>
          <p14:tracePt t="13370" x="1878013" y="4067175"/>
          <p14:tracePt t="13386" x="1839913" y="4067175"/>
          <p14:tracePt t="13403" x="1827213" y="4067175"/>
          <p14:tracePt t="13823" x="1852613" y="4067175"/>
          <p14:tracePt t="13830" x="1878013" y="4067175"/>
          <p14:tracePt t="13838" x="1903413" y="4092575"/>
          <p14:tracePt t="13854" x="2003425" y="4129088"/>
          <p14:tracePt t="13870" x="2116138" y="4179888"/>
          <p14:tracePt t="13887" x="2265363" y="4241800"/>
          <p14:tracePt t="13903" x="2403475" y="4305300"/>
          <p14:tracePt t="13920" x="2528888" y="4341813"/>
          <p14:tracePt t="13937" x="2690813" y="4418013"/>
          <p14:tracePt t="13953" x="2767013" y="4454525"/>
          <p14:tracePt t="13970" x="2803525" y="4492625"/>
          <p14:tracePt t="13986" x="2841625" y="4518025"/>
          <p14:tracePt t="14003" x="2854325" y="4518025"/>
          <p14:tracePt t="14021" x="2867025" y="4518025"/>
          <p14:tracePt t="16548" x="2854325" y="4518025"/>
          <p14:tracePt t="16554" x="2816225" y="4530725"/>
          <p14:tracePt t="16562" x="2778125" y="4530725"/>
          <p14:tracePt t="16570" x="2716213" y="4543425"/>
          <p14:tracePt t="16587" x="2590800" y="4567238"/>
          <p14:tracePt t="16603" x="2428875" y="4592638"/>
          <p14:tracePt t="16620" x="2265363" y="4618038"/>
          <p14:tracePt t="16637" x="2116138" y="4656138"/>
          <p14:tracePt t="16639" x="2065338" y="4667250"/>
          <p14:tracePt t="16654" x="1952625" y="4705350"/>
          <p14:tracePt t="16670" x="1865313" y="4743450"/>
          <p14:tracePt t="16686" x="1778000" y="4779963"/>
          <p14:tracePt t="16703" x="1714500" y="4818063"/>
          <p14:tracePt t="16720" x="1665288" y="4843463"/>
          <p14:tracePt t="16737" x="1627188" y="4868863"/>
          <p14:tracePt t="16738" x="1601788" y="4868863"/>
          <p14:tracePt t="16753" x="1589088" y="4879975"/>
          <p14:tracePt t="16770" x="1589088" y="4892675"/>
          <p14:tracePt t="16786" x="1577975" y="4892675"/>
          <p14:tracePt t="18159" x="1577975" y="4905375"/>
          <p14:tracePt t="18165" x="1589088" y="4905375"/>
          <p14:tracePt t="18173" x="1614488" y="4918075"/>
          <p14:tracePt t="18188" x="1714500" y="4956175"/>
          <p14:tracePt t="18204" x="1827213" y="5018088"/>
          <p14:tracePt t="18220" x="1978025" y="5092700"/>
          <p14:tracePt t="18237" x="2116138" y="5181600"/>
          <p14:tracePt t="18253" x="2228850" y="5256213"/>
          <p14:tracePt t="18270" x="2328863" y="5330825"/>
          <p14:tracePt t="18286" x="2390775" y="5368925"/>
          <p14:tracePt t="18303" x="2452688" y="5407025"/>
          <p14:tracePt t="18320" x="2478088" y="5430838"/>
          <p14:tracePt t="18336" x="2478088" y="5443538"/>
          <p14:tracePt t="23660" x="2516188" y="5418138"/>
          <p14:tracePt t="23668" x="2554288" y="5356225"/>
          <p14:tracePt t="23675" x="2654300" y="5230813"/>
          <p14:tracePt t="23687" x="2754313" y="5105400"/>
          <p14:tracePt t="23704" x="3003550" y="4792663"/>
          <p14:tracePt t="23720" x="3305175" y="4392613"/>
          <p14:tracePt t="23721" x="3467100" y="4179888"/>
          <p14:tracePt t="23737" x="3630613" y="3967163"/>
          <p14:tracePt t="23753" x="3743325" y="3816350"/>
          <p14:tracePt t="23770" x="3792538" y="3729038"/>
          <p14:tracePt t="23786" x="3817938" y="3667125"/>
          <p14:tracePt t="23803" x="3830638" y="3641725"/>
          <p14:tracePt t="23820" x="3817938" y="3616325"/>
          <p14:tracePt t="23836" x="3679825" y="3579813"/>
          <p14:tracePt t="23853" x="3517900" y="3567113"/>
          <p14:tracePt t="23870" x="3328988" y="3567113"/>
          <p14:tracePt t="23886" x="3128963" y="3579813"/>
          <p14:tracePt t="23903" x="2954338" y="3590925"/>
          <p14:tracePt t="23920" x="2778125" y="3629025"/>
          <p14:tracePt t="23936" x="2716213" y="3654425"/>
          <p14:tracePt t="23953" x="2667000" y="3667125"/>
          <p14:tracePt t="23970" x="2628900" y="3679825"/>
          <p14:tracePt t="24758" x="2654300" y="3679825"/>
          <p14:tracePt t="24765" x="2703513" y="3679825"/>
          <p14:tracePt t="24772" x="2790825" y="3654425"/>
          <p14:tracePt t="24786" x="2916238" y="3629025"/>
          <p14:tracePt t="24788" x="3054350" y="3603625"/>
          <p14:tracePt t="24804" x="3392488" y="3541713"/>
          <p14:tracePt t="24820" x="3743325" y="3516313"/>
          <p14:tracePt t="24837" x="4043363" y="3479800"/>
          <p14:tracePt t="24853" x="4243388" y="3479800"/>
          <p14:tracePt t="24870" x="4343400" y="3467100"/>
          <p14:tracePt t="24887" x="4406900" y="3467100"/>
          <p14:tracePt t="24903" x="4418013" y="3467100"/>
          <p14:tracePt t="24920" x="4406900" y="3467100"/>
          <p14:tracePt t="24936" x="4243388" y="3467100"/>
          <p14:tracePt t="24953" x="3905250" y="3467100"/>
          <p14:tracePt t="24970" x="3392488" y="3467100"/>
          <p14:tracePt t="24971" x="3141663" y="3467100"/>
          <p14:tracePt t="24987" x="2678113" y="3490913"/>
          <p14:tracePt t="25003" x="2339975" y="3516313"/>
          <p14:tracePt t="25020" x="2103438" y="3529013"/>
          <p14:tracePt t="25036" x="1952625" y="3541713"/>
          <p14:tracePt t="25053" x="1865313" y="3541713"/>
          <p14:tracePt t="25387" x="1903413" y="3541713"/>
          <p14:tracePt t="25394" x="1939925" y="3541713"/>
          <p14:tracePt t="25403" x="2014538" y="3541713"/>
          <p14:tracePt t="25420" x="2203450" y="3503613"/>
          <p14:tracePt t="25437" x="2452688" y="3454400"/>
          <p14:tracePt t="25454" x="2754313" y="3390900"/>
          <p14:tracePt t="25455" x="2890838" y="3367088"/>
          <p14:tracePt t="25471" x="3167063" y="3303588"/>
          <p14:tracePt t="25487" x="3367088" y="3254375"/>
          <p14:tracePt t="25503" x="3505200" y="3228975"/>
          <p14:tracePt t="25520" x="3567113" y="3203575"/>
          <p14:tracePt t="25537" x="3592513" y="3203575"/>
          <p14:tracePt t="25586" x="3567113" y="3203575"/>
          <p14:tracePt t="25593" x="3517900" y="3228975"/>
          <p14:tracePt t="25603" x="3454400" y="3241675"/>
          <p14:tracePt t="25620" x="3254375" y="3316288"/>
          <p14:tracePt t="25637" x="3079750" y="3367088"/>
          <p14:tracePt t="25653" x="2928938" y="3378200"/>
          <p14:tracePt t="25654" x="2879725" y="3390900"/>
          <p14:tracePt t="25670" x="2790825" y="3403600"/>
          <p14:tracePt t="25687" x="2741613" y="3403600"/>
          <p14:tracePt t="32339" x="2754313" y="3403600"/>
          <p14:tracePt t="32346" x="2767013" y="3403600"/>
          <p14:tracePt t="32354" x="2790825" y="3403600"/>
          <p14:tracePt t="32370" x="2890838" y="3390900"/>
          <p14:tracePt t="32387" x="3067050" y="3328988"/>
          <p14:tracePt t="32403" x="3305175" y="3241675"/>
          <p14:tracePt t="32420" x="3617913" y="3154363"/>
          <p14:tracePt t="32437" x="4005263" y="3054350"/>
          <p14:tracePt t="32453" x="4181475" y="3003550"/>
          <p14:tracePt t="32470" x="4318000" y="2978150"/>
          <p14:tracePt t="32487" x="4418013" y="2965450"/>
          <p14:tracePt t="32503" x="4468813" y="2965450"/>
          <p14:tracePt t="32520" x="4481513" y="2965450"/>
          <p14:tracePt t="32537" x="4494213" y="2965450"/>
          <p14:tracePt t="32568" x="4468813" y="2978150"/>
          <p14:tracePt t="32576" x="4430713" y="2990850"/>
          <p14:tracePt t="32586" x="4394200" y="3016250"/>
          <p14:tracePt t="32603" x="4268788" y="3078163"/>
          <p14:tracePt t="32620" x="4105275" y="3141663"/>
          <p14:tracePt t="32637" x="3905250" y="3203575"/>
          <p14:tracePt t="32653" x="3830638" y="3216275"/>
          <p14:tracePt t="32670" x="3779838" y="3241675"/>
          <p14:tracePt t="32687" x="3756025" y="3241675"/>
          <p14:tracePt t="34994" x="3767138" y="3228975"/>
          <p14:tracePt t="35009" x="3792538" y="3203575"/>
          <p14:tracePt t="35017" x="3830638" y="3154363"/>
          <p14:tracePt t="35024" x="3879850" y="3090863"/>
          <p14:tracePt t="35037" x="3943350" y="3028950"/>
          <p14:tracePt t="35054" x="4192588" y="2752725"/>
          <p14:tracePt t="35070" x="4330700" y="2578100"/>
          <p14:tracePt t="35087" x="4456113" y="2465388"/>
          <p14:tracePt t="35103" x="4518025" y="2390775"/>
          <p14:tracePt t="35120" x="4556125" y="2339975"/>
          <p14:tracePt t="35137" x="4568825" y="2327275"/>
          <p14:tracePt t="35154" x="4568825" y="2314575"/>
          <p14:tracePt t="35170" x="4543425" y="2303463"/>
          <p14:tracePt t="35187" x="4443413" y="2303463"/>
          <p14:tracePt t="35203" x="4281488" y="2327275"/>
          <p14:tracePt t="35220" x="4092575" y="2390775"/>
          <p14:tracePt t="35237" x="3917950" y="2452688"/>
          <p14:tracePt t="35254" x="3717925" y="2516188"/>
          <p14:tracePt t="35271" x="3643313" y="2540000"/>
          <p14:tracePt t="35288" x="3605213" y="2552700"/>
          <p14:tracePt t="35303" x="3592513" y="2552700"/>
          <p14:tracePt t="36244" x="3579813" y="2552700"/>
          <p14:tracePt t="36252" x="3567113" y="2552700"/>
          <p14:tracePt t="36259" x="3541713" y="2565400"/>
          <p14:tracePt t="36270" x="3517900" y="2565400"/>
          <p14:tracePt t="36287" x="3454400" y="2578100"/>
          <p14:tracePt t="36303" x="3379788" y="2578100"/>
          <p14:tracePt t="36320" x="3205163" y="2603500"/>
          <p14:tracePt t="36336" x="3041650" y="2616200"/>
          <p14:tracePt t="36353" x="2879725" y="2627313"/>
          <p14:tracePt t="36370" x="2741613" y="2640013"/>
          <p14:tracePt t="36387" x="2616200" y="2665413"/>
          <p14:tracePt t="36403" x="2516188" y="2678113"/>
          <p14:tracePt t="36405" x="2452688" y="2690813"/>
          <p14:tracePt t="36420" x="2378075" y="2716213"/>
          <p14:tracePt t="36437" x="2316163" y="2728913"/>
          <p14:tracePt t="36453" x="2278063" y="2740025"/>
          <p14:tracePt t="36470" x="2252663" y="2752725"/>
          <p14:tracePt t="37580" x="2252663" y="2765425"/>
          <p14:tracePt t="37587" x="2265363" y="2765425"/>
          <p14:tracePt t="37595" x="2278063" y="2765425"/>
          <p14:tracePt t="37604" x="2303463" y="2778125"/>
          <p14:tracePt t="37620" x="2378075" y="2803525"/>
          <p14:tracePt t="37637" x="2452688" y="2828925"/>
          <p14:tracePt t="37654" x="2541588" y="2865438"/>
          <p14:tracePt t="37670" x="2590800" y="2916238"/>
          <p14:tracePt t="37671" x="2616200" y="2941638"/>
          <p14:tracePt t="37688" x="2641600" y="2978150"/>
          <p14:tracePt t="37704" x="2678113" y="3028950"/>
          <p14:tracePt t="37720" x="2690813" y="3090863"/>
          <p14:tracePt t="37737" x="2690813" y="3141663"/>
          <p14:tracePt t="37753" x="2690813" y="3203575"/>
          <p14:tracePt t="37771" x="2654300" y="3278188"/>
          <p14:tracePt t="37787" x="2616200" y="3316288"/>
          <p14:tracePt t="37804" x="2554288" y="3354388"/>
          <p14:tracePt t="37820" x="2503488" y="3390900"/>
          <p14:tracePt t="37836" x="2452688" y="3416300"/>
          <p14:tracePt t="37854" x="2428875" y="3429000"/>
          <p14:tracePt t="37855" x="2403475" y="3441700"/>
          <p14:tracePt t="38293" x="2428875" y="3441700"/>
          <p14:tracePt t="38301" x="2452688" y="3441700"/>
          <p14:tracePt t="38309" x="2478088" y="3441700"/>
          <p14:tracePt t="38320" x="2516188" y="3441700"/>
          <p14:tracePt t="38338" x="2603500" y="3441700"/>
          <p14:tracePt t="38339" x="2654300" y="3467100"/>
          <p14:tracePt t="38354" x="2767013" y="3490913"/>
          <p14:tracePt t="38370" x="2867025" y="3541713"/>
          <p14:tracePt t="38387" x="2941638" y="3579813"/>
          <p14:tracePt t="38403" x="3003550" y="3616325"/>
          <p14:tracePt t="38420" x="3041650" y="3654425"/>
          <p14:tracePt t="38437" x="3092450" y="3667125"/>
          <p14:tracePt t="38461" x="3103563" y="3667125"/>
          <p14:tracePt t="38999" x="3092450" y="3667125"/>
          <p14:tracePt t="39007" x="3079750" y="3679825"/>
          <p14:tracePt t="39014" x="3067050" y="3679825"/>
          <p14:tracePt t="39022" x="3028950" y="3692525"/>
          <p14:tracePt t="39038" x="2967038" y="3692525"/>
          <p14:tracePt t="39054" x="2879725" y="3692525"/>
          <p14:tracePt t="39070" x="2778125" y="3729038"/>
          <p14:tracePt t="39087" x="2628900" y="3754438"/>
          <p14:tracePt t="39103" x="2541588" y="3779838"/>
          <p14:tracePt t="39120" x="2465388" y="3816350"/>
          <p14:tracePt t="39121" x="2441575" y="3829050"/>
          <p14:tracePt t="39137" x="2416175" y="3841750"/>
          <p14:tracePt t="39167" x="2403475" y="3841750"/>
          <p14:tracePt t="39452" x="2416175" y="3841750"/>
          <p14:tracePt t="39459" x="2428875" y="3841750"/>
          <p14:tracePt t="39470" x="2452688" y="3841750"/>
          <p14:tracePt t="39487" x="2528888" y="3841750"/>
          <p14:tracePt t="39504" x="2728913" y="3841750"/>
          <p14:tracePt t="39505" x="2816225" y="3854450"/>
          <p14:tracePt t="39521" x="3016250" y="3892550"/>
          <p14:tracePt t="39537" x="3205163" y="3941763"/>
          <p14:tracePt t="39553" x="3367088" y="4005263"/>
          <p14:tracePt t="39570" x="3505200" y="4054475"/>
          <p14:tracePt t="39587" x="3605213" y="4105275"/>
          <p14:tracePt t="39603" x="3654425" y="4141788"/>
          <p14:tracePt t="39604" x="3692525" y="4167188"/>
          <p14:tracePt t="39620" x="3705225" y="4167188"/>
          <p14:tracePt t="39866" x="3705225" y="4179888"/>
          <p14:tracePt t="39881" x="3679825" y="4192588"/>
          <p14:tracePt t="39889" x="3654425" y="4192588"/>
          <p14:tracePt t="39896" x="3605213" y="4192588"/>
          <p14:tracePt t="39904" x="3567113" y="4205288"/>
          <p14:tracePt t="39920" x="3479800" y="4217988"/>
          <p14:tracePt t="39936" x="3392488" y="4217988"/>
          <p14:tracePt t="39953" x="3254375" y="4217988"/>
          <p14:tracePt t="39970" x="3154363" y="4230688"/>
          <p14:tracePt t="39987" x="3016250" y="4230688"/>
          <p14:tracePt t="39988" x="2967038" y="4230688"/>
          <p14:tracePt t="40004" x="2841625" y="4241800"/>
          <p14:tracePt t="40020" x="2767013" y="4254500"/>
          <p14:tracePt t="40037" x="2703513" y="4254500"/>
          <p14:tracePt t="40053" x="2667000" y="4254500"/>
          <p14:tracePt t="40070" x="2641600" y="4267200"/>
          <p14:tracePt t="40087" x="2628900" y="4267200"/>
          <p14:tracePt t="40403" x="2641600" y="4267200"/>
          <p14:tracePt t="40410" x="2654300" y="4267200"/>
          <p14:tracePt t="40420" x="2667000" y="4254500"/>
          <p14:tracePt t="40437" x="2728913" y="4241800"/>
          <p14:tracePt t="40453" x="2790825" y="4205288"/>
          <p14:tracePt t="40470" x="2890838" y="4192588"/>
          <p14:tracePt t="40471" x="2941638" y="4179888"/>
          <p14:tracePt t="40487" x="3016250" y="4167188"/>
          <p14:tracePt t="40503" x="3054350" y="4167188"/>
          <p14:tracePt t="40520" x="3079750" y="4167188"/>
          <p14:tracePt t="40537" x="3103563" y="4167188"/>
          <p14:tracePt t="40602" x="3092450" y="4167188"/>
          <p14:tracePt t="40610" x="3067050" y="4167188"/>
          <p14:tracePt t="40620" x="3028950" y="4167188"/>
          <p14:tracePt t="40637" x="2941638" y="4179888"/>
          <p14:tracePt t="40653" x="2816225" y="4192588"/>
          <p14:tracePt t="40670" x="2716213" y="4205288"/>
          <p14:tracePt t="40671" x="2667000" y="4205288"/>
          <p14:tracePt t="40687" x="2590800" y="4217988"/>
          <p14:tracePt t="40703" x="2541588" y="4217988"/>
          <p14:tracePt t="40720" x="2528888" y="4217988"/>
          <p14:tracePt t="41040" x="2541588" y="4217988"/>
          <p14:tracePt t="41048" x="2554288" y="4205288"/>
          <p14:tracePt t="41055" x="2590800" y="4192588"/>
          <p14:tracePt t="41071" x="2667000" y="4167188"/>
          <p14:tracePt t="41087" x="2754313" y="4154488"/>
          <p14:tracePt t="41104" x="2890838" y="4141788"/>
          <p14:tracePt t="41120" x="3041650" y="4129088"/>
          <p14:tracePt t="41137" x="3205163" y="4129088"/>
          <p14:tracePt t="41154" x="3305175" y="4129088"/>
          <p14:tracePt t="41155" x="3341688" y="4129088"/>
          <p14:tracePt t="41171" x="3392488" y="4129088"/>
          <p14:tracePt t="41187" x="3417888" y="4129088"/>
          <p14:tracePt t="41204" x="3429000" y="4129088"/>
          <p14:tracePt t="41220" x="3441700" y="4129088"/>
          <p14:tracePt t="41254" x="3441700" y="4141788"/>
          <p14:tracePt t="41262" x="3429000" y="4154488"/>
          <p14:tracePt t="41270" x="3405188" y="4167188"/>
          <p14:tracePt t="41287" x="3341688" y="4217988"/>
          <p14:tracePt t="41303" x="3254375" y="4241800"/>
          <p14:tracePt t="41320" x="3141663" y="4279900"/>
          <p14:tracePt t="41337" x="3028950" y="4305300"/>
          <p14:tracePt t="41354" x="2903538" y="4354513"/>
          <p14:tracePt t="41370" x="2867025" y="4354513"/>
          <p14:tracePt t="41387" x="2841625" y="4367213"/>
          <p14:tracePt t="41403" x="2841625" y="4379913"/>
          <p14:tracePt t="41777" x="2854325" y="4379913"/>
          <p14:tracePt t="41784" x="2879725" y="4379913"/>
          <p14:tracePt t="41792" x="2916238" y="4379913"/>
          <p14:tracePt t="41804" x="2941638" y="4379913"/>
          <p14:tracePt t="41820" x="3054350" y="4379913"/>
          <p14:tracePt t="41837" x="3154363" y="4379913"/>
          <p14:tracePt t="41838" x="3228975" y="4379913"/>
          <p14:tracePt t="41855" x="3354388" y="4379913"/>
          <p14:tracePt t="41870" x="3441700" y="4379913"/>
          <p14:tracePt t="41887" x="3505200" y="4392613"/>
          <p14:tracePt t="41903" x="3530600" y="4405313"/>
          <p14:tracePt t="41920" x="3541713" y="4405313"/>
          <p14:tracePt t="41922" x="3554413" y="4405313"/>
          <p14:tracePt t="41953" x="3541713" y="4418013"/>
          <p14:tracePt t="41960" x="3541713" y="4430713"/>
          <p14:tracePt t="41970" x="3517900" y="4443413"/>
          <p14:tracePt t="41987" x="3441700" y="4454525"/>
          <p14:tracePt t="42003" x="3292475" y="4479925"/>
          <p14:tracePt t="42020" x="3103563" y="4505325"/>
          <p14:tracePt t="42021" x="3028950" y="4505325"/>
          <p14:tracePt t="42037" x="2890838" y="4505325"/>
          <p14:tracePt t="42053" x="2790825" y="4505325"/>
          <p14:tracePt t="42070" x="2690813" y="4505325"/>
          <p14:tracePt t="42087" x="2628900" y="4505325"/>
          <p14:tracePt t="42104" x="2603500" y="4505325"/>
          <p14:tracePt t="42120" x="2578100" y="4505325"/>
          <p14:tracePt t="42121" x="2565400" y="4505325"/>
          <p14:tracePt t="42445" x="2590800" y="4505325"/>
          <p14:tracePt t="42452" x="2603500" y="4505325"/>
          <p14:tracePt t="42459" x="2641600" y="4479925"/>
          <p14:tracePt t="42470" x="2678113" y="4479925"/>
          <p14:tracePt t="42487" x="2778125" y="4443413"/>
          <p14:tracePt t="42504" x="2928938" y="4392613"/>
          <p14:tracePt t="42521" x="3167063" y="4367213"/>
          <p14:tracePt t="42537" x="3241675" y="4354513"/>
          <p14:tracePt t="42553" x="3305175" y="4354513"/>
          <p14:tracePt t="42570" x="3341688" y="4354513"/>
          <p14:tracePt t="42587" x="3379788" y="4354513"/>
          <p14:tracePt t="42605" x="3392488" y="4354513"/>
          <p14:tracePt t="42651" x="3379788" y="4354513"/>
          <p14:tracePt t="42659" x="3367088" y="4354513"/>
          <p14:tracePt t="42670" x="3341688" y="4354513"/>
          <p14:tracePt t="42687" x="3228975" y="4367213"/>
          <p14:tracePt t="42703" x="3067050" y="4367213"/>
          <p14:tracePt t="42704" x="2992438" y="4367213"/>
          <p14:tracePt t="42720" x="2816225" y="4379913"/>
          <p14:tracePt t="42737" x="2678113" y="4379913"/>
          <p14:tracePt t="42753" x="2554288" y="4392613"/>
          <p14:tracePt t="42770" x="2478088" y="4405313"/>
          <p14:tracePt t="42787" x="2428875" y="4405313"/>
          <p14:tracePt t="42803" x="2403475" y="4405313"/>
          <p14:tracePt t="42804" x="2390775" y="4405313"/>
          <p14:tracePt t="43120" x="2403475" y="4405313"/>
          <p14:tracePt t="43128" x="2428875" y="4405313"/>
          <p14:tracePt t="43137" x="2465388" y="4405313"/>
          <p14:tracePt t="43154" x="2565400" y="4418013"/>
          <p14:tracePt t="43170" x="2728913" y="4454525"/>
          <p14:tracePt t="43187" x="2890838" y="4518025"/>
          <p14:tracePt t="43204" x="3116263" y="4618038"/>
          <p14:tracePt t="43221" x="3205163" y="4667250"/>
          <p14:tracePt t="43237" x="3292475" y="4730750"/>
          <p14:tracePt t="43253" x="3328988" y="4779963"/>
          <p14:tracePt t="43271" x="3379788" y="4843463"/>
          <p14:tracePt t="43273" x="3392488" y="4868863"/>
          <p14:tracePt t="43287" x="3405188" y="4892675"/>
          <p14:tracePt t="43288" x="3417888" y="4918075"/>
          <p14:tracePt t="43303" x="3441700" y="4968875"/>
          <p14:tracePt t="43320" x="3454400" y="5018088"/>
          <p14:tracePt t="43337" x="3479800" y="5068888"/>
          <p14:tracePt t="43353" x="3479800" y="5105400"/>
          <p14:tracePt t="43372" x="3479800" y="5118100"/>
          <p14:tracePt t="45260" x="3479800" y="5130800"/>
          <p14:tracePt t="45268" x="3454400" y="5130800"/>
          <p14:tracePt t="45276" x="3429000" y="5130800"/>
          <p14:tracePt t="45287" x="3379788" y="5130800"/>
          <p14:tracePt t="45304" x="3241675" y="5118100"/>
          <p14:tracePt t="45320" x="3003550" y="5081588"/>
          <p14:tracePt t="45321" x="2879725" y="5056188"/>
          <p14:tracePt t="45337" x="2628900" y="4981575"/>
          <p14:tracePt t="45354" x="2365375" y="4918075"/>
          <p14:tracePt t="45370" x="2178050" y="4843463"/>
          <p14:tracePt t="45387" x="2003425" y="4768850"/>
          <p14:tracePt t="45404" x="1903413" y="4679950"/>
          <p14:tracePt t="45421" x="1801813" y="4554538"/>
          <p14:tracePt t="45437" x="1778000" y="4454525"/>
          <p14:tracePt t="45453" x="1765300" y="4330700"/>
          <p14:tracePt t="45470" x="1765300" y="4217988"/>
          <p14:tracePt t="45487" x="1801813" y="4092575"/>
          <p14:tracePt t="45504" x="1890713" y="3929063"/>
          <p14:tracePt t="45521" x="2039938" y="3716338"/>
          <p14:tracePt t="45537" x="2139950" y="3590925"/>
          <p14:tracePt t="45554" x="2239963" y="3503613"/>
          <p14:tracePt t="45570" x="2328863" y="3441700"/>
          <p14:tracePt t="45587" x="2390775" y="3403600"/>
          <p14:tracePt t="45603" x="2441575" y="3367088"/>
          <p14:tracePt t="45913" x="2428875" y="3367088"/>
          <p14:tracePt t="45921" x="2403475" y="3378200"/>
          <p14:tracePt t="45928" x="2352675" y="3390900"/>
          <p14:tracePt t="45937" x="2316163" y="3390900"/>
          <p14:tracePt t="45953" x="2152650" y="3429000"/>
          <p14:tracePt t="45971" x="1978025" y="3467100"/>
          <p14:tracePt t="45987" x="1790700" y="3516313"/>
          <p14:tracePt t="46004" x="1589088" y="3567113"/>
          <p14:tracePt t="46020" x="1527175" y="3603625"/>
          <p14:tracePt t="46037" x="1465263" y="3603625"/>
          <p14:tracePt t="46053" x="1439863" y="3629025"/>
          <p14:tracePt t="46070" x="1427163" y="3629025"/>
          <p14:tracePt t="47041" x="1465263" y="3629025"/>
          <p14:tracePt t="47049" x="1489075" y="3629025"/>
          <p14:tracePt t="47056" x="1539875" y="3629025"/>
          <p14:tracePt t="47071" x="1577975" y="3603625"/>
          <p14:tracePt t="47072" x="1665288" y="3590925"/>
          <p14:tracePt t="47088" x="1852613" y="3541713"/>
          <p14:tracePt t="47104" x="2090738" y="3490913"/>
          <p14:tracePt t="47120" x="2328863" y="3454400"/>
          <p14:tracePt t="47137" x="2565400" y="3441700"/>
          <p14:tracePt t="47154" x="2754313" y="3429000"/>
          <p14:tracePt t="47155" x="2841625" y="3416300"/>
          <p14:tracePt t="47171" x="2890838" y="3403600"/>
          <p14:tracePt t="47171" x="2928938" y="3403600"/>
          <p14:tracePt t="47187" x="2992438" y="3403600"/>
          <p14:tracePt t="47204" x="3028950" y="3403600"/>
          <p14:tracePt t="47220" x="3041650" y="3403600"/>
          <p14:tracePt t="47263" x="3016250" y="3416300"/>
          <p14:tracePt t="47270" x="2979738" y="3429000"/>
          <p14:tracePt t="47278" x="2941638" y="3454400"/>
          <p14:tracePt t="47287" x="2903538" y="3479800"/>
          <p14:tracePt t="47303" x="2790825" y="3516313"/>
          <p14:tracePt t="47320" x="2678113" y="3554413"/>
          <p14:tracePt t="47337" x="2528888" y="3590925"/>
          <p14:tracePt t="47353" x="2428875" y="3616325"/>
          <p14:tracePt t="47355" x="2390775" y="3616325"/>
          <p14:tracePt t="47371" x="2328863" y="3629025"/>
          <p14:tracePt t="47387" x="2303463" y="3641725"/>
          <p14:tracePt t="47404" x="2265363" y="3641725"/>
          <p14:tracePt t="47420" x="2252663" y="3641725"/>
          <p14:tracePt t="47877" x="2265363" y="3641725"/>
          <p14:tracePt t="47885" x="2290763" y="3641725"/>
          <p14:tracePt t="47893" x="2328863" y="3629025"/>
          <p14:tracePt t="47904" x="2378075" y="3616325"/>
          <p14:tracePt t="47920" x="2528888" y="3590925"/>
          <p14:tracePt t="47937" x="2690813" y="3554413"/>
          <p14:tracePt t="47939" x="2790825" y="3529013"/>
          <p14:tracePt t="47954" x="2992438" y="3516313"/>
          <p14:tracePt t="47970" x="3192463" y="3516313"/>
          <p14:tracePt t="47987" x="3354388" y="3516313"/>
          <p14:tracePt t="48003" x="3467100" y="3516313"/>
          <p14:tracePt t="48020" x="3554413" y="3516313"/>
          <p14:tracePt t="48037" x="3605213" y="3516313"/>
          <p14:tracePt t="48053" x="3630613" y="3529013"/>
          <p14:tracePt t="48076" x="3630613" y="3541713"/>
          <p14:tracePt t="48091" x="3630613" y="3554413"/>
          <p14:tracePt t="48103" x="3630613" y="3579813"/>
          <p14:tracePt t="48120" x="3605213" y="3641725"/>
          <p14:tracePt t="48137" x="3441700" y="3779838"/>
          <p14:tracePt t="48154" x="3305175" y="3892550"/>
          <p14:tracePt t="48170" x="3179763" y="3979863"/>
          <p14:tracePt t="48187" x="3079750" y="4041775"/>
          <p14:tracePt t="48204" x="3016250" y="4092575"/>
          <p14:tracePt t="48220" x="2967038" y="4129088"/>
          <p14:tracePt t="48237" x="2954338" y="4129088"/>
          <p14:tracePt t="48253" x="2941638" y="4129088"/>
          <p14:tracePt t="48606" x="2979738" y="4105275"/>
          <p14:tracePt t="48614" x="3016250" y="4079875"/>
          <p14:tracePt t="48621" x="3079750" y="4029075"/>
          <p14:tracePt t="48638" x="3216275" y="3929063"/>
          <p14:tracePt t="48654" x="3405188" y="3841750"/>
          <p14:tracePt t="48670" x="3592513" y="3754438"/>
          <p14:tracePt t="48687" x="3767138" y="3679825"/>
          <p14:tracePt t="48704" x="3867150" y="3641725"/>
          <p14:tracePt t="48720" x="3930650" y="3629025"/>
          <p14:tracePt t="48737" x="3956050" y="3616325"/>
          <p14:tracePt t="48782" x="3943350" y="3616325"/>
          <p14:tracePt t="48790" x="3892550" y="3616325"/>
          <p14:tracePt t="48797" x="3843338" y="3629025"/>
          <p14:tracePt t="48805" x="3792538" y="3667125"/>
          <p14:tracePt t="48820" x="3630613" y="3716338"/>
          <p14:tracePt t="48837" x="3429000" y="3792538"/>
          <p14:tracePt t="48854" x="3254375" y="3867150"/>
          <p14:tracePt t="48870" x="3128963" y="3916363"/>
          <p14:tracePt t="48887" x="3041650" y="3954463"/>
          <p14:tracePt t="48912" x="3028950" y="3954463"/>
          <p14:tracePt t="52083" x="3041650" y="3954463"/>
          <p14:tracePt t="52090" x="3054350" y="3954463"/>
          <p14:tracePt t="52098" x="3079750" y="3954463"/>
          <p14:tracePt t="52105" x="3103563" y="3954463"/>
          <p14:tracePt t="52121" x="3228975" y="3929063"/>
          <p14:tracePt t="52137" x="3417888" y="3892550"/>
          <p14:tracePt t="52154" x="3679825" y="3854450"/>
          <p14:tracePt t="52170" x="3917950" y="3816350"/>
          <p14:tracePt t="52187" x="4105275" y="3792538"/>
          <p14:tracePt t="52204" x="4305300" y="3779838"/>
          <p14:tracePt t="52220" x="4356100" y="3779838"/>
          <p14:tracePt t="52237" x="4394200" y="3779838"/>
          <p14:tracePt t="52254" x="4418013" y="3779838"/>
          <p14:tracePt t="52289" x="4418013" y="3803650"/>
          <p14:tracePt t="52296" x="4418013" y="3816350"/>
          <p14:tracePt t="52304" x="4418013" y="3854450"/>
          <p14:tracePt t="52320" x="4381500" y="3905250"/>
          <p14:tracePt t="52337" x="4305300" y="3992563"/>
          <p14:tracePt t="52353" x="4181475" y="4105275"/>
          <p14:tracePt t="52370" x="4092575" y="4192588"/>
          <p14:tracePt t="52387" x="4030663" y="4254500"/>
          <p14:tracePt t="52388" x="4017963" y="4279900"/>
          <p14:tracePt t="52404" x="3968750" y="4330700"/>
          <p14:tracePt t="52434" x="3956050" y="43307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FCB2FC6-2893-50B4-F372-2C81738E9E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10" y="2007567"/>
            <a:ext cx="9367646" cy="41385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98748F9-7DC4-18DE-A665-93BA45E92CE8}"/>
              </a:ext>
            </a:extLst>
          </p:cNvPr>
          <p:cNvSpPr txBox="1"/>
          <p:nvPr/>
        </p:nvSpPr>
        <p:spPr>
          <a:xfrm>
            <a:off x="1943186" y="905224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045499B-C452-58E8-CCA5-1EB8D3AE16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48354" y="62516"/>
            <a:ext cx="2373150" cy="110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6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342"/>
    </mc:Choice>
    <mc:Fallback xmlns="">
      <p:transition spd="slow" advTm="123342"/>
    </mc:Fallback>
  </mc:AlternateContent>
  <p:extLst>
    <p:ext uri="{3A86A75C-4F4B-4683-9AE1-C65F6400EC91}">
      <p14:laserTraceLst xmlns:p14="http://schemas.microsoft.com/office/powerpoint/2010/main">
        <p14:tracePtLst>
          <p14:tracePt t="4330" x="3216275" y="3916363"/>
          <p14:tracePt t="4337" x="3192463" y="3954463"/>
          <p14:tracePt t="4345" x="3154363" y="3992563"/>
          <p14:tracePt t="4353" x="3092450" y="4054475"/>
          <p14:tracePt t="4367" x="3028950" y="4129088"/>
          <p14:tracePt t="4368" x="2967038" y="4217988"/>
          <p14:tracePt t="4384" x="2767013" y="4405313"/>
          <p14:tracePt t="4400" x="2541588" y="4605338"/>
          <p14:tracePt t="4417" x="2303463" y="4818063"/>
          <p14:tracePt t="4433" x="2090738" y="4968875"/>
          <p14:tracePt t="4450" x="1878013" y="5043488"/>
          <p14:tracePt t="4467" x="1701800" y="5092700"/>
          <p14:tracePt t="4468" x="1639888" y="5105400"/>
          <p14:tracePt t="4483" x="1539875" y="5105400"/>
          <p14:tracePt t="4499" x="1489075" y="5056188"/>
          <p14:tracePt t="4517" x="1476375" y="4905375"/>
          <p14:tracePt t="4533" x="1489075" y="4656138"/>
          <p14:tracePt t="4550" x="1639888" y="4292600"/>
          <p14:tracePt t="4567" x="1914525" y="3854450"/>
          <p14:tracePt t="4568" x="2065338" y="3679825"/>
          <p14:tracePt t="4583" x="2328863" y="3367088"/>
          <p14:tracePt t="4600" x="2603500" y="3141663"/>
          <p14:tracePt t="4617" x="2828925" y="2978150"/>
          <p14:tracePt t="4633" x="2992438" y="2890838"/>
          <p14:tracePt t="4650" x="3116263" y="2865438"/>
          <p14:tracePt t="4667" x="3205163" y="2852738"/>
          <p14:tracePt t="4683" x="3228975" y="2852738"/>
          <p14:tracePt t="4700" x="3241675" y="2890838"/>
          <p14:tracePt t="4716" x="3241675" y="2965450"/>
          <p14:tracePt t="4733" x="3216275" y="3065463"/>
          <p14:tracePt t="4750" x="3179763" y="3154363"/>
          <p14:tracePt t="4751" x="3141663" y="3216275"/>
          <p14:tracePt t="4767" x="3092450" y="3303588"/>
          <p14:tracePt t="4783" x="3041650" y="3378200"/>
          <p14:tracePt t="4800" x="3003550" y="3454400"/>
          <p14:tracePt t="4816" x="2979738" y="3490913"/>
          <p14:tracePt t="4833" x="2967038" y="3516313"/>
          <p14:tracePt t="4850" x="2967038" y="3529013"/>
          <p14:tracePt t="19746" x="2979738" y="3529013"/>
          <p14:tracePt t="19753" x="3028950" y="3490913"/>
          <p14:tracePt t="19761" x="3103563" y="3441700"/>
          <p14:tracePt t="19769" x="3216275" y="3354388"/>
          <p14:tracePt t="19784" x="3630613" y="3090863"/>
          <p14:tracePt t="19800" x="4056063" y="2778125"/>
          <p14:tracePt t="19817" x="4356100" y="2603500"/>
          <p14:tracePt t="19833" x="4530725" y="2478088"/>
          <p14:tracePt t="19850" x="4606925" y="2427288"/>
          <p14:tracePt t="19867" x="4656138" y="2403475"/>
          <p14:tracePt t="19883" x="4668838" y="2390775"/>
          <p14:tracePt t="19907" x="4656138" y="2403475"/>
          <p14:tracePt t="19917" x="4619625" y="2439988"/>
          <p14:tracePt t="19933" x="4456113" y="2565400"/>
          <p14:tracePt t="19950" x="4256088" y="2728913"/>
          <p14:tracePt t="19967" x="4005263" y="2890838"/>
          <p14:tracePt t="19968" x="3892550" y="2978150"/>
          <p14:tracePt t="19983" x="3717925" y="3116263"/>
          <p14:tracePt t="20000" x="3567113" y="3267075"/>
          <p14:tracePt t="20016" x="3467100" y="3367088"/>
          <p14:tracePt t="20033" x="3379788" y="3479800"/>
          <p14:tracePt t="20050" x="3317875" y="3579813"/>
          <p14:tracePt t="20067" x="3254375" y="3716338"/>
          <p14:tracePt t="20083" x="3228975" y="3792538"/>
          <p14:tracePt t="20100" x="3216275" y="3841750"/>
          <p14:tracePt t="20117" x="3216275" y="3892550"/>
          <p14:tracePt t="20144" x="3216275" y="3905250"/>
          <p14:tracePt t="20475" x="3216275" y="3916363"/>
          <p14:tracePt t="20482" x="3216275" y="3941763"/>
          <p14:tracePt t="20490" x="3228975" y="3954463"/>
          <p14:tracePt t="20500" x="3228975" y="3967163"/>
          <p14:tracePt t="20517" x="3279775" y="4041775"/>
          <p14:tracePt t="20534" x="3367088" y="4141788"/>
          <p14:tracePt t="20551" x="3517900" y="4354513"/>
          <p14:tracePt t="20566" x="3617913" y="4479925"/>
          <p14:tracePt t="20583" x="3717925" y="4630738"/>
          <p14:tracePt t="20600" x="3792538" y="4730750"/>
          <p14:tracePt t="20617" x="3843338" y="4805363"/>
          <p14:tracePt t="20633" x="3892550" y="4843463"/>
          <p14:tracePt t="20650" x="3917950" y="4892675"/>
          <p14:tracePt t="23306" x="3905250" y="4892675"/>
          <p14:tracePt t="23314" x="3867150" y="4905375"/>
          <p14:tracePt t="23321" x="3805238" y="4905375"/>
          <p14:tracePt t="23333" x="3743325" y="4918075"/>
          <p14:tracePt t="23350" x="3505200" y="4956175"/>
          <p14:tracePt t="23351" x="3405188" y="4956175"/>
          <p14:tracePt t="23367" x="3179763" y="4968875"/>
          <p14:tracePt t="23383" x="3003550" y="4968875"/>
          <p14:tracePt t="23400" x="2841625" y="4968875"/>
          <p14:tracePt t="23417" x="2728913" y="4968875"/>
          <p14:tracePt t="23433" x="2628900" y="4968875"/>
          <p14:tracePt t="23450" x="2565400" y="4968875"/>
          <p14:tracePt t="23451" x="2554288" y="4968875"/>
          <p14:tracePt t="23467" x="2541588" y="4968875"/>
          <p14:tracePt t="23483" x="2528888" y="4968875"/>
          <p14:tracePt t="23500" x="2528888" y="4943475"/>
          <p14:tracePt t="23516" x="2528888" y="4905375"/>
          <p14:tracePt t="23533" x="2565400" y="4830763"/>
          <p14:tracePt t="23550" x="2641600" y="4730750"/>
          <p14:tracePt t="23551" x="2703513" y="4667250"/>
          <p14:tracePt t="23567" x="2841625" y="4554538"/>
          <p14:tracePt t="23583" x="2967038" y="4454525"/>
          <p14:tracePt t="23600" x="3116263" y="4367213"/>
          <p14:tracePt t="23617" x="3228975" y="4318000"/>
          <p14:tracePt t="23633" x="3305175" y="4267200"/>
          <p14:tracePt t="23650" x="3354388" y="4241800"/>
          <p14:tracePt t="25747" x="3354388" y="4217988"/>
          <p14:tracePt t="25754" x="3354388" y="4192588"/>
          <p14:tracePt t="25762" x="3354388" y="4154488"/>
          <p14:tracePt t="25769" x="3367088" y="4105275"/>
          <p14:tracePt t="25784" x="3467100" y="3892550"/>
          <p14:tracePt t="25800" x="3643313" y="3667125"/>
          <p14:tracePt t="25817" x="3817938" y="3429000"/>
          <p14:tracePt t="25833" x="3917950" y="3267075"/>
          <p14:tracePt t="25850" x="4005263" y="3141663"/>
          <p14:tracePt t="25867" x="4030663" y="3065463"/>
          <p14:tracePt t="25869" x="4030663" y="3028950"/>
          <p14:tracePt t="25884" x="4030663" y="3003550"/>
          <p14:tracePt t="25900" x="3968750" y="2941638"/>
          <p14:tracePt t="25917" x="3817938" y="2890838"/>
          <p14:tracePt t="25933" x="3617913" y="2840038"/>
          <p14:tracePt t="25950" x="3417888" y="2816225"/>
          <p14:tracePt t="25967" x="3228975" y="2803525"/>
          <p14:tracePt t="25968" x="3167063" y="2803525"/>
          <p14:tracePt t="25984" x="3079750" y="2803525"/>
          <p14:tracePt t="26000" x="3028950" y="2790825"/>
          <p14:tracePt t="26017" x="3003550" y="2790825"/>
          <p14:tracePt t="26376" x="2979738" y="2790825"/>
          <p14:tracePt t="26383" x="2967038" y="2790825"/>
          <p14:tracePt t="26390" x="2941638" y="2803525"/>
          <p14:tracePt t="26400" x="2903538" y="2816225"/>
          <p14:tracePt t="26417" x="2803525" y="2840038"/>
          <p14:tracePt t="26434" x="2703513" y="2852738"/>
          <p14:tracePt t="26450" x="2565400" y="2865438"/>
          <p14:tracePt t="26452" x="2490788" y="2878138"/>
          <p14:tracePt t="26467" x="2365375" y="2903538"/>
          <p14:tracePt t="26483" x="2265363" y="2903538"/>
          <p14:tracePt t="26500" x="2203450" y="2916238"/>
          <p14:tracePt t="26516" x="2165350" y="2916238"/>
          <p14:tracePt t="26533" x="2152650" y="2916238"/>
          <p14:tracePt t="26927" x="2139950" y="2928938"/>
          <p14:tracePt t="26935" x="2116138" y="2941638"/>
          <p14:tracePt t="26944" x="2090738" y="2941638"/>
          <p14:tracePt t="26951" x="2065338" y="2965450"/>
          <p14:tracePt t="26967" x="2014538" y="2978150"/>
          <p14:tracePt t="26986" x="1965325" y="3016250"/>
          <p14:tracePt t="27004" x="1890713" y="3065463"/>
          <p14:tracePt t="27017" x="1865313" y="3078163"/>
          <p14:tracePt t="27033" x="1827213" y="3116263"/>
          <p14:tracePt t="27050" x="1778000" y="3154363"/>
          <p14:tracePt t="27067" x="1752600" y="3165475"/>
          <p14:tracePt t="27083" x="1739900" y="3178175"/>
          <p14:tracePt t="27458" x="1727200" y="3190875"/>
          <p14:tracePt t="27465" x="1727200" y="3203575"/>
          <p14:tracePt t="27473" x="1727200" y="3228975"/>
          <p14:tracePt t="27483" x="1714500" y="3254375"/>
          <p14:tracePt t="27501" x="1714500" y="3290888"/>
          <p14:tracePt t="27517" x="1714500" y="3354388"/>
          <p14:tracePt t="27519" x="1701800" y="3378200"/>
          <p14:tracePt t="27534" x="1701800" y="3441700"/>
          <p14:tracePt t="27550" x="1701800" y="3490913"/>
          <p14:tracePt t="27567" x="1701800" y="3541713"/>
          <p14:tracePt t="27583" x="1701800" y="3579813"/>
          <p14:tracePt t="27600" x="1701800" y="3616325"/>
          <p14:tracePt t="27617" x="1701800" y="3641725"/>
          <p14:tracePt t="27618" x="1701800" y="3654425"/>
          <p14:tracePt t="27633" x="1701800" y="3667125"/>
          <p14:tracePt t="27671" x="1701800" y="3679825"/>
          <p14:tracePt t="28040" x="1701800" y="3692525"/>
          <p14:tracePt t="28048" x="1714500" y="3716338"/>
          <p14:tracePt t="28056" x="1714500" y="3741738"/>
          <p14:tracePt t="28067" x="1727200" y="3767138"/>
          <p14:tracePt t="28084" x="1765300" y="3829050"/>
          <p14:tracePt t="28101" x="1790700" y="3879850"/>
          <p14:tracePt t="28102" x="1801813" y="3916363"/>
          <p14:tracePt t="28118" x="1852613" y="3992563"/>
          <p14:tracePt t="28133" x="1890713" y="4092575"/>
          <p14:tracePt t="28150" x="1952625" y="4192588"/>
          <p14:tracePt t="28167" x="2003425" y="4292600"/>
          <p14:tracePt t="28183" x="2039938" y="4367213"/>
          <p14:tracePt t="28201" x="2090738" y="4443413"/>
          <p14:tracePt t="28217" x="2103438" y="4479925"/>
          <p14:tracePt t="42060" x="2090738" y="4492625"/>
          <p14:tracePt t="42068" x="2065338" y="4505325"/>
          <p14:tracePt t="42075" x="2039938" y="4530725"/>
          <p14:tracePt t="42084" x="2027238" y="4543425"/>
          <p14:tracePt t="42101" x="2003425" y="4567238"/>
          <p14:tracePt t="42117" x="1990725" y="4579938"/>
          <p14:tracePt t="42134" x="1978025" y="4579938"/>
          <p14:tracePt t="42167" x="1978025" y="4567238"/>
          <p14:tracePt t="42174" x="2014538" y="4543425"/>
          <p14:tracePt t="42184" x="2065338" y="4492625"/>
          <p14:tracePt t="42200" x="2265363" y="4318000"/>
          <p14:tracePt t="42217" x="2516188" y="4117975"/>
          <p14:tracePt t="42233" x="2767013" y="3929063"/>
          <p14:tracePt t="42251" x="3054350" y="3767138"/>
          <p14:tracePt t="42267" x="3167063" y="3716338"/>
          <p14:tracePt t="42284" x="3241675" y="3692525"/>
          <p14:tracePt t="42300" x="3279775" y="3679825"/>
          <p14:tracePt t="42317" x="3305175" y="3679825"/>
          <p14:tracePt t="45567" x="3292475" y="3679825"/>
          <p14:tracePt t="45574" x="3279775" y="3679825"/>
          <p14:tracePt t="45584" x="3267075" y="3679825"/>
          <p14:tracePt t="45601" x="3241675" y="3679825"/>
          <p14:tracePt t="45617" x="3179763" y="3654425"/>
          <p14:tracePt t="45634" x="3128963" y="3616325"/>
          <p14:tracePt t="45635" x="3079750" y="3579813"/>
          <p14:tracePt t="45651" x="2979738" y="3529013"/>
          <p14:tracePt t="45667" x="2841625" y="3416300"/>
          <p14:tracePt t="45684" x="2667000" y="3278188"/>
          <p14:tracePt t="45700" x="2465388" y="3154363"/>
          <p14:tracePt t="45717" x="2278063" y="3028950"/>
          <p14:tracePt t="45734" x="2090738" y="2916238"/>
          <p14:tracePt t="45750" x="2014538" y="2852738"/>
          <p14:tracePt t="45767" x="1965325" y="2840038"/>
          <p14:tracePt t="45783" x="1939925" y="2828925"/>
          <p14:tracePt t="45800" x="1939925" y="2816225"/>
          <p14:tracePt t="46204" x="1927225" y="2816225"/>
          <p14:tracePt t="46211" x="1903413" y="2828925"/>
          <p14:tracePt t="46218" x="1878013" y="2840038"/>
          <p14:tracePt t="46234" x="1839913" y="2878138"/>
          <p14:tracePt t="46251" x="1790700" y="2903538"/>
          <p14:tracePt t="46267" x="1739900" y="2941638"/>
          <p14:tracePt t="46284" x="1689100" y="2965450"/>
          <p14:tracePt t="46301" x="1639888" y="2990850"/>
          <p14:tracePt t="46318" x="1577975" y="3028950"/>
          <p14:tracePt t="46334" x="1539875" y="3041650"/>
          <p14:tracePt t="46350" x="1527175" y="3054350"/>
          <p14:tracePt t="46679" x="1527175" y="3065463"/>
          <p14:tracePt t="46686" x="1514475" y="3090863"/>
          <p14:tracePt t="46694" x="1501775" y="3128963"/>
          <p14:tracePt t="46701" x="1489075" y="3154363"/>
          <p14:tracePt t="46718" x="1476375" y="3241675"/>
          <p14:tracePt t="46734" x="1465263" y="3316288"/>
          <p14:tracePt t="46750" x="1452563" y="3416300"/>
          <p14:tracePt t="46767" x="1452563" y="3479800"/>
          <p14:tracePt t="46784" x="1452563" y="3579813"/>
          <p14:tracePt t="46801" x="1452563" y="3703638"/>
          <p14:tracePt t="46817" x="1452563" y="3767138"/>
          <p14:tracePt t="46834" x="1452563" y="3816350"/>
          <p14:tracePt t="46850" x="1452563" y="3892550"/>
          <p14:tracePt t="46867" x="1452563" y="3905250"/>
          <p14:tracePt t="89956" x="1465263" y="3892550"/>
          <p14:tracePt t="89963" x="1465263" y="3854450"/>
          <p14:tracePt t="89971" x="1501775" y="3803650"/>
          <p14:tracePt t="89985" x="1552575" y="3703638"/>
          <p14:tracePt t="89986" x="1665288" y="3541713"/>
          <p14:tracePt t="90002" x="2027238" y="3028950"/>
          <p14:tracePt t="90018" x="2452688" y="2503488"/>
          <p14:tracePt t="90034" x="2790825" y="2152650"/>
          <p14:tracePt t="90051" x="3016250" y="1927225"/>
          <p14:tracePt t="90068" x="3128963" y="1801813"/>
          <p14:tracePt t="90084" x="3192463" y="1765300"/>
          <p14:tracePt t="90086" x="3205163" y="1765300"/>
          <p14:tracePt t="90101" x="3216275" y="1752600"/>
          <p14:tracePt t="90131" x="3179763" y="1765300"/>
          <p14:tracePt t="90139" x="3128963" y="1801813"/>
          <p14:tracePt t="90151" x="3054350" y="1852613"/>
          <p14:tracePt t="90168" x="2879725" y="1939925"/>
          <p14:tracePt t="90185" x="2628900" y="2127250"/>
          <p14:tracePt t="90201" x="2465388" y="2252663"/>
          <p14:tracePt t="90218" x="2328863" y="2378075"/>
          <p14:tracePt t="90234" x="2228850" y="2490788"/>
          <p14:tracePt t="90251" x="2178050" y="2565400"/>
          <p14:tracePt t="90267" x="2139950" y="2603500"/>
          <p14:tracePt t="90285" x="2116138" y="2652713"/>
          <p14:tracePt t="90301" x="2103438" y="2652713"/>
          <p14:tracePt t="111756" x="2103438" y="2665413"/>
          <p14:tracePt t="111764" x="2165350" y="2690813"/>
          <p14:tracePt t="111771" x="2216150" y="2728913"/>
          <p14:tracePt t="111785" x="2290763" y="2765425"/>
          <p14:tracePt t="111787" x="2390775" y="2828925"/>
          <p14:tracePt t="111802" x="2654300" y="2978150"/>
          <p14:tracePt t="111819" x="2928938" y="3165475"/>
          <p14:tracePt t="111835" x="3216275" y="3390900"/>
          <p14:tracePt t="111851" x="3429000" y="3579813"/>
          <p14:tracePt t="111869" x="3617913" y="3779838"/>
          <p14:tracePt t="111885" x="3743325" y="3941763"/>
          <p14:tracePt t="111902" x="3843338" y="4067175"/>
          <p14:tracePt t="111918" x="3879850" y="4105275"/>
          <p14:tracePt t="111935" x="3905250" y="4129088"/>
          <p14:tracePt t="112470" x="3905250" y="4141788"/>
          <p14:tracePt t="112485" x="3917950" y="4154488"/>
          <p14:tracePt t="112493" x="3930650" y="4179888"/>
          <p14:tracePt t="112501" x="3968750" y="4217988"/>
          <p14:tracePt t="112519" x="4056063" y="4330700"/>
          <p14:tracePt t="112535" x="4217988" y="4530725"/>
          <p14:tracePt t="112552" x="4418013" y="4779963"/>
          <p14:tracePt t="112568" x="4619625" y="5056188"/>
          <p14:tracePt t="112570" x="4694238" y="5194300"/>
          <p14:tracePt t="112585" x="4832350" y="5430838"/>
          <p14:tracePt t="112601" x="4919663" y="5581650"/>
          <p14:tracePt t="112618" x="4968875" y="5668963"/>
          <p14:tracePt t="112635" x="5006975" y="5732463"/>
          <p14:tracePt t="112651" x="5032375" y="5768975"/>
          <p14:tracePt t="116752" x="5019675" y="5768975"/>
          <p14:tracePt t="116760" x="4968875" y="5768975"/>
          <p14:tracePt t="116768" x="4881563" y="5768975"/>
          <p14:tracePt t="116785" x="4668838" y="5768975"/>
          <p14:tracePt t="116802" x="4443413" y="5768975"/>
          <p14:tracePt t="116818" x="4256088" y="5768975"/>
          <p14:tracePt t="116836" x="4081463" y="5732463"/>
          <p14:tracePt t="116851" x="4005263" y="5719763"/>
          <p14:tracePt t="116868" x="3979863" y="5681663"/>
          <p14:tracePt t="116885" x="3979863" y="5607050"/>
          <p14:tracePt t="116901" x="3992563" y="5468938"/>
          <p14:tracePt t="116919" x="4092575" y="5294313"/>
          <p14:tracePt t="116920" x="4156075" y="5194300"/>
          <p14:tracePt t="116935" x="4256088" y="5118100"/>
          <p14:tracePt t="116951" x="4619625" y="4856163"/>
          <p14:tracePt t="116968" x="4881563" y="4718050"/>
          <p14:tracePt t="116985" x="5094288" y="4630738"/>
          <p14:tracePt t="117003" x="5257800" y="4618038"/>
          <p14:tracePt t="117005" x="5319713" y="4618038"/>
          <p14:tracePt t="117020" x="5394325" y="4618038"/>
          <p14:tracePt t="117036" x="5457825" y="4630738"/>
          <p14:tracePt t="117051" x="5457825" y="4667250"/>
          <p14:tracePt t="117068" x="5457825" y="4743450"/>
          <p14:tracePt t="117085" x="5407025" y="4868863"/>
          <p14:tracePt t="117101" x="5294313" y="4992688"/>
          <p14:tracePt t="117118" x="5181600" y="5118100"/>
          <p14:tracePt t="117119" x="5132388" y="5168900"/>
          <p14:tracePt t="117135" x="5019675" y="5243513"/>
          <p14:tracePt t="117151" x="4945063" y="5294313"/>
          <p14:tracePt t="117168" x="4894263" y="5318125"/>
          <p14:tracePt t="117188" x="4881563" y="5318125"/>
          <p14:tracePt t="120374" x="4868863" y="5318125"/>
          <p14:tracePt t="120382" x="4856163" y="5318125"/>
          <p14:tracePt t="120389" x="4832350" y="5318125"/>
          <p14:tracePt t="120402" x="4794250" y="5318125"/>
          <p14:tracePt t="120418" x="4719638" y="5318125"/>
          <p14:tracePt t="120420" x="4656138" y="5305425"/>
          <p14:tracePt t="120436" x="4456113" y="5256213"/>
          <p14:tracePt t="120452" x="4243388" y="5181600"/>
          <p14:tracePt t="120469" x="3979863" y="5068888"/>
          <p14:tracePt t="120485" x="3743325" y="4956175"/>
          <p14:tracePt t="120502" x="3492500" y="4830763"/>
          <p14:tracePt t="120518" x="3279775" y="4718050"/>
          <p14:tracePt t="120519" x="3205163" y="4667250"/>
          <p14:tracePt t="120537" x="3079750" y="4554538"/>
          <p14:tracePt t="120551" x="2928938" y="4418013"/>
          <p14:tracePt t="120568" x="2828925" y="4292600"/>
          <p14:tracePt t="120585" x="2754313" y="4192588"/>
          <p14:tracePt t="120601" x="2703513" y="4092575"/>
          <p14:tracePt t="120618" x="2678113" y="4054475"/>
          <p14:tracePt t="120636" x="2678113" y="4029075"/>
          <p14:tracePt t="121824" x="2667000" y="4017963"/>
          <p14:tracePt t="121832" x="2654300" y="4005263"/>
          <p14:tracePt t="121839" x="2628900" y="3979863"/>
          <p14:tracePt t="121852" x="2590800" y="3941763"/>
          <p14:tracePt t="121869" x="2478088" y="3841750"/>
          <p14:tracePt t="121871" x="2378075" y="3741738"/>
          <p14:tracePt t="121885" x="2139950" y="3479800"/>
          <p14:tracePt t="121905" x="1839913" y="3141663"/>
          <p14:tracePt t="121918" x="1465263" y="2678113"/>
          <p14:tracePt t="121935" x="1163638" y="2314575"/>
          <p14:tracePt t="121951" x="938213" y="2039938"/>
          <p14:tracePt t="121968" x="776288" y="1827213"/>
          <p14:tracePt t="121969" x="676275" y="1714500"/>
          <p14:tracePt t="121985" x="550863" y="1527175"/>
          <p14:tracePt t="122001" x="463550" y="1376363"/>
          <p14:tracePt t="122018" x="412750" y="1314450"/>
          <p14:tracePt t="122035" x="412750" y="1289050"/>
          <p14:tracePt t="122277" x="400050" y="1289050"/>
          <p14:tracePt t="122292" x="387350" y="1289050"/>
          <p14:tracePt t="122300" x="363538" y="1276350"/>
          <p14:tracePt t="122308" x="338138" y="1263650"/>
          <p14:tracePt t="122318" x="312738" y="1238250"/>
          <p14:tracePt t="122335" x="225425" y="1150938"/>
          <p14:tracePt t="122352" x="38100" y="98901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62060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281017" y="1485422"/>
            <a:ext cx="9661358" cy="3073408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C0C3E4B-03CA-15AE-CEBD-48252BE46976}"/>
              </a:ext>
            </a:extLst>
          </p:cNvPr>
          <p:cNvSpPr/>
          <p:nvPr/>
        </p:nvSpPr>
        <p:spPr>
          <a:xfrm>
            <a:off x="252739" y="192560"/>
            <a:ext cx="9117349" cy="54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681486-91CF-B51E-7793-4B3AD4C7DD01}"/>
              </a:ext>
            </a:extLst>
          </p:cNvPr>
          <p:cNvSpPr txBox="1"/>
          <p:nvPr/>
        </p:nvSpPr>
        <p:spPr>
          <a:xfrm>
            <a:off x="2158943" y="535968"/>
            <a:ext cx="7553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 in Organizations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898871-4802-43EE-4B79-3CAE12425F3E}"/>
              </a:ext>
            </a:extLst>
          </p:cNvPr>
          <p:cNvSpPr txBox="1"/>
          <p:nvPr/>
        </p:nvSpPr>
        <p:spPr>
          <a:xfrm>
            <a:off x="3492662" y="5752645"/>
            <a:ext cx="488646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A7CEF4-01C4-C5AA-D6BD-5687C007D9F2}"/>
              </a:ext>
            </a:extLst>
          </p:cNvPr>
          <p:cNvSpPr txBox="1"/>
          <p:nvPr/>
        </p:nvSpPr>
        <p:spPr>
          <a:xfrm>
            <a:off x="4388973" y="5275850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f282a56dcda0dd7082cb57bf82dda6e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3157e9e02f3623ac93d0c9f60b163d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EB6A5E7-7C00-4EB7-A709-AB2AAB8ABFC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D229E972-A0DB-4DE9-A113-3E077B32D0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F7449E-E856-45D7-B9D0-31B0749F78F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1958</TotalTime>
  <Words>974</Words>
  <Application>Microsoft Office PowerPoint</Application>
  <PresentationFormat>Widescreen</PresentationFormat>
  <Paragraphs>176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 borazan</cp:lastModifiedBy>
  <cp:revision>35</cp:revision>
  <dcterms:created xsi:type="dcterms:W3CDTF">2023-04-29T09:08:23Z</dcterms:created>
  <dcterms:modified xsi:type="dcterms:W3CDTF">2026-10-01T16:17:43Z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