
<file path=[Content_Types].xml><?xml version="1.0" encoding="utf-8"?>
<Types xmlns="http://schemas.openxmlformats.org/package/2006/content-types">
  <Default Extension="fntdata" ContentType="application/x-fontdata"/>
  <Default Extension="jfif"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ppt/notesSlides/notesSlide52.xml" ContentType="application/vnd.openxmlformats-officedocument.presentationml.notesSlide+xml"/>
  <Override PartName="/ppt/notesSlides/notesSlide53.xml" ContentType="application/vnd.openxmlformats-officedocument.presentationml.notesSlide+xml"/>
  <Override PartName="/ppt/notesSlides/notesSlide54.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1"/>
  </p:sldMasterIdLst>
  <p:notesMasterIdLst>
    <p:notesMasterId r:id="rId56"/>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 id="268" r:id="rId14"/>
    <p:sldId id="269" r:id="rId15"/>
    <p:sldId id="270" r:id="rId16"/>
    <p:sldId id="271" r:id="rId17"/>
    <p:sldId id="272" r:id="rId18"/>
    <p:sldId id="273" r:id="rId19"/>
    <p:sldId id="306" r:id="rId20"/>
    <p:sldId id="274" r:id="rId21"/>
    <p:sldId id="307" r:id="rId22"/>
    <p:sldId id="275" r:id="rId23"/>
    <p:sldId id="308" r:id="rId24"/>
    <p:sldId id="277" r:id="rId25"/>
    <p:sldId id="309" r:id="rId26"/>
    <p:sldId id="278" r:id="rId27"/>
    <p:sldId id="310" r:id="rId28"/>
    <p:sldId id="279" r:id="rId29"/>
    <p:sldId id="280" r:id="rId30"/>
    <p:sldId id="281" r:id="rId31"/>
    <p:sldId id="282" r:id="rId32"/>
    <p:sldId id="283" r:id="rId33"/>
    <p:sldId id="284" r:id="rId34"/>
    <p:sldId id="285" r:id="rId35"/>
    <p:sldId id="286" r:id="rId36"/>
    <p:sldId id="305" r:id="rId37"/>
    <p:sldId id="311" r:id="rId38"/>
    <p:sldId id="288" r:id="rId39"/>
    <p:sldId id="304" r:id="rId40"/>
    <p:sldId id="289" r:id="rId41"/>
    <p:sldId id="290" r:id="rId42"/>
    <p:sldId id="291" r:id="rId43"/>
    <p:sldId id="292" r:id="rId44"/>
    <p:sldId id="294" r:id="rId45"/>
    <p:sldId id="312" r:id="rId46"/>
    <p:sldId id="295" r:id="rId47"/>
    <p:sldId id="296" r:id="rId48"/>
    <p:sldId id="297" r:id="rId49"/>
    <p:sldId id="298" r:id="rId50"/>
    <p:sldId id="299" r:id="rId51"/>
    <p:sldId id="300" r:id="rId52"/>
    <p:sldId id="301" r:id="rId53"/>
    <p:sldId id="302" r:id="rId54"/>
    <p:sldId id="303" r:id="rId55"/>
  </p:sldIdLst>
  <p:sldSz cx="12192000" cy="6858000"/>
  <p:notesSz cx="6858000" cy="9144000"/>
  <p:embeddedFontLst>
    <p:embeddedFont>
      <p:font typeface="Lato Light" panose="020F0502020204030203" pitchFamily="34" charset="0"/>
      <p:regular r:id="rId57"/>
      <p:bold r:id="rId58"/>
      <p:italic r:id="rId59"/>
      <p:boldItalic r:id="rId60"/>
    </p:embeddedFont>
    <p:embeddedFont>
      <p:font typeface="Simplified Arabic" panose="02020603050405020304" pitchFamily="18" charset="-78"/>
      <p:regular r:id="rId61"/>
      <p:bold r:id="rId62"/>
    </p:embeddedFont>
    <p:embeddedFont>
      <p:font typeface="Tajawal ExtraBold" panose="020B0604020202020204" charset="-78"/>
      <p:bold r:id="rId63"/>
    </p:embeddedFont>
    <p:embeddedFont>
      <p:font typeface="Tajawal Medium" panose="020B0604020202020204" charset="-78"/>
      <p:regular r:id="rId64"/>
      <p:bold r:id="rId65"/>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ext>
    <p:ext uri="http://customooxmlschemas.google.com/">
      <go:slidesCustomData xmlns="" xmlns:mc="http://schemas.openxmlformats.org/markup-compatibility/2006" xmlns:mv="urn:schemas-microsoft-com:mac:vml"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xmlns:ahyp="http://schemas.microsoft.com/office/drawing/2018/hyperlinkcolor" xmlns:go="http://customooxmlschemas.google.com/" r:id="rId72" roundtripDataSignature="AMtx7mhhlxQMZ/BVG0ogkNH/6Xk9otERS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snapToGrid="0">
      <p:cViewPr varScale="1">
        <p:scale>
          <a:sx n="63" d="100"/>
          <a:sy n="63" d="100"/>
        </p:scale>
        <p:origin x="780"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font" Target="fonts/font7.fntdata"/><Relationship Id="rId76" Type="http://schemas.openxmlformats.org/officeDocument/2006/relationships/tableStyles" Target="tableStyle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font" Target="fonts/font2.fntdata"/><Relationship Id="rId74" Type="http://schemas.openxmlformats.org/officeDocument/2006/relationships/viewProps" Target="viewProp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font" Target="fonts/font1.fntdata"/><Relationship Id="rId61" Type="http://schemas.openxmlformats.org/officeDocument/2006/relationships/font" Target="fonts/font5.fntdata"/><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font" Target="fonts/font4.fntdata"/><Relationship Id="rId65" Type="http://schemas.openxmlformats.org/officeDocument/2006/relationships/font" Target="fonts/font9.fntdata"/><Relationship Id="rId73"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notesMaster" Target="notesMasters/notesMaster1.xml"/><Relationship Id="rId64" Type="http://schemas.openxmlformats.org/officeDocument/2006/relationships/font" Target="fonts/font8.fntdata"/><Relationship Id="rId8" Type="http://schemas.openxmlformats.org/officeDocument/2006/relationships/slide" Target="slides/slide7.xml"/><Relationship Id="rId51" Type="http://schemas.openxmlformats.org/officeDocument/2006/relationships/slide" Target="slides/slide50.xml"/><Relationship Id="rId72" Type="http://customschemas.google.com/relationships/presentationmetadata" Target="metadata"/><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font" Target="fonts/font3.fntdata"/><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font" Target="fonts/font6.fntdata"/><Relationship Id="rId75"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a:spLocks noGrp="1" noRot="1" noChangeAspect="1"/>
          </p:cNvSpPr>
          <p:nvPr>
            <p:ph type="sldImg" idx="2"/>
          </p:nvPr>
        </p:nvSpPr>
        <p:spPr>
          <a:xfrm>
            <a:off x="1143225" y="685800"/>
            <a:ext cx="4572225"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
        <p:nvSpPr>
          <p:cNvPr id="4" name="Google Shape;4;n"/>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lvl1pPr marL="457200" marR="0" lvl="0"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1pPr>
            <a:lvl2pPr marL="914400" marR="0" lvl="1"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2pPr>
            <a:lvl3pPr marL="1371600" marR="0" lvl="2"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3pPr>
            <a:lvl4pPr marL="1828800" marR="0" lvl="3"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4pPr>
            <a:lvl5pPr marL="2286000" marR="0" lvl="4"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5pPr>
            <a:lvl6pPr marL="2743200" marR="0" lvl="5"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6pPr>
            <a:lvl7pPr marL="3200400" marR="0" lvl="6"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7pPr>
            <a:lvl8pPr marL="3657600" marR="0" lvl="7"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8pPr>
            <a:lvl9pPr marL="4114800" marR="0" lvl="8" indent="-298450" algn="l" rtl="0">
              <a:lnSpc>
                <a:spcPct val="100000"/>
              </a:lnSpc>
              <a:spcBef>
                <a:spcPts val="0"/>
              </a:spcBef>
              <a:spcAft>
                <a:spcPts val="0"/>
              </a:spcAft>
              <a:buClr>
                <a:srgbClr val="000000"/>
              </a:buClr>
              <a:buSzPts val="1100"/>
              <a:buFont typeface="Arial"/>
              <a:buChar char="■"/>
              <a:defRPr sz="1100" b="0" i="0" u="none" strike="noStrike" cap="none">
                <a:solidFill>
                  <a:srgbClr val="000000"/>
                </a:solidFill>
                <a:latin typeface="Arial"/>
                <a:ea typeface="Arial"/>
                <a:cs typeface="Arial"/>
                <a:sym typeface="Arial"/>
              </a:defRPr>
            </a:lvl9pPr>
          </a:lstStyle>
          <a:p>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52.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_rels/notesSlide53.xml.rels><?xml version="1.0" encoding="UTF-8" standalone="yes"?>
<Relationships xmlns="http://schemas.openxmlformats.org/package/2006/relationships"><Relationship Id="rId2" Type="http://schemas.openxmlformats.org/officeDocument/2006/relationships/slide" Target="../slides/slide53.xml"/><Relationship Id="rId1" Type="http://schemas.openxmlformats.org/officeDocument/2006/relationships/notesMaster" Target="../notesMasters/notesMaster1.xml"/></Relationships>
</file>

<file path=ppt/notesSlides/_rels/notesSlide54.xml.rels><?xml version="1.0" encoding="UTF-8" standalone="yes"?>
<Relationships xmlns="http://schemas.openxmlformats.org/package/2006/relationships"><Relationship Id="rId2" Type="http://schemas.openxmlformats.org/officeDocument/2006/relationships/slide" Target="../slides/slide5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
        <p:cNvGrpSpPr/>
        <p:nvPr/>
      </p:nvGrpSpPr>
      <p:grpSpPr>
        <a:xfrm>
          <a:off x="0" y="0"/>
          <a:ext cx="0" cy="0"/>
          <a:chOff x="0" y="0"/>
          <a:chExt cx="0" cy="0"/>
        </a:xfrm>
      </p:grpSpPr>
      <p:sp>
        <p:nvSpPr>
          <p:cNvPr id="81" name="Google Shape;81;p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 name="Google Shape;82;p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92"/>
        <p:cNvGrpSpPr/>
        <p:nvPr/>
      </p:nvGrpSpPr>
      <p:grpSpPr>
        <a:xfrm>
          <a:off x="0" y="0"/>
          <a:ext cx="0" cy="0"/>
          <a:chOff x="0" y="0"/>
          <a:chExt cx="0" cy="0"/>
        </a:xfrm>
      </p:grpSpPr>
      <p:sp>
        <p:nvSpPr>
          <p:cNvPr id="93" name="Google Shape;93;p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94" name="Google Shape;94;p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7"/>
        <p:cNvGrpSpPr/>
        <p:nvPr/>
      </p:nvGrpSpPr>
      <p:grpSpPr>
        <a:xfrm>
          <a:off x="0" y="0"/>
          <a:ext cx="0" cy="0"/>
          <a:chOff x="0" y="0"/>
          <a:chExt cx="0" cy="0"/>
        </a:xfrm>
      </p:grpSpPr>
      <p:sp>
        <p:nvSpPr>
          <p:cNvPr id="128" name="Google Shape;128;p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29" name="Google Shape;129;p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2"/>
        <p:cNvGrpSpPr/>
        <p:nvPr/>
      </p:nvGrpSpPr>
      <p:grpSpPr>
        <a:xfrm>
          <a:off x="0" y="0"/>
          <a:ext cx="0" cy="0"/>
          <a:chOff x="0" y="0"/>
          <a:chExt cx="0" cy="0"/>
        </a:xfrm>
      </p:grpSpPr>
      <p:sp>
        <p:nvSpPr>
          <p:cNvPr id="143" name="Google Shape;143;p5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44" name="Google Shape;144;p5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80"/>
        <p:cNvGrpSpPr/>
        <p:nvPr/>
      </p:nvGrpSpPr>
      <p:grpSpPr>
        <a:xfrm>
          <a:off x="0" y="0"/>
          <a:ext cx="0" cy="0"/>
          <a:chOff x="0" y="0"/>
          <a:chExt cx="0" cy="0"/>
        </a:xfrm>
      </p:grpSpPr>
      <p:sp>
        <p:nvSpPr>
          <p:cNvPr id="181" name="Google Shape;181;p5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182" name="Google Shape;182;p5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08"/>
        <p:cNvGrpSpPr/>
        <p:nvPr/>
      </p:nvGrpSpPr>
      <p:grpSpPr>
        <a:xfrm>
          <a:off x="0" y="0"/>
          <a:ext cx="0" cy="0"/>
          <a:chOff x="0" y="0"/>
          <a:chExt cx="0" cy="0"/>
        </a:xfrm>
      </p:grpSpPr>
      <p:sp>
        <p:nvSpPr>
          <p:cNvPr id="209" name="Google Shape;209;p5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10" name="Google Shape;210;p5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3"/>
        <p:cNvGrpSpPr/>
        <p:nvPr/>
      </p:nvGrpSpPr>
      <p:grpSpPr>
        <a:xfrm>
          <a:off x="0" y="0"/>
          <a:ext cx="0" cy="0"/>
          <a:chOff x="0" y="0"/>
          <a:chExt cx="0" cy="0"/>
        </a:xfrm>
      </p:grpSpPr>
      <p:sp>
        <p:nvSpPr>
          <p:cNvPr id="224" name="Google Shape;224;p5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25" name="Google Shape;225;p5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6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40" name="Google Shape;240;p6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3"/>
        <p:cNvGrpSpPr/>
        <p:nvPr/>
      </p:nvGrpSpPr>
      <p:grpSpPr>
        <a:xfrm>
          <a:off x="0" y="0"/>
          <a:ext cx="0" cy="0"/>
          <a:chOff x="0" y="0"/>
          <a:chExt cx="0" cy="0"/>
        </a:xfrm>
      </p:grpSpPr>
      <p:sp>
        <p:nvSpPr>
          <p:cNvPr id="254" name="Google Shape;254;p6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55" name="Google Shape;255;p6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8"/>
        <p:cNvGrpSpPr/>
        <p:nvPr/>
      </p:nvGrpSpPr>
      <p:grpSpPr>
        <a:xfrm>
          <a:off x="0" y="0"/>
          <a:ext cx="0" cy="0"/>
          <a:chOff x="0" y="0"/>
          <a:chExt cx="0" cy="0"/>
        </a:xfrm>
      </p:grpSpPr>
      <p:sp>
        <p:nvSpPr>
          <p:cNvPr id="269" name="Google Shape;269;p6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70" name="Google Shape;270;p6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83"/>
        <p:cNvGrpSpPr/>
        <p:nvPr/>
      </p:nvGrpSpPr>
      <p:grpSpPr>
        <a:xfrm>
          <a:off x="0" y="0"/>
          <a:ext cx="0" cy="0"/>
          <a:chOff x="0" y="0"/>
          <a:chExt cx="0" cy="0"/>
        </a:xfrm>
      </p:grpSpPr>
      <p:sp>
        <p:nvSpPr>
          <p:cNvPr id="284" name="Google Shape;284;p6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285" name="Google Shape;285;p6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8"/>
        <p:cNvGrpSpPr/>
        <p:nvPr/>
      </p:nvGrpSpPr>
      <p:grpSpPr>
        <a:xfrm>
          <a:off x="0" y="0"/>
          <a:ext cx="0" cy="0"/>
          <a:chOff x="0" y="0"/>
          <a:chExt cx="0" cy="0"/>
        </a:xfrm>
      </p:grpSpPr>
      <p:sp>
        <p:nvSpPr>
          <p:cNvPr id="299" name="Google Shape;299;p6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00" name="Google Shape;300;p6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14"/>
        <p:cNvGrpSpPr/>
        <p:nvPr/>
      </p:nvGrpSpPr>
      <p:grpSpPr>
        <a:xfrm>
          <a:off x="0" y="0"/>
          <a:ext cx="0" cy="0"/>
          <a:chOff x="0" y="0"/>
          <a:chExt cx="0" cy="0"/>
        </a:xfrm>
      </p:grpSpPr>
      <p:sp>
        <p:nvSpPr>
          <p:cNvPr id="315" name="Google Shape;315;p6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16" name="Google Shape;316;p6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9"/>
        <p:cNvGrpSpPr/>
        <p:nvPr/>
      </p:nvGrpSpPr>
      <p:grpSpPr>
        <a:xfrm>
          <a:off x="0" y="0"/>
          <a:ext cx="0" cy="0"/>
          <a:chOff x="0" y="0"/>
          <a:chExt cx="0" cy="0"/>
        </a:xfrm>
      </p:grpSpPr>
      <p:sp>
        <p:nvSpPr>
          <p:cNvPr id="330" name="Google Shape;330;p6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31" name="Google Shape;331;p6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44"/>
        <p:cNvGrpSpPr/>
        <p:nvPr/>
      </p:nvGrpSpPr>
      <p:grpSpPr>
        <a:xfrm>
          <a:off x="0" y="0"/>
          <a:ext cx="0" cy="0"/>
          <a:chOff x="0" y="0"/>
          <a:chExt cx="0" cy="0"/>
        </a:xfrm>
      </p:grpSpPr>
      <p:sp>
        <p:nvSpPr>
          <p:cNvPr id="345" name="Google Shape;345;p6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46" name="Google Shape;346;p6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59"/>
        <p:cNvGrpSpPr/>
        <p:nvPr/>
      </p:nvGrpSpPr>
      <p:grpSpPr>
        <a:xfrm>
          <a:off x="0" y="0"/>
          <a:ext cx="0" cy="0"/>
          <a:chOff x="0" y="0"/>
          <a:chExt cx="0" cy="0"/>
        </a:xfrm>
      </p:grpSpPr>
      <p:sp>
        <p:nvSpPr>
          <p:cNvPr id="360" name="Google Shape;360;p6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61" name="Google Shape;361;p6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73"/>
        <p:cNvGrpSpPr/>
        <p:nvPr/>
      </p:nvGrpSpPr>
      <p:grpSpPr>
        <a:xfrm>
          <a:off x="0" y="0"/>
          <a:ext cx="0" cy="0"/>
          <a:chOff x="0" y="0"/>
          <a:chExt cx="0" cy="0"/>
        </a:xfrm>
      </p:grpSpPr>
      <p:sp>
        <p:nvSpPr>
          <p:cNvPr id="374" name="Google Shape;374;p6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75" name="Google Shape;375;p6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9" name="Google Shape;389;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7"/>
        <p:cNvGrpSpPr/>
        <p:nvPr/>
      </p:nvGrpSpPr>
      <p:grpSpPr>
        <a:xfrm>
          <a:off x="0" y="0"/>
          <a:ext cx="0" cy="0"/>
          <a:chOff x="0" y="0"/>
          <a:chExt cx="0" cy="0"/>
        </a:xfrm>
      </p:grpSpPr>
      <p:sp>
        <p:nvSpPr>
          <p:cNvPr id="388" name="Google Shape;388;p7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389" name="Google Shape;389;p7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599273384"/>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02"/>
        <p:cNvGrpSpPr/>
        <p:nvPr/>
      </p:nvGrpSpPr>
      <p:grpSpPr>
        <a:xfrm>
          <a:off x="0" y="0"/>
          <a:ext cx="0" cy="0"/>
          <a:chOff x="0" y="0"/>
          <a:chExt cx="0" cy="0"/>
        </a:xfrm>
      </p:grpSpPr>
      <p:sp>
        <p:nvSpPr>
          <p:cNvPr id="403" name="Google Shape;403;p7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04" name="Google Shape;404;p7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8724222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8" name="Google Shape;418;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6"/>
        <p:cNvGrpSpPr/>
        <p:nvPr/>
      </p:nvGrpSpPr>
      <p:grpSpPr>
        <a:xfrm>
          <a:off x="0" y="0"/>
          <a:ext cx="0" cy="0"/>
          <a:chOff x="0" y="0"/>
          <a:chExt cx="0" cy="0"/>
        </a:xfrm>
      </p:grpSpPr>
      <p:sp>
        <p:nvSpPr>
          <p:cNvPr id="417" name="Google Shape;417;p7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18" name="Google Shape;418;p7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742479755"/>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8" name="Google Shape;448;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46"/>
        <p:cNvGrpSpPr/>
        <p:nvPr/>
      </p:nvGrpSpPr>
      <p:grpSpPr>
        <a:xfrm>
          <a:off x="0" y="0"/>
          <a:ext cx="0" cy="0"/>
          <a:chOff x="0" y="0"/>
          <a:chExt cx="0" cy="0"/>
        </a:xfrm>
      </p:grpSpPr>
      <p:sp>
        <p:nvSpPr>
          <p:cNvPr id="447" name="Google Shape;447;p7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48" name="Google Shape;448;p7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212946914"/>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3" name="Google Shape;463;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61"/>
        <p:cNvGrpSpPr/>
        <p:nvPr/>
      </p:nvGrpSpPr>
      <p:grpSpPr>
        <a:xfrm>
          <a:off x="0" y="0"/>
          <a:ext cx="0" cy="0"/>
          <a:chOff x="0" y="0"/>
          <a:chExt cx="0" cy="0"/>
        </a:xfrm>
      </p:grpSpPr>
      <p:sp>
        <p:nvSpPr>
          <p:cNvPr id="462" name="Google Shape;462;p7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63" name="Google Shape;463;p7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57902835"/>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76"/>
        <p:cNvGrpSpPr/>
        <p:nvPr/>
      </p:nvGrpSpPr>
      <p:grpSpPr>
        <a:xfrm>
          <a:off x="0" y="0"/>
          <a:ext cx="0" cy="0"/>
          <a:chOff x="0" y="0"/>
          <a:chExt cx="0" cy="0"/>
        </a:xfrm>
      </p:grpSpPr>
      <p:sp>
        <p:nvSpPr>
          <p:cNvPr id="477" name="Google Shape;477;p7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78" name="Google Shape;478;p7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90"/>
        <p:cNvGrpSpPr/>
        <p:nvPr/>
      </p:nvGrpSpPr>
      <p:grpSpPr>
        <a:xfrm>
          <a:off x="0" y="0"/>
          <a:ext cx="0" cy="0"/>
          <a:chOff x="0" y="0"/>
          <a:chExt cx="0" cy="0"/>
        </a:xfrm>
      </p:grpSpPr>
      <p:sp>
        <p:nvSpPr>
          <p:cNvPr id="491" name="Google Shape;491;p7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492" name="Google Shape;492;p7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5"/>
        <p:cNvGrpSpPr/>
        <p:nvPr/>
      </p:nvGrpSpPr>
      <p:grpSpPr>
        <a:xfrm>
          <a:off x="0" y="0"/>
          <a:ext cx="0" cy="0"/>
          <a:chOff x="0" y="0"/>
          <a:chExt cx="0" cy="0"/>
        </a:xfrm>
      </p:grpSpPr>
      <p:sp>
        <p:nvSpPr>
          <p:cNvPr id="506" name="Google Shape;506;p7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07" name="Google Shape;507;p7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20"/>
        <p:cNvGrpSpPr/>
        <p:nvPr/>
      </p:nvGrpSpPr>
      <p:grpSpPr>
        <a:xfrm>
          <a:off x="0" y="0"/>
          <a:ext cx="0" cy="0"/>
          <a:chOff x="0" y="0"/>
          <a:chExt cx="0" cy="0"/>
        </a:xfrm>
      </p:grpSpPr>
      <p:sp>
        <p:nvSpPr>
          <p:cNvPr id="521" name="Google Shape;521;p7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22" name="Google Shape;522;p7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35"/>
        <p:cNvGrpSpPr/>
        <p:nvPr/>
      </p:nvGrpSpPr>
      <p:grpSpPr>
        <a:xfrm>
          <a:off x="0" y="0"/>
          <a:ext cx="0" cy="0"/>
          <a:chOff x="0" y="0"/>
          <a:chExt cx="0" cy="0"/>
        </a:xfrm>
      </p:grpSpPr>
      <p:sp>
        <p:nvSpPr>
          <p:cNvPr id="536" name="Google Shape;536;p80: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37" name="Google Shape;537;p80: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50"/>
        <p:cNvGrpSpPr/>
        <p:nvPr/>
      </p:nvGrpSpPr>
      <p:grpSpPr>
        <a:xfrm>
          <a:off x="0" y="0"/>
          <a:ext cx="0" cy="0"/>
          <a:chOff x="0" y="0"/>
          <a:chExt cx="0" cy="0"/>
        </a:xfrm>
      </p:grpSpPr>
      <p:sp>
        <p:nvSpPr>
          <p:cNvPr id="551" name="Google Shape;551;p8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52" name="Google Shape;552;p8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64"/>
        <p:cNvGrpSpPr/>
        <p:nvPr/>
      </p:nvGrpSpPr>
      <p:grpSpPr>
        <a:xfrm>
          <a:off x="0" y="0"/>
          <a:ext cx="0" cy="0"/>
          <a:chOff x="0" y="0"/>
          <a:chExt cx="0" cy="0"/>
        </a:xfrm>
      </p:grpSpPr>
      <p:sp>
        <p:nvSpPr>
          <p:cNvPr id="565" name="Google Shape;565;p8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66" name="Google Shape;566;p8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1" name="Google Shape;581;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79"/>
        <p:cNvGrpSpPr/>
        <p:nvPr/>
      </p:nvGrpSpPr>
      <p:grpSpPr>
        <a:xfrm>
          <a:off x="0" y="0"/>
          <a:ext cx="0" cy="0"/>
          <a:chOff x="0" y="0"/>
          <a:chExt cx="0" cy="0"/>
        </a:xfrm>
      </p:grpSpPr>
      <p:sp>
        <p:nvSpPr>
          <p:cNvPr id="580" name="Google Shape;580;p8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81" name="Google Shape;581;p8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2353705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6" name="Google Shape;596;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4009052459"/>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09"/>
        <p:cNvGrpSpPr/>
        <p:nvPr/>
      </p:nvGrpSpPr>
      <p:grpSpPr>
        <a:xfrm>
          <a:off x="0" y="0"/>
          <a:ext cx="0" cy="0"/>
          <a:chOff x="0" y="0"/>
          <a:chExt cx="0" cy="0"/>
        </a:xfrm>
      </p:grpSpPr>
      <p:sp>
        <p:nvSpPr>
          <p:cNvPr id="610" name="Google Shape;610;p8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11" name="Google Shape;611;p8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4"/>
        <p:cNvGrpSpPr/>
        <p:nvPr/>
      </p:nvGrpSpPr>
      <p:grpSpPr>
        <a:xfrm>
          <a:off x="0" y="0"/>
          <a:ext cx="0" cy="0"/>
          <a:chOff x="0" y="0"/>
          <a:chExt cx="0" cy="0"/>
        </a:xfrm>
      </p:grpSpPr>
      <p:sp>
        <p:nvSpPr>
          <p:cNvPr id="595" name="Google Shape;595;p8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596" name="Google Shape;596;p8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558166762"/>
      </p:ext>
    </p:extLst>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p8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26" name="Google Shape;626;p8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39"/>
        <p:cNvGrpSpPr/>
        <p:nvPr/>
      </p:nvGrpSpPr>
      <p:grpSpPr>
        <a:xfrm>
          <a:off x="0" y="0"/>
          <a:ext cx="0" cy="0"/>
          <a:chOff x="0" y="0"/>
          <a:chExt cx="0" cy="0"/>
        </a:xfrm>
      </p:grpSpPr>
      <p:sp>
        <p:nvSpPr>
          <p:cNvPr id="640" name="Google Shape;640;p8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41" name="Google Shape;641;p8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54"/>
        <p:cNvGrpSpPr/>
        <p:nvPr/>
      </p:nvGrpSpPr>
      <p:grpSpPr>
        <a:xfrm>
          <a:off x="0" y="0"/>
          <a:ext cx="0" cy="0"/>
          <a:chOff x="0" y="0"/>
          <a:chExt cx="0" cy="0"/>
        </a:xfrm>
      </p:grpSpPr>
      <p:sp>
        <p:nvSpPr>
          <p:cNvPr id="655" name="Google Shape;655;p8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56" name="Google Shape;656;p8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9"/>
        <p:cNvGrpSpPr/>
        <p:nvPr/>
      </p:nvGrpSpPr>
      <p:grpSpPr>
        <a:xfrm>
          <a:off x="0" y="0"/>
          <a:ext cx="0" cy="0"/>
          <a:chOff x="0" y="0"/>
          <a:chExt cx="0" cy="0"/>
        </a:xfrm>
      </p:grpSpPr>
      <p:sp>
        <p:nvSpPr>
          <p:cNvPr id="670" name="Google Shape;670;p8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671" name="Google Shape;671;p8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1" name="Google Shape;701;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99"/>
        <p:cNvGrpSpPr/>
        <p:nvPr/>
      </p:nvGrpSpPr>
      <p:grpSpPr>
        <a:xfrm>
          <a:off x="0" y="0"/>
          <a:ext cx="0" cy="0"/>
          <a:chOff x="0" y="0"/>
          <a:chExt cx="0" cy="0"/>
        </a:xfrm>
      </p:grpSpPr>
      <p:sp>
        <p:nvSpPr>
          <p:cNvPr id="700" name="Google Shape;700;p91: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01" name="Google Shape;701;p91: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2011638720"/>
      </p:ext>
    </p:extLst>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14"/>
        <p:cNvGrpSpPr/>
        <p:nvPr/>
      </p:nvGrpSpPr>
      <p:grpSpPr>
        <a:xfrm>
          <a:off x="0" y="0"/>
          <a:ext cx="0" cy="0"/>
          <a:chOff x="0" y="0"/>
          <a:chExt cx="0" cy="0"/>
        </a:xfrm>
      </p:grpSpPr>
      <p:sp>
        <p:nvSpPr>
          <p:cNvPr id="715" name="Google Shape;715;p92: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16" name="Google Shape;716;p92: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29"/>
        <p:cNvGrpSpPr/>
        <p:nvPr/>
      </p:nvGrpSpPr>
      <p:grpSpPr>
        <a:xfrm>
          <a:off x="0" y="0"/>
          <a:ext cx="0" cy="0"/>
          <a:chOff x="0" y="0"/>
          <a:chExt cx="0" cy="0"/>
        </a:xfrm>
      </p:grpSpPr>
      <p:sp>
        <p:nvSpPr>
          <p:cNvPr id="730" name="Google Shape;730;p9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31" name="Google Shape;731;p9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44"/>
        <p:cNvGrpSpPr/>
        <p:nvPr/>
      </p:nvGrpSpPr>
      <p:grpSpPr>
        <a:xfrm>
          <a:off x="0" y="0"/>
          <a:ext cx="0" cy="0"/>
          <a:chOff x="0" y="0"/>
          <a:chExt cx="0" cy="0"/>
        </a:xfrm>
      </p:grpSpPr>
      <p:sp>
        <p:nvSpPr>
          <p:cNvPr id="745" name="Google Shape;745;p94: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46" name="Google Shape;746;p94: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59"/>
        <p:cNvGrpSpPr/>
        <p:nvPr/>
      </p:nvGrpSpPr>
      <p:grpSpPr>
        <a:xfrm>
          <a:off x="0" y="0"/>
          <a:ext cx="0" cy="0"/>
          <a:chOff x="0" y="0"/>
          <a:chExt cx="0" cy="0"/>
        </a:xfrm>
      </p:grpSpPr>
      <p:sp>
        <p:nvSpPr>
          <p:cNvPr id="760" name="Google Shape;760;p95: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61" name="Google Shape;761;p95: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75"/>
        <p:cNvGrpSpPr/>
        <p:nvPr/>
      </p:nvGrpSpPr>
      <p:grpSpPr>
        <a:xfrm>
          <a:off x="0" y="0"/>
          <a:ext cx="0" cy="0"/>
          <a:chOff x="0" y="0"/>
          <a:chExt cx="0" cy="0"/>
        </a:xfrm>
      </p:grpSpPr>
      <p:sp>
        <p:nvSpPr>
          <p:cNvPr id="776" name="Google Shape;776;p96: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77" name="Google Shape;777;p96: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91"/>
        <p:cNvGrpSpPr/>
        <p:nvPr/>
      </p:nvGrpSpPr>
      <p:grpSpPr>
        <a:xfrm>
          <a:off x="0" y="0"/>
          <a:ext cx="0" cy="0"/>
          <a:chOff x="0" y="0"/>
          <a:chExt cx="0" cy="0"/>
        </a:xfrm>
      </p:grpSpPr>
      <p:sp>
        <p:nvSpPr>
          <p:cNvPr id="792" name="Google Shape;792;p97: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793" name="Google Shape;793;p97: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07"/>
        <p:cNvGrpSpPr/>
        <p:nvPr/>
      </p:nvGrpSpPr>
      <p:grpSpPr>
        <a:xfrm>
          <a:off x="0" y="0"/>
          <a:ext cx="0" cy="0"/>
          <a:chOff x="0" y="0"/>
          <a:chExt cx="0" cy="0"/>
        </a:xfrm>
      </p:grpSpPr>
      <p:sp>
        <p:nvSpPr>
          <p:cNvPr id="808" name="Google Shape;808;p98: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09" name="Google Shape;809;p98: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23"/>
        <p:cNvGrpSpPr/>
        <p:nvPr/>
      </p:nvGrpSpPr>
      <p:grpSpPr>
        <a:xfrm>
          <a:off x="0" y="0"/>
          <a:ext cx="0" cy="0"/>
          <a:chOff x="0" y="0"/>
          <a:chExt cx="0" cy="0"/>
        </a:xfrm>
      </p:grpSpPr>
      <p:sp>
        <p:nvSpPr>
          <p:cNvPr id="824" name="Google Shape;824;p99: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25" name="Google Shape;825;p99: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notesSlides/notesSlide5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839"/>
        <p:cNvGrpSpPr/>
        <p:nvPr/>
      </p:nvGrpSpPr>
      <p:grpSpPr>
        <a:xfrm>
          <a:off x="0" y="0"/>
          <a:ext cx="0" cy="0"/>
          <a:chOff x="0" y="0"/>
          <a:chExt cx="0" cy="0"/>
        </a:xfrm>
      </p:grpSpPr>
      <p:sp>
        <p:nvSpPr>
          <p:cNvPr id="840" name="Google Shape;840;p43:notes"/>
          <p:cNvSpPr txBox="1">
            <a:spLocks noGrp="1"/>
          </p:cNvSpPr>
          <p:nvPr>
            <p:ph type="body" idx="1"/>
          </p:nvPr>
        </p:nvSpPr>
        <p:spPr>
          <a:xfrm>
            <a:off x="685800" y="4343400"/>
            <a:ext cx="5486400" cy="4114800"/>
          </a:xfrm>
          <a:prstGeom prst="rect">
            <a:avLst/>
          </a:prstGeom>
          <a:noFill/>
          <a:ln>
            <a:noFill/>
          </a:ln>
        </p:spPr>
        <p:txBody>
          <a:bodyPr spcFirstLastPara="1" wrap="square" lIns="91425" tIns="91425" rIns="91425" bIns="91425" anchor="t" anchorCtr="0">
            <a:noAutofit/>
          </a:bodyPr>
          <a:lstStyle/>
          <a:p>
            <a:pPr marL="0" lvl="0" indent="0" algn="l" rtl="0">
              <a:lnSpc>
                <a:spcPct val="100000"/>
              </a:lnSpc>
              <a:spcBef>
                <a:spcPts val="0"/>
              </a:spcBef>
              <a:spcAft>
                <a:spcPts val="0"/>
              </a:spcAft>
              <a:buSzPts val="1100"/>
              <a:buNone/>
            </a:pPr>
            <a:endParaRPr/>
          </a:p>
        </p:txBody>
      </p:sp>
      <p:sp>
        <p:nvSpPr>
          <p:cNvPr id="841" name="Google Shape;841;p43:notes"/>
          <p:cNvSpPr>
            <a:spLocks noGrp="1" noRot="1" noChangeAspect="1"/>
          </p:cNvSpPr>
          <p:nvPr>
            <p:ph type="sldImg" idx="2"/>
          </p:nvPr>
        </p:nvSpPr>
        <p:spPr>
          <a:xfrm>
            <a:off x="381000" y="685800"/>
            <a:ext cx="6096000" cy="3429000"/>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1"/>
        <p:cNvGrpSpPr/>
        <p:nvPr/>
      </p:nvGrpSpPr>
      <p:grpSpPr>
        <a:xfrm>
          <a:off x="0" y="0"/>
          <a:ext cx="0" cy="0"/>
          <a:chOff x="0" y="0"/>
          <a:chExt cx="0" cy="0"/>
        </a:xfrm>
      </p:grpSpPr>
      <p:sp>
        <p:nvSpPr>
          <p:cNvPr id="12" name="Google Shape;12;p45"/>
          <p:cNvSpPr txBox="1">
            <a:spLocks noGrp="1"/>
          </p:cNvSpPr>
          <p:nvPr>
            <p:ph type="ctrTitle"/>
          </p:nvPr>
        </p:nvSpPr>
        <p:spPr>
          <a:xfrm>
            <a:off x="1524000" y="1122363"/>
            <a:ext cx="9144000" cy="2387600"/>
          </a:xfrm>
          <a:prstGeom prst="rect">
            <a:avLst/>
          </a:prstGeom>
          <a:noFill/>
          <a:ln>
            <a:noFill/>
          </a:ln>
        </p:spPr>
        <p:txBody>
          <a:bodyPr spcFirstLastPara="1" wrap="square" lIns="91425" tIns="45700" rIns="91425" bIns="45700" anchor="b" anchorCtr="0">
            <a:normAutofit/>
          </a:bodyPr>
          <a:lstStyle>
            <a:lvl1pPr lvl="0" algn="ctr">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3" name="Google Shape;13;p45"/>
          <p:cNvSpPr txBox="1">
            <a:spLocks noGrp="1"/>
          </p:cNvSpPr>
          <p:nvPr>
            <p:ph type="subTitle" idx="1"/>
          </p:nvPr>
        </p:nvSpPr>
        <p:spPr>
          <a:xfrm>
            <a:off x="1524000" y="3602038"/>
            <a:ext cx="9144000" cy="1655762"/>
          </a:xfrm>
          <a:prstGeom prst="rect">
            <a:avLst/>
          </a:prstGeom>
          <a:noFill/>
          <a:ln>
            <a:noFill/>
          </a:ln>
        </p:spPr>
        <p:txBody>
          <a:bodyPr spcFirstLastPara="1" wrap="square" lIns="91425" tIns="45700" rIns="91425" bIns="45700" anchor="t" anchorCtr="0">
            <a:normAutofit/>
          </a:bodyPr>
          <a:lstStyle>
            <a:lvl1pPr lvl="0" algn="ctr">
              <a:lnSpc>
                <a:spcPct val="90000"/>
              </a:lnSpc>
              <a:spcBef>
                <a:spcPts val="1000"/>
              </a:spcBef>
              <a:spcAft>
                <a:spcPts val="0"/>
              </a:spcAft>
              <a:buClr>
                <a:schemeClr val="dk1"/>
              </a:buClr>
              <a:buSzPts val="2400"/>
              <a:buNone/>
              <a:defRPr sz="2400"/>
            </a:lvl1pPr>
            <a:lvl2pPr lvl="1" algn="ctr">
              <a:lnSpc>
                <a:spcPct val="90000"/>
              </a:lnSpc>
              <a:spcBef>
                <a:spcPts val="500"/>
              </a:spcBef>
              <a:spcAft>
                <a:spcPts val="0"/>
              </a:spcAft>
              <a:buClr>
                <a:schemeClr val="dk1"/>
              </a:buClr>
              <a:buSzPts val="2000"/>
              <a:buNone/>
              <a:defRPr sz="2000"/>
            </a:lvl2pPr>
            <a:lvl3pPr lvl="2" algn="ctr">
              <a:lnSpc>
                <a:spcPct val="90000"/>
              </a:lnSpc>
              <a:spcBef>
                <a:spcPts val="500"/>
              </a:spcBef>
              <a:spcAft>
                <a:spcPts val="0"/>
              </a:spcAft>
              <a:buClr>
                <a:schemeClr val="dk1"/>
              </a:buClr>
              <a:buSzPts val="1800"/>
              <a:buNone/>
              <a:defRPr sz="1800"/>
            </a:lvl3pPr>
            <a:lvl4pPr lvl="3" algn="ctr">
              <a:lnSpc>
                <a:spcPct val="90000"/>
              </a:lnSpc>
              <a:spcBef>
                <a:spcPts val="500"/>
              </a:spcBef>
              <a:spcAft>
                <a:spcPts val="0"/>
              </a:spcAft>
              <a:buClr>
                <a:schemeClr val="dk1"/>
              </a:buClr>
              <a:buSzPts val="1600"/>
              <a:buNone/>
              <a:defRPr sz="1600"/>
            </a:lvl4pPr>
            <a:lvl5pPr lvl="4" algn="ctr">
              <a:lnSpc>
                <a:spcPct val="90000"/>
              </a:lnSpc>
              <a:spcBef>
                <a:spcPts val="500"/>
              </a:spcBef>
              <a:spcAft>
                <a:spcPts val="0"/>
              </a:spcAft>
              <a:buClr>
                <a:schemeClr val="dk1"/>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4" name="Google Shape;14;p4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5" name="Google Shape;15;p4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6" name="Google Shape;16;p4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7"/>
        <p:cNvGrpSpPr/>
        <p:nvPr/>
      </p:nvGrpSpPr>
      <p:grpSpPr>
        <a:xfrm>
          <a:off x="0" y="0"/>
          <a:ext cx="0" cy="0"/>
          <a:chOff x="0" y="0"/>
          <a:chExt cx="0" cy="0"/>
        </a:xfrm>
      </p:grpSpPr>
      <p:sp>
        <p:nvSpPr>
          <p:cNvPr id="18" name="Google Shape;18;p46"/>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9" name="Google Shape;19;p46"/>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0" name="Google Shape;20;p46"/>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1"/>
        <p:cNvGrpSpPr/>
        <p:nvPr/>
      </p:nvGrpSpPr>
      <p:grpSpPr>
        <a:xfrm>
          <a:off x="0" y="0"/>
          <a:ext cx="0" cy="0"/>
          <a:chOff x="0" y="0"/>
          <a:chExt cx="0" cy="0"/>
        </a:xfrm>
      </p:grpSpPr>
      <p:sp>
        <p:nvSpPr>
          <p:cNvPr id="22" name="Google Shape;22;p47"/>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3" name="Google Shape;23;p47"/>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24" name="Google Shape;24;p47"/>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5" name="Google Shape;25;p47"/>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6" name="Google Shape;26;p47"/>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27"/>
        <p:cNvGrpSpPr/>
        <p:nvPr/>
      </p:nvGrpSpPr>
      <p:grpSpPr>
        <a:xfrm>
          <a:off x="0" y="0"/>
          <a:ext cx="0" cy="0"/>
          <a:chOff x="0" y="0"/>
          <a:chExt cx="0" cy="0"/>
        </a:xfrm>
      </p:grpSpPr>
      <p:sp>
        <p:nvSpPr>
          <p:cNvPr id="28" name="Google Shape;28;p48"/>
          <p:cNvSpPr txBox="1">
            <a:spLocks noGrp="1"/>
          </p:cNvSpPr>
          <p:nvPr>
            <p:ph type="title"/>
          </p:nvPr>
        </p:nvSpPr>
        <p:spPr>
          <a:xfrm>
            <a:off x="831850" y="1709738"/>
            <a:ext cx="10515600" cy="2852737"/>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6000"/>
              <a:buFont typeface="Calibri"/>
              <a:buNone/>
              <a:defRPr sz="60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29" name="Google Shape;29;p48"/>
          <p:cNvSpPr txBox="1">
            <a:spLocks noGrp="1"/>
          </p:cNvSpPr>
          <p:nvPr>
            <p:ph type="body" idx="1"/>
          </p:nvPr>
        </p:nvSpPr>
        <p:spPr>
          <a:xfrm>
            <a:off x="831850" y="4589463"/>
            <a:ext cx="10515600" cy="1500187"/>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rgbClr val="888888"/>
              </a:buClr>
              <a:buSzPts val="2400"/>
              <a:buNone/>
              <a:defRPr sz="2400">
                <a:solidFill>
                  <a:srgbClr val="888888"/>
                </a:solidFill>
              </a:defRPr>
            </a:lvl1pPr>
            <a:lvl2pPr marL="914400" lvl="1" indent="-228600" algn="l">
              <a:lnSpc>
                <a:spcPct val="90000"/>
              </a:lnSpc>
              <a:spcBef>
                <a:spcPts val="500"/>
              </a:spcBef>
              <a:spcAft>
                <a:spcPts val="0"/>
              </a:spcAft>
              <a:buClr>
                <a:srgbClr val="888888"/>
              </a:buClr>
              <a:buSzPts val="2000"/>
              <a:buNone/>
              <a:defRPr sz="2000">
                <a:solidFill>
                  <a:srgbClr val="888888"/>
                </a:solidFill>
              </a:defRPr>
            </a:lvl2pPr>
            <a:lvl3pPr marL="1371600" lvl="2" indent="-228600" algn="l">
              <a:lnSpc>
                <a:spcPct val="90000"/>
              </a:lnSpc>
              <a:spcBef>
                <a:spcPts val="500"/>
              </a:spcBef>
              <a:spcAft>
                <a:spcPts val="0"/>
              </a:spcAft>
              <a:buClr>
                <a:srgbClr val="888888"/>
              </a:buClr>
              <a:buSzPts val="1800"/>
              <a:buNone/>
              <a:defRPr sz="1800">
                <a:solidFill>
                  <a:srgbClr val="888888"/>
                </a:solidFill>
              </a:defRPr>
            </a:lvl3pPr>
            <a:lvl4pPr marL="1828800" lvl="3" indent="-228600" algn="l">
              <a:lnSpc>
                <a:spcPct val="90000"/>
              </a:lnSpc>
              <a:spcBef>
                <a:spcPts val="500"/>
              </a:spcBef>
              <a:spcAft>
                <a:spcPts val="0"/>
              </a:spcAft>
              <a:buClr>
                <a:srgbClr val="888888"/>
              </a:buClr>
              <a:buSzPts val="1600"/>
              <a:buNone/>
              <a:defRPr sz="1600">
                <a:solidFill>
                  <a:srgbClr val="888888"/>
                </a:solidFill>
              </a:defRPr>
            </a:lvl4pPr>
            <a:lvl5pPr marL="2286000" lvl="4" indent="-228600" algn="l">
              <a:lnSpc>
                <a:spcPct val="90000"/>
              </a:lnSpc>
              <a:spcBef>
                <a:spcPts val="500"/>
              </a:spcBef>
              <a:spcAft>
                <a:spcPts val="0"/>
              </a:spcAft>
              <a:buClr>
                <a:srgbClr val="888888"/>
              </a:buClr>
              <a:buSzPts val="1600"/>
              <a:buNone/>
              <a:defRPr sz="1600">
                <a:solidFill>
                  <a:srgbClr val="888888"/>
                </a:solidFill>
              </a:defRPr>
            </a:lvl5pPr>
            <a:lvl6pPr marL="2743200" lvl="5" indent="-228600" algn="l">
              <a:lnSpc>
                <a:spcPct val="90000"/>
              </a:lnSpc>
              <a:spcBef>
                <a:spcPts val="500"/>
              </a:spcBef>
              <a:spcAft>
                <a:spcPts val="0"/>
              </a:spcAft>
              <a:buClr>
                <a:srgbClr val="888888"/>
              </a:buClr>
              <a:buSzPts val="1600"/>
              <a:buNone/>
              <a:defRPr sz="1600">
                <a:solidFill>
                  <a:srgbClr val="888888"/>
                </a:solidFill>
              </a:defRPr>
            </a:lvl6pPr>
            <a:lvl7pPr marL="3200400" lvl="6" indent="-228600" algn="l">
              <a:lnSpc>
                <a:spcPct val="90000"/>
              </a:lnSpc>
              <a:spcBef>
                <a:spcPts val="500"/>
              </a:spcBef>
              <a:spcAft>
                <a:spcPts val="0"/>
              </a:spcAft>
              <a:buClr>
                <a:srgbClr val="888888"/>
              </a:buClr>
              <a:buSzPts val="1600"/>
              <a:buNone/>
              <a:defRPr sz="1600">
                <a:solidFill>
                  <a:srgbClr val="888888"/>
                </a:solidFill>
              </a:defRPr>
            </a:lvl7pPr>
            <a:lvl8pPr marL="3657600" lvl="7" indent="-228600" algn="l">
              <a:lnSpc>
                <a:spcPct val="90000"/>
              </a:lnSpc>
              <a:spcBef>
                <a:spcPts val="500"/>
              </a:spcBef>
              <a:spcAft>
                <a:spcPts val="0"/>
              </a:spcAft>
              <a:buClr>
                <a:srgbClr val="888888"/>
              </a:buClr>
              <a:buSzPts val="1600"/>
              <a:buNone/>
              <a:defRPr sz="1600">
                <a:solidFill>
                  <a:srgbClr val="888888"/>
                </a:solidFill>
              </a:defRPr>
            </a:lvl8pPr>
            <a:lvl9pPr marL="4114800" lvl="8" indent="-228600" algn="l">
              <a:lnSpc>
                <a:spcPct val="90000"/>
              </a:lnSpc>
              <a:spcBef>
                <a:spcPts val="500"/>
              </a:spcBef>
              <a:spcAft>
                <a:spcPts val="0"/>
              </a:spcAft>
              <a:buClr>
                <a:srgbClr val="888888"/>
              </a:buClr>
              <a:buSzPts val="1600"/>
              <a:buNone/>
              <a:defRPr sz="1600">
                <a:solidFill>
                  <a:srgbClr val="888888"/>
                </a:solidFill>
              </a:defRPr>
            </a:lvl9pPr>
          </a:lstStyle>
          <a:p>
            <a:endParaRPr/>
          </a:p>
        </p:txBody>
      </p:sp>
      <p:sp>
        <p:nvSpPr>
          <p:cNvPr id="30" name="Google Shape;30;p48"/>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1" name="Google Shape;31;p48"/>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2" name="Google Shape;32;p48"/>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3"/>
        <p:cNvGrpSpPr/>
        <p:nvPr/>
      </p:nvGrpSpPr>
      <p:grpSpPr>
        <a:xfrm>
          <a:off x="0" y="0"/>
          <a:ext cx="0" cy="0"/>
          <a:chOff x="0" y="0"/>
          <a:chExt cx="0" cy="0"/>
        </a:xfrm>
      </p:grpSpPr>
      <p:sp>
        <p:nvSpPr>
          <p:cNvPr id="34" name="Google Shape;34;p49"/>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5" name="Google Shape;35;p49"/>
          <p:cNvSpPr txBox="1">
            <a:spLocks noGrp="1"/>
          </p:cNvSpPr>
          <p:nvPr>
            <p:ph type="body" idx="1"/>
          </p:nvPr>
        </p:nvSpPr>
        <p:spPr>
          <a:xfrm>
            <a:off x="838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6" name="Google Shape;36;p49"/>
          <p:cNvSpPr txBox="1">
            <a:spLocks noGrp="1"/>
          </p:cNvSpPr>
          <p:nvPr>
            <p:ph type="body" idx="2"/>
          </p:nvPr>
        </p:nvSpPr>
        <p:spPr>
          <a:xfrm>
            <a:off x="6172200" y="1825625"/>
            <a:ext cx="5181600" cy="435133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37" name="Google Shape;37;p49"/>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8" name="Google Shape;38;p49"/>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39" name="Google Shape;39;p49"/>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0"/>
        <p:cNvGrpSpPr/>
        <p:nvPr/>
      </p:nvGrpSpPr>
      <p:grpSpPr>
        <a:xfrm>
          <a:off x="0" y="0"/>
          <a:ext cx="0" cy="0"/>
          <a:chOff x="0" y="0"/>
          <a:chExt cx="0" cy="0"/>
        </a:xfrm>
      </p:grpSpPr>
      <p:sp>
        <p:nvSpPr>
          <p:cNvPr id="41" name="Google Shape;41;p50"/>
          <p:cNvSpPr txBox="1">
            <a:spLocks noGrp="1"/>
          </p:cNvSpPr>
          <p:nvPr>
            <p:ph type="title"/>
          </p:nvPr>
        </p:nvSpPr>
        <p:spPr>
          <a:xfrm>
            <a:off x="839788"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2" name="Google Shape;42;p50"/>
          <p:cNvSpPr txBox="1">
            <a:spLocks noGrp="1"/>
          </p:cNvSpPr>
          <p:nvPr>
            <p:ph type="body" idx="1"/>
          </p:nvPr>
        </p:nvSpPr>
        <p:spPr>
          <a:xfrm>
            <a:off x="839788" y="1681163"/>
            <a:ext cx="5157787"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3" name="Google Shape;43;p50"/>
          <p:cNvSpPr txBox="1">
            <a:spLocks noGrp="1"/>
          </p:cNvSpPr>
          <p:nvPr>
            <p:ph type="body" idx="2"/>
          </p:nvPr>
        </p:nvSpPr>
        <p:spPr>
          <a:xfrm>
            <a:off x="839788" y="2505075"/>
            <a:ext cx="5157787"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4" name="Google Shape;44;p50"/>
          <p:cNvSpPr txBox="1">
            <a:spLocks noGrp="1"/>
          </p:cNvSpPr>
          <p:nvPr>
            <p:ph type="body" idx="3"/>
          </p:nvPr>
        </p:nvSpPr>
        <p:spPr>
          <a:xfrm>
            <a:off x="6172200" y="1681163"/>
            <a:ext cx="5183188" cy="823912"/>
          </a:xfrm>
          <a:prstGeom prst="rect">
            <a:avLst/>
          </a:prstGeom>
          <a:noFill/>
          <a:ln>
            <a:noFill/>
          </a:ln>
        </p:spPr>
        <p:txBody>
          <a:bodyPr spcFirstLastPara="1" wrap="square" lIns="91425" tIns="45700" rIns="91425" bIns="45700" anchor="b" anchorCtr="0">
            <a:normAutofit/>
          </a:bodyPr>
          <a:lstStyle>
            <a:lvl1pPr marL="457200" lvl="0" indent="-228600" algn="l">
              <a:lnSpc>
                <a:spcPct val="90000"/>
              </a:lnSpc>
              <a:spcBef>
                <a:spcPts val="1000"/>
              </a:spcBef>
              <a:spcAft>
                <a:spcPts val="0"/>
              </a:spcAft>
              <a:buClr>
                <a:schemeClr val="dk1"/>
              </a:buClr>
              <a:buSzPts val="2400"/>
              <a:buNone/>
              <a:defRPr sz="2400" b="1"/>
            </a:lvl1pPr>
            <a:lvl2pPr marL="914400" lvl="1" indent="-228600" algn="l">
              <a:lnSpc>
                <a:spcPct val="90000"/>
              </a:lnSpc>
              <a:spcBef>
                <a:spcPts val="500"/>
              </a:spcBef>
              <a:spcAft>
                <a:spcPts val="0"/>
              </a:spcAft>
              <a:buClr>
                <a:schemeClr val="dk1"/>
              </a:buClr>
              <a:buSzPts val="2000"/>
              <a:buNone/>
              <a:defRPr sz="2000" b="1"/>
            </a:lvl2pPr>
            <a:lvl3pPr marL="1371600" lvl="2" indent="-228600" algn="l">
              <a:lnSpc>
                <a:spcPct val="90000"/>
              </a:lnSpc>
              <a:spcBef>
                <a:spcPts val="500"/>
              </a:spcBef>
              <a:spcAft>
                <a:spcPts val="0"/>
              </a:spcAft>
              <a:buClr>
                <a:schemeClr val="dk1"/>
              </a:buClr>
              <a:buSzPts val="1800"/>
              <a:buNone/>
              <a:defRPr sz="1800" b="1"/>
            </a:lvl3pPr>
            <a:lvl4pPr marL="1828800" lvl="3" indent="-228600" algn="l">
              <a:lnSpc>
                <a:spcPct val="90000"/>
              </a:lnSpc>
              <a:spcBef>
                <a:spcPts val="500"/>
              </a:spcBef>
              <a:spcAft>
                <a:spcPts val="0"/>
              </a:spcAft>
              <a:buClr>
                <a:schemeClr val="dk1"/>
              </a:buClr>
              <a:buSzPts val="1600"/>
              <a:buNone/>
              <a:defRPr sz="1600" b="1"/>
            </a:lvl4pPr>
            <a:lvl5pPr marL="2286000" lvl="4" indent="-228600" algn="l">
              <a:lnSpc>
                <a:spcPct val="90000"/>
              </a:lnSpc>
              <a:spcBef>
                <a:spcPts val="500"/>
              </a:spcBef>
              <a:spcAft>
                <a:spcPts val="0"/>
              </a:spcAft>
              <a:buClr>
                <a:schemeClr val="dk1"/>
              </a:buClr>
              <a:buSzPts val="1600"/>
              <a:buNone/>
              <a:defRPr sz="1600" b="1"/>
            </a:lvl5pPr>
            <a:lvl6pPr marL="2743200" lvl="5" indent="-228600" algn="l">
              <a:lnSpc>
                <a:spcPct val="90000"/>
              </a:lnSpc>
              <a:spcBef>
                <a:spcPts val="500"/>
              </a:spcBef>
              <a:spcAft>
                <a:spcPts val="0"/>
              </a:spcAft>
              <a:buClr>
                <a:schemeClr val="dk1"/>
              </a:buClr>
              <a:buSzPts val="1600"/>
              <a:buNone/>
              <a:defRPr sz="1600" b="1"/>
            </a:lvl6pPr>
            <a:lvl7pPr marL="3200400" lvl="6" indent="-228600" algn="l">
              <a:lnSpc>
                <a:spcPct val="90000"/>
              </a:lnSpc>
              <a:spcBef>
                <a:spcPts val="500"/>
              </a:spcBef>
              <a:spcAft>
                <a:spcPts val="0"/>
              </a:spcAft>
              <a:buClr>
                <a:schemeClr val="dk1"/>
              </a:buClr>
              <a:buSzPts val="1600"/>
              <a:buNone/>
              <a:defRPr sz="1600" b="1"/>
            </a:lvl7pPr>
            <a:lvl8pPr marL="3657600" lvl="7" indent="-228600" algn="l">
              <a:lnSpc>
                <a:spcPct val="90000"/>
              </a:lnSpc>
              <a:spcBef>
                <a:spcPts val="500"/>
              </a:spcBef>
              <a:spcAft>
                <a:spcPts val="0"/>
              </a:spcAft>
              <a:buClr>
                <a:schemeClr val="dk1"/>
              </a:buClr>
              <a:buSzPts val="1600"/>
              <a:buNone/>
              <a:defRPr sz="1600" b="1"/>
            </a:lvl8pPr>
            <a:lvl9pPr marL="4114800" lvl="8" indent="-228600" algn="l">
              <a:lnSpc>
                <a:spcPct val="90000"/>
              </a:lnSpc>
              <a:spcBef>
                <a:spcPts val="500"/>
              </a:spcBef>
              <a:spcAft>
                <a:spcPts val="0"/>
              </a:spcAft>
              <a:buClr>
                <a:schemeClr val="dk1"/>
              </a:buClr>
              <a:buSzPts val="1600"/>
              <a:buNone/>
              <a:defRPr sz="1600" b="1"/>
            </a:lvl9pPr>
          </a:lstStyle>
          <a:p>
            <a:endParaRPr/>
          </a:p>
        </p:txBody>
      </p:sp>
      <p:sp>
        <p:nvSpPr>
          <p:cNvPr id="45" name="Google Shape;45;p50"/>
          <p:cNvSpPr txBox="1">
            <a:spLocks noGrp="1"/>
          </p:cNvSpPr>
          <p:nvPr>
            <p:ph type="body" idx="4"/>
          </p:nvPr>
        </p:nvSpPr>
        <p:spPr>
          <a:xfrm>
            <a:off x="6172200" y="2505075"/>
            <a:ext cx="5183188" cy="3684588"/>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6" name="Google Shape;46;p50"/>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7" name="Google Shape;47;p50"/>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48" name="Google Shape;48;p50"/>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49"/>
        <p:cNvGrpSpPr/>
        <p:nvPr/>
      </p:nvGrpSpPr>
      <p:grpSpPr>
        <a:xfrm>
          <a:off x="0" y="0"/>
          <a:ext cx="0" cy="0"/>
          <a:chOff x="0" y="0"/>
          <a:chExt cx="0" cy="0"/>
        </a:xfrm>
      </p:grpSpPr>
      <p:sp>
        <p:nvSpPr>
          <p:cNvPr id="50" name="Google Shape;50;p51"/>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1" name="Google Shape;51;p51"/>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2" name="Google Shape;52;p51"/>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3" name="Google Shape;53;p51"/>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4"/>
        <p:cNvGrpSpPr/>
        <p:nvPr/>
      </p:nvGrpSpPr>
      <p:grpSpPr>
        <a:xfrm>
          <a:off x="0" y="0"/>
          <a:ext cx="0" cy="0"/>
          <a:chOff x="0" y="0"/>
          <a:chExt cx="0" cy="0"/>
        </a:xfrm>
      </p:grpSpPr>
      <p:sp>
        <p:nvSpPr>
          <p:cNvPr id="55" name="Google Shape;55;p52"/>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6" name="Google Shape;56;p52"/>
          <p:cNvSpPr txBox="1">
            <a:spLocks noGrp="1"/>
          </p:cNvSpPr>
          <p:nvPr>
            <p:ph type="body" idx="1"/>
          </p:nvPr>
        </p:nvSpPr>
        <p:spPr>
          <a:xfrm>
            <a:off x="5183188" y="987425"/>
            <a:ext cx="6172200" cy="4873625"/>
          </a:xfrm>
          <a:prstGeom prst="rect">
            <a:avLst/>
          </a:prstGeom>
          <a:noFill/>
          <a:ln>
            <a:noFill/>
          </a:ln>
        </p:spPr>
        <p:txBody>
          <a:bodyPr spcFirstLastPara="1" wrap="square" lIns="91425" tIns="45700" rIns="91425" bIns="45700" anchor="t" anchorCtr="0">
            <a:normAutofit/>
          </a:bodyPr>
          <a:lstStyle>
            <a:lvl1pPr marL="457200" lvl="0" indent="-431800" algn="l">
              <a:lnSpc>
                <a:spcPct val="90000"/>
              </a:lnSpc>
              <a:spcBef>
                <a:spcPts val="1000"/>
              </a:spcBef>
              <a:spcAft>
                <a:spcPts val="0"/>
              </a:spcAft>
              <a:buClr>
                <a:schemeClr val="dk1"/>
              </a:buClr>
              <a:buSzPts val="3200"/>
              <a:buChar char="•"/>
              <a:defRPr sz="3200"/>
            </a:lvl1pPr>
            <a:lvl2pPr marL="914400" lvl="1" indent="-406400" algn="l">
              <a:lnSpc>
                <a:spcPct val="90000"/>
              </a:lnSpc>
              <a:spcBef>
                <a:spcPts val="500"/>
              </a:spcBef>
              <a:spcAft>
                <a:spcPts val="0"/>
              </a:spcAft>
              <a:buClr>
                <a:schemeClr val="dk1"/>
              </a:buClr>
              <a:buSzPts val="2800"/>
              <a:buChar char="•"/>
              <a:defRPr sz="2800"/>
            </a:lvl2pPr>
            <a:lvl3pPr marL="1371600" lvl="2" indent="-381000" algn="l">
              <a:lnSpc>
                <a:spcPct val="90000"/>
              </a:lnSpc>
              <a:spcBef>
                <a:spcPts val="500"/>
              </a:spcBef>
              <a:spcAft>
                <a:spcPts val="0"/>
              </a:spcAft>
              <a:buClr>
                <a:schemeClr val="dk1"/>
              </a:buClr>
              <a:buSzPts val="2400"/>
              <a:buChar char="•"/>
              <a:defRPr sz="2400"/>
            </a:lvl3pPr>
            <a:lvl4pPr marL="1828800" lvl="3" indent="-355600" algn="l">
              <a:lnSpc>
                <a:spcPct val="90000"/>
              </a:lnSpc>
              <a:spcBef>
                <a:spcPts val="500"/>
              </a:spcBef>
              <a:spcAft>
                <a:spcPts val="0"/>
              </a:spcAft>
              <a:buClr>
                <a:schemeClr val="dk1"/>
              </a:buClr>
              <a:buSzPts val="2000"/>
              <a:buChar char="•"/>
              <a:defRPr sz="2000"/>
            </a:lvl4pPr>
            <a:lvl5pPr marL="2286000" lvl="4" indent="-355600" algn="l">
              <a:lnSpc>
                <a:spcPct val="90000"/>
              </a:lnSpc>
              <a:spcBef>
                <a:spcPts val="500"/>
              </a:spcBef>
              <a:spcAft>
                <a:spcPts val="0"/>
              </a:spcAft>
              <a:buClr>
                <a:schemeClr val="dk1"/>
              </a:buClr>
              <a:buSzPts val="2000"/>
              <a:buChar char="•"/>
              <a:defRPr sz="2000"/>
            </a:lvl5pPr>
            <a:lvl6pPr marL="2743200" lvl="5" indent="-355600" algn="l">
              <a:lnSpc>
                <a:spcPct val="90000"/>
              </a:lnSpc>
              <a:spcBef>
                <a:spcPts val="500"/>
              </a:spcBef>
              <a:spcAft>
                <a:spcPts val="0"/>
              </a:spcAft>
              <a:buClr>
                <a:schemeClr val="dk1"/>
              </a:buClr>
              <a:buSzPts val="2000"/>
              <a:buChar char="•"/>
              <a:defRPr sz="2000"/>
            </a:lvl6pPr>
            <a:lvl7pPr marL="3200400" lvl="6" indent="-355600" algn="l">
              <a:lnSpc>
                <a:spcPct val="90000"/>
              </a:lnSpc>
              <a:spcBef>
                <a:spcPts val="500"/>
              </a:spcBef>
              <a:spcAft>
                <a:spcPts val="0"/>
              </a:spcAft>
              <a:buClr>
                <a:schemeClr val="dk1"/>
              </a:buClr>
              <a:buSzPts val="2000"/>
              <a:buChar char="•"/>
              <a:defRPr sz="2000"/>
            </a:lvl7pPr>
            <a:lvl8pPr marL="3657600" lvl="7" indent="-355600" algn="l">
              <a:lnSpc>
                <a:spcPct val="90000"/>
              </a:lnSpc>
              <a:spcBef>
                <a:spcPts val="500"/>
              </a:spcBef>
              <a:spcAft>
                <a:spcPts val="0"/>
              </a:spcAft>
              <a:buClr>
                <a:schemeClr val="dk1"/>
              </a:buClr>
              <a:buSzPts val="2000"/>
              <a:buChar char="•"/>
              <a:defRPr sz="2000"/>
            </a:lvl8pPr>
            <a:lvl9pPr marL="4114800" lvl="8" indent="-355600" algn="l">
              <a:lnSpc>
                <a:spcPct val="90000"/>
              </a:lnSpc>
              <a:spcBef>
                <a:spcPts val="500"/>
              </a:spcBef>
              <a:spcAft>
                <a:spcPts val="0"/>
              </a:spcAft>
              <a:buClr>
                <a:schemeClr val="dk1"/>
              </a:buClr>
              <a:buSzPts val="2000"/>
              <a:buChar char="•"/>
              <a:defRPr sz="2000"/>
            </a:lvl9pPr>
          </a:lstStyle>
          <a:p>
            <a:endParaRPr/>
          </a:p>
        </p:txBody>
      </p:sp>
      <p:sp>
        <p:nvSpPr>
          <p:cNvPr id="57" name="Google Shape;57;p52"/>
          <p:cNvSpPr txBox="1">
            <a:spLocks noGrp="1"/>
          </p:cNvSpPr>
          <p:nvPr>
            <p:ph type="body" idx="2"/>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58" name="Google Shape;58;p52"/>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9" name="Google Shape;59;p52"/>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0" name="Google Shape;60;p52"/>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1"/>
        <p:cNvGrpSpPr/>
        <p:nvPr/>
      </p:nvGrpSpPr>
      <p:grpSpPr>
        <a:xfrm>
          <a:off x="0" y="0"/>
          <a:ext cx="0" cy="0"/>
          <a:chOff x="0" y="0"/>
          <a:chExt cx="0" cy="0"/>
        </a:xfrm>
      </p:grpSpPr>
      <p:sp>
        <p:nvSpPr>
          <p:cNvPr id="62" name="Google Shape;62;p53"/>
          <p:cNvSpPr txBox="1">
            <a:spLocks noGrp="1"/>
          </p:cNvSpPr>
          <p:nvPr>
            <p:ph type="title"/>
          </p:nvPr>
        </p:nvSpPr>
        <p:spPr>
          <a:xfrm>
            <a:off x="839788" y="457200"/>
            <a:ext cx="3932237" cy="1600200"/>
          </a:xfrm>
          <a:prstGeom prst="rect">
            <a:avLst/>
          </a:prstGeom>
          <a:noFill/>
          <a:ln>
            <a:noFill/>
          </a:ln>
        </p:spPr>
        <p:txBody>
          <a:bodyPr spcFirstLastPara="1" wrap="square" lIns="91425" tIns="45700" rIns="91425" bIns="45700" anchor="b" anchorCtr="0">
            <a:normAutofit/>
          </a:bodyPr>
          <a:lstStyle>
            <a:lvl1pPr lvl="0" algn="l">
              <a:lnSpc>
                <a:spcPct val="90000"/>
              </a:lnSpc>
              <a:spcBef>
                <a:spcPts val="0"/>
              </a:spcBef>
              <a:spcAft>
                <a:spcPts val="0"/>
              </a:spcAft>
              <a:buClr>
                <a:schemeClr val="dk1"/>
              </a:buClr>
              <a:buSzPts val="3200"/>
              <a:buFont typeface="Calibri"/>
              <a:buNone/>
              <a:defRPr sz="3200"/>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3" name="Google Shape;63;p53"/>
          <p:cNvSpPr>
            <a:spLocks noGrp="1"/>
          </p:cNvSpPr>
          <p:nvPr>
            <p:ph type="pic" idx="2"/>
          </p:nvPr>
        </p:nvSpPr>
        <p:spPr>
          <a:xfrm>
            <a:off x="5183188" y="987425"/>
            <a:ext cx="6172200" cy="4873625"/>
          </a:xfrm>
          <a:prstGeom prst="rect">
            <a:avLst/>
          </a:prstGeom>
          <a:noFill/>
          <a:ln>
            <a:noFill/>
          </a:ln>
        </p:spPr>
      </p:sp>
      <p:sp>
        <p:nvSpPr>
          <p:cNvPr id="64" name="Google Shape;64;p53"/>
          <p:cNvSpPr txBox="1">
            <a:spLocks noGrp="1"/>
          </p:cNvSpPr>
          <p:nvPr>
            <p:ph type="body" idx="1"/>
          </p:nvPr>
        </p:nvSpPr>
        <p:spPr>
          <a:xfrm>
            <a:off x="839788" y="2057400"/>
            <a:ext cx="3932237" cy="3811588"/>
          </a:xfrm>
          <a:prstGeom prst="rect">
            <a:avLst/>
          </a:prstGeom>
          <a:noFill/>
          <a:ln>
            <a:noFill/>
          </a:ln>
        </p:spPr>
        <p:txBody>
          <a:bodyPr spcFirstLastPara="1" wrap="square" lIns="91425" tIns="45700" rIns="91425" bIns="45700" anchor="t" anchorCtr="0">
            <a:normAutofit/>
          </a:bodyPr>
          <a:lstStyle>
            <a:lvl1pPr marL="457200" lvl="0" indent="-228600" algn="l">
              <a:lnSpc>
                <a:spcPct val="90000"/>
              </a:lnSpc>
              <a:spcBef>
                <a:spcPts val="1000"/>
              </a:spcBef>
              <a:spcAft>
                <a:spcPts val="0"/>
              </a:spcAft>
              <a:buClr>
                <a:schemeClr val="dk1"/>
              </a:buClr>
              <a:buSzPts val="1600"/>
              <a:buNone/>
              <a:defRPr sz="1600"/>
            </a:lvl1pPr>
            <a:lvl2pPr marL="914400" lvl="1" indent="-228600" algn="l">
              <a:lnSpc>
                <a:spcPct val="90000"/>
              </a:lnSpc>
              <a:spcBef>
                <a:spcPts val="500"/>
              </a:spcBef>
              <a:spcAft>
                <a:spcPts val="0"/>
              </a:spcAft>
              <a:buClr>
                <a:schemeClr val="dk1"/>
              </a:buClr>
              <a:buSzPts val="1400"/>
              <a:buNone/>
              <a:defRPr sz="1400"/>
            </a:lvl2pPr>
            <a:lvl3pPr marL="1371600" lvl="2" indent="-228600" algn="l">
              <a:lnSpc>
                <a:spcPct val="90000"/>
              </a:lnSpc>
              <a:spcBef>
                <a:spcPts val="500"/>
              </a:spcBef>
              <a:spcAft>
                <a:spcPts val="0"/>
              </a:spcAft>
              <a:buClr>
                <a:schemeClr val="dk1"/>
              </a:buClr>
              <a:buSzPts val="1200"/>
              <a:buNone/>
              <a:defRPr sz="1200"/>
            </a:lvl3pPr>
            <a:lvl4pPr marL="1828800" lvl="3" indent="-228600" algn="l">
              <a:lnSpc>
                <a:spcPct val="90000"/>
              </a:lnSpc>
              <a:spcBef>
                <a:spcPts val="500"/>
              </a:spcBef>
              <a:spcAft>
                <a:spcPts val="0"/>
              </a:spcAft>
              <a:buClr>
                <a:schemeClr val="dk1"/>
              </a:buClr>
              <a:buSzPts val="1000"/>
              <a:buNone/>
              <a:defRPr sz="1000"/>
            </a:lvl4pPr>
            <a:lvl5pPr marL="2286000" lvl="4" indent="-228600" algn="l">
              <a:lnSpc>
                <a:spcPct val="90000"/>
              </a:lnSpc>
              <a:spcBef>
                <a:spcPts val="500"/>
              </a:spcBef>
              <a:spcAft>
                <a:spcPts val="0"/>
              </a:spcAft>
              <a:buClr>
                <a:schemeClr val="dk1"/>
              </a:buClr>
              <a:buSzPts val="1000"/>
              <a:buNone/>
              <a:defRPr sz="1000"/>
            </a:lvl5pPr>
            <a:lvl6pPr marL="2743200" lvl="5" indent="-228600" algn="l">
              <a:lnSpc>
                <a:spcPct val="90000"/>
              </a:lnSpc>
              <a:spcBef>
                <a:spcPts val="500"/>
              </a:spcBef>
              <a:spcAft>
                <a:spcPts val="0"/>
              </a:spcAft>
              <a:buClr>
                <a:schemeClr val="dk1"/>
              </a:buClr>
              <a:buSzPts val="1000"/>
              <a:buNone/>
              <a:defRPr sz="1000"/>
            </a:lvl6pPr>
            <a:lvl7pPr marL="3200400" lvl="6" indent="-228600" algn="l">
              <a:lnSpc>
                <a:spcPct val="90000"/>
              </a:lnSpc>
              <a:spcBef>
                <a:spcPts val="500"/>
              </a:spcBef>
              <a:spcAft>
                <a:spcPts val="0"/>
              </a:spcAft>
              <a:buClr>
                <a:schemeClr val="dk1"/>
              </a:buClr>
              <a:buSzPts val="1000"/>
              <a:buNone/>
              <a:defRPr sz="1000"/>
            </a:lvl7pPr>
            <a:lvl8pPr marL="3657600" lvl="7" indent="-228600" algn="l">
              <a:lnSpc>
                <a:spcPct val="90000"/>
              </a:lnSpc>
              <a:spcBef>
                <a:spcPts val="500"/>
              </a:spcBef>
              <a:spcAft>
                <a:spcPts val="0"/>
              </a:spcAft>
              <a:buClr>
                <a:schemeClr val="dk1"/>
              </a:buClr>
              <a:buSzPts val="1000"/>
              <a:buNone/>
              <a:defRPr sz="1000"/>
            </a:lvl8pPr>
            <a:lvl9pPr marL="4114800" lvl="8" indent="-228600" algn="l">
              <a:lnSpc>
                <a:spcPct val="90000"/>
              </a:lnSpc>
              <a:spcBef>
                <a:spcPts val="500"/>
              </a:spcBef>
              <a:spcAft>
                <a:spcPts val="0"/>
              </a:spcAft>
              <a:buClr>
                <a:schemeClr val="dk1"/>
              </a:buClr>
              <a:buSzPts val="1000"/>
              <a:buNone/>
              <a:defRPr sz="1000"/>
            </a:lvl9pPr>
          </a:lstStyle>
          <a:p>
            <a:endParaRPr/>
          </a:p>
        </p:txBody>
      </p:sp>
      <p:sp>
        <p:nvSpPr>
          <p:cNvPr id="65" name="Google Shape;65;p53"/>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6" name="Google Shape;66;p53"/>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67" name="Google Shape;67;p53"/>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68"/>
        <p:cNvGrpSpPr/>
        <p:nvPr/>
      </p:nvGrpSpPr>
      <p:grpSpPr>
        <a:xfrm>
          <a:off x="0" y="0"/>
          <a:ext cx="0" cy="0"/>
          <a:chOff x="0" y="0"/>
          <a:chExt cx="0" cy="0"/>
        </a:xfrm>
      </p:grpSpPr>
      <p:sp>
        <p:nvSpPr>
          <p:cNvPr id="69" name="Google Shape;69;p5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0" name="Google Shape;70;p54"/>
          <p:cNvSpPr txBox="1">
            <a:spLocks noGrp="1"/>
          </p:cNvSpPr>
          <p:nvPr>
            <p:ph type="body" idx="1"/>
          </p:nvPr>
        </p:nvSpPr>
        <p:spPr>
          <a:xfrm rot="5400000">
            <a:off x="3920331" y="-1256506"/>
            <a:ext cx="4351338" cy="105156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1" name="Google Shape;71;p5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2" name="Google Shape;72;p5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3" name="Google Shape;73;p5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4"/>
        <p:cNvGrpSpPr/>
        <p:nvPr/>
      </p:nvGrpSpPr>
      <p:grpSpPr>
        <a:xfrm>
          <a:off x="0" y="0"/>
          <a:ext cx="0" cy="0"/>
          <a:chOff x="0" y="0"/>
          <a:chExt cx="0" cy="0"/>
        </a:xfrm>
      </p:grpSpPr>
      <p:sp>
        <p:nvSpPr>
          <p:cNvPr id="75" name="Google Shape;75;p55"/>
          <p:cNvSpPr txBox="1">
            <a:spLocks noGrp="1"/>
          </p:cNvSpPr>
          <p:nvPr>
            <p:ph type="title"/>
          </p:nvPr>
        </p:nvSpPr>
        <p:spPr>
          <a:xfrm rot="5400000">
            <a:off x="7133431" y="1956594"/>
            <a:ext cx="5811838" cy="2628900"/>
          </a:xfrm>
          <a:prstGeom prst="rect">
            <a:avLst/>
          </a:prstGeom>
          <a:noFill/>
          <a:ln>
            <a:noFill/>
          </a:ln>
        </p:spPr>
        <p:txBody>
          <a:bodyPr spcFirstLastPara="1" wrap="square" lIns="91425" tIns="45700" rIns="91425" bIns="45700" anchor="ctr" anchorCtr="0">
            <a:normAutofit/>
          </a:bodyPr>
          <a:lstStyle>
            <a:lvl1pPr lvl="0" algn="l">
              <a:lnSpc>
                <a:spcPct val="90000"/>
              </a:lnSpc>
              <a:spcBef>
                <a:spcPts val="0"/>
              </a:spcBef>
              <a:spcAft>
                <a:spcPts val="0"/>
              </a:spcAft>
              <a:buClr>
                <a:schemeClr val="dk1"/>
              </a:buClr>
              <a:buSzPts val="18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6" name="Google Shape;76;p55"/>
          <p:cNvSpPr txBox="1">
            <a:spLocks noGrp="1"/>
          </p:cNvSpPr>
          <p:nvPr>
            <p:ph type="body" idx="1"/>
          </p:nvPr>
        </p:nvSpPr>
        <p:spPr>
          <a:xfrm rot="5400000">
            <a:off x="1799431" y="-596106"/>
            <a:ext cx="5811838" cy="7734300"/>
          </a:xfrm>
          <a:prstGeom prst="rect">
            <a:avLst/>
          </a:prstGeom>
          <a:noFill/>
          <a:ln>
            <a:noFill/>
          </a:ln>
        </p:spPr>
        <p:txBody>
          <a:bodyPr spcFirstLastPara="1" wrap="square" lIns="91425" tIns="45700" rIns="91425" bIns="45700" anchor="t" anchorCtr="0">
            <a:normAutofit/>
          </a:bodyPr>
          <a:lstStyle>
            <a:lvl1pPr marL="457200" lvl="0" indent="-342900" algn="l">
              <a:lnSpc>
                <a:spcPct val="90000"/>
              </a:lnSpc>
              <a:spcBef>
                <a:spcPts val="1000"/>
              </a:spcBef>
              <a:spcAft>
                <a:spcPts val="0"/>
              </a:spcAft>
              <a:buClr>
                <a:schemeClr val="dk1"/>
              </a:buClr>
              <a:buSzPts val="1800"/>
              <a:buChar char="•"/>
              <a:defRPr/>
            </a:lvl1pPr>
            <a:lvl2pPr marL="914400" lvl="1" indent="-342900" algn="l">
              <a:lnSpc>
                <a:spcPct val="90000"/>
              </a:lnSpc>
              <a:spcBef>
                <a:spcPts val="500"/>
              </a:spcBef>
              <a:spcAft>
                <a:spcPts val="0"/>
              </a:spcAft>
              <a:buClr>
                <a:schemeClr val="dk1"/>
              </a:buClr>
              <a:buSzPts val="1800"/>
              <a:buChar char="•"/>
              <a:defRPr/>
            </a:lvl2pPr>
            <a:lvl3pPr marL="1371600" lvl="2" indent="-342900" algn="l">
              <a:lnSpc>
                <a:spcPct val="90000"/>
              </a:lnSpc>
              <a:spcBef>
                <a:spcPts val="500"/>
              </a:spcBef>
              <a:spcAft>
                <a:spcPts val="0"/>
              </a:spcAft>
              <a:buClr>
                <a:schemeClr val="dk1"/>
              </a:buClr>
              <a:buSzPts val="1800"/>
              <a:buChar char="•"/>
              <a:defRPr/>
            </a:lvl3pPr>
            <a:lvl4pPr marL="1828800" lvl="3" indent="-342900" algn="l">
              <a:lnSpc>
                <a:spcPct val="90000"/>
              </a:lnSpc>
              <a:spcBef>
                <a:spcPts val="500"/>
              </a:spcBef>
              <a:spcAft>
                <a:spcPts val="0"/>
              </a:spcAft>
              <a:buClr>
                <a:schemeClr val="dk1"/>
              </a:buClr>
              <a:buSzPts val="1800"/>
              <a:buChar char="•"/>
              <a:defRPr/>
            </a:lvl4pPr>
            <a:lvl5pPr marL="2286000" lvl="4" indent="-342900" algn="l">
              <a:lnSpc>
                <a:spcPct val="90000"/>
              </a:lnSpc>
              <a:spcBef>
                <a:spcPts val="500"/>
              </a:spcBef>
              <a:spcAft>
                <a:spcPts val="0"/>
              </a:spcAft>
              <a:buClr>
                <a:schemeClr val="dk1"/>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77" name="Google Shape;77;p55"/>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8" name="Google Shape;78;p55"/>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79" name="Google Shape;79;p55"/>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5"/>
        <p:cNvGrpSpPr/>
        <p:nvPr/>
      </p:nvGrpSpPr>
      <p:grpSpPr>
        <a:xfrm>
          <a:off x="0" y="0"/>
          <a:ext cx="0" cy="0"/>
          <a:chOff x="0" y="0"/>
          <a:chExt cx="0" cy="0"/>
        </a:xfrm>
      </p:grpSpPr>
      <p:sp>
        <p:nvSpPr>
          <p:cNvPr id="6" name="Google Shape;6;p44"/>
          <p:cNvSpPr txBox="1">
            <a:spLocks noGrp="1"/>
          </p:cNvSpPr>
          <p:nvPr>
            <p:ph type="title"/>
          </p:nvPr>
        </p:nvSpPr>
        <p:spPr>
          <a:xfrm>
            <a:off x="838200" y="365125"/>
            <a:ext cx="10515600" cy="1325563"/>
          </a:xfrm>
          <a:prstGeom prst="rect">
            <a:avLst/>
          </a:prstGeom>
          <a:noFill/>
          <a:ln>
            <a:noFill/>
          </a:ln>
        </p:spPr>
        <p:txBody>
          <a:bodyPr spcFirstLastPara="1" wrap="square" lIns="91425" tIns="45700" rIns="91425" bIns="45700" anchor="ctr" anchorCtr="0">
            <a:normAutofit/>
          </a:bodyPr>
          <a:lstStyle>
            <a:lvl1pPr marR="0" lvl="0" algn="l" rtl="0">
              <a:lnSpc>
                <a:spcPct val="90000"/>
              </a:lnSpc>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p44"/>
          <p:cNvSpPr txBox="1">
            <a:spLocks noGrp="1"/>
          </p:cNvSpPr>
          <p:nvPr>
            <p:ph type="body" idx="1"/>
          </p:nvPr>
        </p:nvSpPr>
        <p:spPr>
          <a:xfrm>
            <a:off x="838200" y="1825625"/>
            <a:ext cx="10515600" cy="4351338"/>
          </a:xfrm>
          <a:prstGeom prst="rect">
            <a:avLst/>
          </a:prstGeom>
          <a:noFill/>
          <a:ln>
            <a:noFill/>
          </a:ln>
        </p:spPr>
        <p:txBody>
          <a:bodyPr spcFirstLastPara="1" wrap="square" lIns="91425" tIns="45700" rIns="91425" bIns="45700" anchor="t" anchorCtr="0">
            <a:normAutofit/>
          </a:bodyPr>
          <a:lstStyle>
            <a:lvl1pPr marL="457200" marR="0" lvl="0" indent="-406400" algn="l" rtl="0">
              <a:lnSpc>
                <a:spcPct val="90000"/>
              </a:lnSpc>
              <a:spcBef>
                <a:spcPts val="100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1pPr>
            <a:lvl2pPr marL="914400" marR="0" lvl="1" indent="-381000" algn="l" rtl="0">
              <a:lnSpc>
                <a:spcPct val="90000"/>
              </a:lnSpc>
              <a:spcBef>
                <a:spcPts val="50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2pPr>
            <a:lvl3pPr marL="1371600" marR="0" lvl="2" indent="-355600" algn="l" rtl="0">
              <a:lnSpc>
                <a:spcPct val="90000"/>
              </a:lnSpc>
              <a:spcBef>
                <a:spcPts val="5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3pPr>
            <a:lvl4pPr marL="1828800" marR="0" lvl="3"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4pPr>
            <a:lvl5pPr marL="2286000" marR="0" lvl="4"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Calibri"/>
                <a:ea typeface="Calibri"/>
                <a:cs typeface="Calibri"/>
                <a:sym typeface="Calibri"/>
              </a:defRPr>
            </a:lvl9pPr>
          </a:lstStyle>
          <a:p>
            <a:endParaRPr/>
          </a:p>
        </p:txBody>
      </p:sp>
      <p:sp>
        <p:nvSpPr>
          <p:cNvPr id="8" name="Google Shape;8;p44"/>
          <p:cNvSpPr txBox="1">
            <a:spLocks noGrp="1"/>
          </p:cNvSpPr>
          <p:nvPr>
            <p:ph type="dt" idx="10"/>
          </p:nvPr>
        </p:nvSpPr>
        <p:spPr>
          <a:xfrm>
            <a:off x="838200" y="6356350"/>
            <a:ext cx="2743200" cy="365125"/>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9" name="Google Shape;9;p44"/>
          <p:cNvSpPr txBox="1">
            <a:spLocks noGrp="1"/>
          </p:cNvSpPr>
          <p:nvPr>
            <p:ph type="ftr" idx="11"/>
          </p:nvPr>
        </p:nvSpPr>
        <p:spPr>
          <a:xfrm>
            <a:off x="4038600" y="6356350"/>
            <a:ext cx="4114800" cy="365125"/>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200" b="0" i="0" u="none" strike="noStrike" cap="none">
                <a:solidFill>
                  <a:srgbClr val="888888"/>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chemeClr val="dk1"/>
                </a:solidFill>
                <a:latin typeface="Calibri"/>
                <a:ea typeface="Calibri"/>
                <a:cs typeface="Calibri"/>
                <a:sym typeface="Calibri"/>
              </a:defRPr>
            </a:lvl9pPr>
          </a:lstStyle>
          <a:p>
            <a:endParaRPr/>
          </a:p>
        </p:txBody>
      </p:sp>
      <p:sp>
        <p:nvSpPr>
          <p:cNvPr id="10" name="Google Shape;10;p44"/>
          <p:cNvSpPr txBox="1">
            <a:spLocks noGrp="1"/>
          </p:cNvSpPr>
          <p:nvPr>
            <p:ph type="sldNum" idx="12"/>
          </p:nvPr>
        </p:nvSpPr>
        <p:spPr>
          <a:xfrm>
            <a:off x="8610600" y="6356350"/>
            <a:ext cx="2743200" cy="365125"/>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ar-EG"/>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fif"/><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2.xml.rels><?xml version="1.0" encoding="UTF-8" standalone="yes"?>
<Relationships xmlns="http://schemas.openxmlformats.org/package/2006/relationships"><Relationship Id="rId8" Type="http://schemas.openxmlformats.org/officeDocument/2006/relationships/image" Target="../media/image5.jfif"/><Relationship Id="rId3" Type="http://schemas.openxmlformats.org/officeDocument/2006/relationships/image" Target="../media/image6.png"/><Relationship Id="rId7" Type="http://schemas.openxmlformats.org/officeDocument/2006/relationships/hyperlink" Target="https://www.masrawy.com/crossmedia/saad/index.html" TargetMode="External"/><Relationship Id="rId2" Type="http://schemas.openxmlformats.org/officeDocument/2006/relationships/notesSlide" Target="../notesSlides/notesSlide12.xml"/><Relationship Id="rId1" Type="http://schemas.openxmlformats.org/officeDocument/2006/relationships/slideLayout" Target="../slideLayouts/slideLayout2.xml"/><Relationship Id="rId6" Type="http://schemas.openxmlformats.org/officeDocument/2006/relationships/hyperlink" Target="https://www.masrawy.com/CrossMedia/homelands-in-cairo/index.html"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5.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19.xml"/><Relationship Id="rId1" Type="http://schemas.openxmlformats.org/officeDocument/2006/relationships/slideLayout" Target="../slideLayouts/slideLayout2.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21.xml"/><Relationship Id="rId1" Type="http://schemas.openxmlformats.org/officeDocument/2006/relationships/slideLayout" Target="../slideLayouts/slideLayout2.xml"/><Relationship Id="rId6" Type="http://schemas.openxmlformats.org/officeDocument/2006/relationships/image" Target="../media/image10.jpg"/><Relationship Id="rId5" Type="http://schemas.openxmlformats.org/officeDocument/2006/relationships/image" Target="../media/image8.png"/><Relationship Id="rId4" Type="http://schemas.openxmlformats.org/officeDocument/2006/relationships/image" Target="../media/image7.png"/></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23.xml"/><Relationship Id="rId1" Type="http://schemas.openxmlformats.org/officeDocument/2006/relationships/slideLayout" Target="../slideLayouts/slideLayout2.xml"/><Relationship Id="rId6" Type="http://schemas.openxmlformats.org/officeDocument/2006/relationships/image" Target="../media/image11.jpg"/><Relationship Id="rId5" Type="http://schemas.openxmlformats.org/officeDocument/2006/relationships/image" Target="../media/image8.png"/><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25.xml"/><Relationship Id="rId1" Type="http://schemas.openxmlformats.org/officeDocument/2006/relationships/slideLayout" Target="../slideLayouts/slideLayout2.xml"/><Relationship Id="rId6" Type="http://schemas.openxmlformats.org/officeDocument/2006/relationships/image" Target="../media/image12.JPG"/><Relationship Id="rId5" Type="http://schemas.openxmlformats.org/officeDocument/2006/relationships/image" Target="../media/image8.png"/><Relationship Id="rId4" Type="http://schemas.openxmlformats.org/officeDocument/2006/relationships/image" Target="../media/image7.png"/></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27.xml"/><Relationship Id="rId1" Type="http://schemas.openxmlformats.org/officeDocument/2006/relationships/slideLayout" Target="../slideLayouts/slideLayout2.xml"/><Relationship Id="rId6" Type="http://schemas.openxmlformats.org/officeDocument/2006/relationships/image" Target="../media/image13.png"/><Relationship Id="rId5" Type="http://schemas.openxmlformats.org/officeDocument/2006/relationships/image" Target="../media/image8.png"/><Relationship Id="rId4" Type="http://schemas.openxmlformats.org/officeDocument/2006/relationships/image" Target="../media/image7.png"/></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5.xml.rels><?xml version="1.0" encoding="UTF-8" standalone="yes"?>
<Relationships xmlns="http://schemas.openxmlformats.org/package/2006/relationships"><Relationship Id="rId8" Type="http://schemas.openxmlformats.org/officeDocument/2006/relationships/image" Target="../media/image5.jfif"/><Relationship Id="rId3" Type="http://schemas.openxmlformats.org/officeDocument/2006/relationships/image" Target="../media/image6.png"/><Relationship Id="rId7" Type="http://schemas.openxmlformats.org/officeDocument/2006/relationships/hyperlink" Target="https://www.canva.com/ar_eg/create/infographics/?fbclid=IwAR1Lab3ZEXw1fOPTLiThq092Exwdt08y3yR5e6FZIGngwcNDnD83WEi_CKw" TargetMode="External"/><Relationship Id="rId2" Type="http://schemas.openxmlformats.org/officeDocument/2006/relationships/notesSlide" Target="../notesSlides/notesSlide35.xml"/><Relationship Id="rId1" Type="http://schemas.openxmlformats.org/officeDocument/2006/relationships/slideLayout" Target="../slideLayouts/slideLayout2.xml"/><Relationship Id="rId6" Type="http://schemas.openxmlformats.org/officeDocument/2006/relationships/hyperlink" Target="https://venngage.com/"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8" Type="http://schemas.openxmlformats.org/officeDocument/2006/relationships/hyperlink" Target="https://www.masrawy.com/sports/tag/16209/%D8%A7%D9%86%D9%81%D9%88%D8%AC%D8%B1%D8%A7%D9%81" TargetMode="External"/><Relationship Id="rId3" Type="http://schemas.openxmlformats.org/officeDocument/2006/relationships/image" Target="../media/image6.png"/><Relationship Id="rId7" Type="http://schemas.openxmlformats.org/officeDocument/2006/relationships/hyperlink" Target="https://www.almasryalyoum.com/news/details/2053988" TargetMode="External"/><Relationship Id="rId2" Type="http://schemas.openxmlformats.org/officeDocument/2006/relationships/notesSlide" Target="../notesSlides/notesSlide36.xml"/><Relationship Id="rId1" Type="http://schemas.openxmlformats.org/officeDocument/2006/relationships/slideLayout" Target="../slideLayouts/slideLayout2.xml"/><Relationship Id="rId6" Type="http://schemas.openxmlformats.org/officeDocument/2006/relationships/hyperlink" Target="https://www.skynewsarabia.com/infographic" TargetMode="External"/><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jfif"/></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7.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39.xml"/><Relationship Id="rId1" Type="http://schemas.openxmlformats.org/officeDocument/2006/relationships/slideLayout" Target="../slideLayouts/slideLayout2.xml"/><Relationship Id="rId6" Type="http://schemas.openxmlformats.org/officeDocument/2006/relationships/hyperlink" Target="https://motionarray.com/browse/motion-graphics-templates/?sort_by=most-popular&amp;utm_source=google&amp;utm_medium=cpc&amp;utm_campaign=13626333283&amp;utm_content=121323651782&amp;utm_term=motion%20graphics%20templates&amp;keyword=motion%20graphics%20templates&amp;ad=583878906936&amp;matchtype=e&amp;device=c&amp;gad_source=1&amp;gclid=CjwKCAiA0syqBhBxEiwAeNx9NwloqLc0pyLzF_LRtaYcH74epiFRrf_37wtEF6HIViO4lHu9bo20LhoCTfUQAvD_BwE"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4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0.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1.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2.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3.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4.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45.xml"/><Relationship Id="rId1" Type="http://schemas.openxmlformats.org/officeDocument/2006/relationships/slideLayout" Target="../slideLayouts/slideLayout2.xml"/><Relationship Id="rId6" Type="http://schemas.openxmlformats.org/officeDocument/2006/relationships/hyperlink" Target="https://www.youtube.com/watch?v=ijpFTtwHnyY" TargetMode="External"/><Relationship Id="rId5" Type="http://schemas.openxmlformats.org/officeDocument/2006/relationships/image" Target="../media/image8.png"/><Relationship Id="rId4" Type="http://schemas.openxmlformats.org/officeDocument/2006/relationships/image" Target="../media/image7.png"/></Relationships>
</file>

<file path=ppt/slides/_rels/slide4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6.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7.xml.rels><?xml version="1.0" encoding="UTF-8" standalone="yes"?>
<Relationships xmlns="http://schemas.openxmlformats.org/package/2006/relationships"><Relationship Id="rId8" Type="http://schemas.openxmlformats.org/officeDocument/2006/relationships/hyperlink" Target="https://www.youtube.com/watch?v=3ABjvhPuqoM" TargetMode="External"/><Relationship Id="rId3" Type="http://schemas.openxmlformats.org/officeDocument/2006/relationships/image" Target="../media/image6.png"/><Relationship Id="rId7" Type="http://schemas.openxmlformats.org/officeDocument/2006/relationships/hyperlink" Target="https://www.youtube.com/watch?v=1z9FJRy__dY" TargetMode="External"/><Relationship Id="rId2" Type="http://schemas.openxmlformats.org/officeDocument/2006/relationships/notesSlide" Target="../notesSlides/notesSlide47.xml"/><Relationship Id="rId1" Type="http://schemas.openxmlformats.org/officeDocument/2006/relationships/slideLayout" Target="../slideLayouts/slideLayout2.xml"/><Relationship Id="rId6" Type="http://schemas.openxmlformats.org/officeDocument/2006/relationships/hyperlink" Target="https://www.youtube.com/watch?v=ZKyKhcE63-U" TargetMode="External"/><Relationship Id="rId5" Type="http://schemas.openxmlformats.org/officeDocument/2006/relationships/image" Target="../media/image8.png"/><Relationship Id="rId4" Type="http://schemas.openxmlformats.org/officeDocument/2006/relationships/image" Target="../media/image7.png"/><Relationship Id="rId9" Type="http://schemas.openxmlformats.org/officeDocument/2006/relationships/image" Target="../media/image5.jfif"/></Relationships>
</file>

<file path=ppt/slides/_rels/slide4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8.xml"/><Relationship Id="rId1" Type="http://schemas.openxmlformats.org/officeDocument/2006/relationships/slideLayout" Target="../slideLayouts/slideLayout2.xml"/><Relationship Id="rId6" Type="http://schemas.openxmlformats.org/officeDocument/2006/relationships/image" Target="../media/image5.jfif"/><Relationship Id="rId5" Type="http://schemas.openxmlformats.org/officeDocument/2006/relationships/image" Target="../media/image8.png"/><Relationship Id="rId4" Type="http://schemas.openxmlformats.org/officeDocument/2006/relationships/image" Target="../media/image7.png"/></Relationships>
</file>

<file path=ppt/slides/_rels/slide4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49.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8.png"/><Relationship Id="rId4" Type="http://schemas.openxmlformats.org/officeDocument/2006/relationships/image" Target="../media/image7.png"/></Relationships>
</file>

<file path=ppt/slides/_rels/slide5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50.xml"/><Relationship Id="rId1" Type="http://schemas.openxmlformats.org/officeDocument/2006/relationships/slideLayout" Target="../slideLayouts/slideLayout2.xml"/><Relationship Id="rId6" Type="http://schemas.openxmlformats.org/officeDocument/2006/relationships/image" Target="../media/image15.jpg"/><Relationship Id="rId5" Type="http://schemas.openxmlformats.org/officeDocument/2006/relationships/image" Target="../media/image8.png"/><Relationship Id="rId4" Type="http://schemas.openxmlformats.org/officeDocument/2006/relationships/image" Target="../media/image7.png"/></Relationships>
</file>

<file path=ppt/slides/_rels/slide51.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51.xml"/><Relationship Id="rId1" Type="http://schemas.openxmlformats.org/officeDocument/2006/relationships/slideLayout" Target="../slideLayouts/slideLayout2.xml"/><Relationship Id="rId6" Type="http://schemas.openxmlformats.org/officeDocument/2006/relationships/image" Target="../media/image16.png"/><Relationship Id="rId5" Type="http://schemas.openxmlformats.org/officeDocument/2006/relationships/image" Target="../media/image8.png"/><Relationship Id="rId4" Type="http://schemas.openxmlformats.org/officeDocument/2006/relationships/image" Target="../media/image7.png"/></Relationships>
</file>

<file path=ppt/slides/_rels/slide5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52.xml"/><Relationship Id="rId1" Type="http://schemas.openxmlformats.org/officeDocument/2006/relationships/slideLayout" Target="../slideLayouts/slideLayout2.xml"/><Relationship Id="rId6" Type="http://schemas.openxmlformats.org/officeDocument/2006/relationships/image" Target="../media/image14.jpg"/><Relationship Id="rId5" Type="http://schemas.openxmlformats.org/officeDocument/2006/relationships/image" Target="../media/image8.png"/><Relationship Id="rId4" Type="http://schemas.openxmlformats.org/officeDocument/2006/relationships/image" Target="../media/image7.png"/></Relationships>
</file>

<file path=ppt/slides/_rels/slide53.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53.xml"/><Relationship Id="rId1" Type="http://schemas.openxmlformats.org/officeDocument/2006/relationships/slideLayout" Target="../slideLayouts/slideLayout2.xml"/><Relationship Id="rId6" Type="http://schemas.openxmlformats.org/officeDocument/2006/relationships/image" Target="../media/image17.png"/><Relationship Id="rId5" Type="http://schemas.openxmlformats.org/officeDocument/2006/relationships/image" Target="../media/image8.pn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5.jfif"/><Relationship Id="rId2" Type="http://schemas.openxmlformats.org/officeDocument/2006/relationships/notesSlide" Target="../notesSlides/notesSlide54.xml"/><Relationship Id="rId1" Type="http://schemas.openxmlformats.org/officeDocument/2006/relationships/slideLayout" Target="../slideLayouts/slideLayout2.xml"/><Relationship Id="rId6" Type="http://schemas.openxmlformats.org/officeDocument/2006/relationships/image" Target="../media/image19.png"/><Relationship Id="rId5" Type="http://schemas.openxmlformats.org/officeDocument/2006/relationships/image" Target="../media/image18.png"/><Relationship Id="rId4" Type="http://schemas.openxmlformats.org/officeDocument/2006/relationships/image" Target="../media/image7.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83"/>
        <p:cNvGrpSpPr/>
        <p:nvPr/>
      </p:nvGrpSpPr>
      <p:grpSpPr>
        <a:xfrm>
          <a:off x="0" y="0"/>
          <a:ext cx="0" cy="0"/>
          <a:chOff x="0" y="0"/>
          <a:chExt cx="0" cy="0"/>
        </a:xfrm>
      </p:grpSpPr>
      <p:pic>
        <p:nvPicPr>
          <p:cNvPr id="84" name="Google Shape;84;p1"/>
          <p:cNvPicPr preferRelativeResize="0"/>
          <p:nvPr/>
        </p:nvPicPr>
        <p:blipFill rotWithShape="1">
          <a:blip r:embed="rId3">
            <a:alphaModFix/>
          </a:blip>
          <a:srcRect/>
          <a:stretch/>
        </p:blipFill>
        <p:spPr>
          <a:xfrm>
            <a:off x="575549" y="0"/>
            <a:ext cx="11616451" cy="6680068"/>
          </a:xfrm>
          <a:prstGeom prst="rect">
            <a:avLst/>
          </a:prstGeom>
          <a:noFill/>
          <a:ln>
            <a:noFill/>
          </a:ln>
        </p:spPr>
      </p:pic>
      <p:sp>
        <p:nvSpPr>
          <p:cNvPr id="85" name="Google Shape;85;p1"/>
          <p:cNvSpPr/>
          <p:nvPr/>
        </p:nvSpPr>
        <p:spPr>
          <a:xfrm rot="10800000">
            <a:off x="-158045" y="-155787"/>
            <a:ext cx="12350045" cy="7044267"/>
          </a:xfrm>
          <a:prstGeom prst="rect">
            <a:avLst/>
          </a:prstGeom>
          <a:gradFill>
            <a:gsLst>
              <a:gs pos="0">
                <a:srgbClr val="86CEFF">
                  <a:alpha val="32549"/>
                </a:srgbClr>
              </a:gs>
              <a:gs pos="50000">
                <a:srgbClr val="B6DFFF">
                  <a:alpha val="21568"/>
                </a:srgbClr>
              </a:gs>
              <a:gs pos="100000">
                <a:srgbClr val="DBEEFE">
                  <a:alpha val="43529"/>
                </a:srgbClr>
              </a:gs>
            </a:gsLst>
            <a:lin ang="5400000" scaled="0"/>
          </a:gra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1800"/>
              <a:buFont typeface="Calibri"/>
              <a:buNone/>
            </a:pPr>
            <a:endParaRPr sz="1800" b="0" i="0" u="none" strike="noStrike" cap="none">
              <a:solidFill>
                <a:srgbClr val="FFFFFF"/>
              </a:solidFill>
              <a:latin typeface="Calibri"/>
              <a:ea typeface="Calibri"/>
              <a:cs typeface="Calibri"/>
              <a:sym typeface="Calibri"/>
            </a:endParaRPr>
          </a:p>
        </p:txBody>
      </p:sp>
      <p:pic>
        <p:nvPicPr>
          <p:cNvPr id="86" name="Google Shape;86;p1"/>
          <p:cNvPicPr preferRelativeResize="0"/>
          <p:nvPr/>
        </p:nvPicPr>
        <p:blipFill rotWithShape="1">
          <a:blip r:embed="rId4">
            <a:alphaModFix/>
          </a:blip>
          <a:srcRect l="984" r="913" b="11911"/>
          <a:stretch/>
        </p:blipFill>
        <p:spPr>
          <a:xfrm>
            <a:off x="0" y="4199708"/>
            <a:ext cx="12200709" cy="2688772"/>
          </a:xfrm>
          <a:prstGeom prst="rect">
            <a:avLst/>
          </a:prstGeom>
          <a:noFill/>
          <a:ln>
            <a:noFill/>
          </a:ln>
        </p:spPr>
      </p:pic>
      <p:pic>
        <p:nvPicPr>
          <p:cNvPr id="88" name="Google Shape;88;p1"/>
          <p:cNvPicPr preferRelativeResize="0"/>
          <p:nvPr/>
        </p:nvPicPr>
        <p:blipFill rotWithShape="1">
          <a:blip r:embed="rId5">
            <a:alphaModFix/>
          </a:blip>
          <a:srcRect/>
          <a:stretch/>
        </p:blipFill>
        <p:spPr>
          <a:xfrm>
            <a:off x="47787" y="482483"/>
            <a:ext cx="4928806" cy="1851612"/>
          </a:xfrm>
          <a:prstGeom prst="rect">
            <a:avLst/>
          </a:prstGeom>
          <a:noFill/>
          <a:ln>
            <a:noFill/>
          </a:ln>
        </p:spPr>
      </p:pic>
      <p:sp>
        <p:nvSpPr>
          <p:cNvPr id="89" name="Google Shape;89;p1"/>
          <p:cNvSpPr txBox="1"/>
          <p:nvPr/>
        </p:nvSpPr>
        <p:spPr>
          <a:xfrm>
            <a:off x="730762" y="500348"/>
            <a:ext cx="3090911" cy="1815841"/>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Simplified Arabic"/>
              <a:buNone/>
            </a:pPr>
            <a:r>
              <a:rPr lang="ar-EG" sz="2800" b="0" i="0" u="none" strike="noStrike" cap="none">
                <a:solidFill>
                  <a:srgbClr val="FFFFFF"/>
                </a:solidFill>
                <a:latin typeface="Simplified Arabic"/>
                <a:ea typeface="Simplified Arabic"/>
                <a:cs typeface="Simplified Arabic"/>
                <a:sym typeface="Simplified Arabic"/>
              </a:rPr>
              <a:t>مقدمة في الإعلام الرقمي </a:t>
            </a:r>
            <a:endParaRPr sz="1400" b="0" i="0" u="none" strike="noStrike" cap="none">
              <a:solidFill>
                <a:srgbClr val="000000"/>
              </a:solidFill>
              <a:latin typeface="Arial"/>
              <a:ea typeface="Arial"/>
              <a:cs typeface="Arial"/>
              <a:sym typeface="Arial"/>
            </a:endParaRPr>
          </a:p>
          <a:p>
            <a:pPr marL="0" marR="0" lvl="0" indent="0" algn="ctr" rtl="0">
              <a:lnSpc>
                <a:spcPct val="100000"/>
              </a:lnSpc>
              <a:spcBef>
                <a:spcPts val="0"/>
              </a:spcBef>
              <a:spcAft>
                <a:spcPts val="0"/>
              </a:spcAft>
              <a:buClr>
                <a:srgbClr val="00B0F0"/>
              </a:buClr>
              <a:buSzPts val="2800"/>
              <a:buFont typeface="Tajawal Medium"/>
              <a:buNone/>
            </a:pPr>
            <a:r>
              <a:rPr lang="ar-EG" sz="2800" b="0" i="0" u="none" strike="noStrike" cap="none">
                <a:solidFill>
                  <a:srgbClr val="00B0F0"/>
                </a:solidFill>
                <a:latin typeface="Tajawal Medium"/>
                <a:ea typeface="Tajawal Medium"/>
                <a:cs typeface="Tajawal Medium"/>
                <a:sym typeface="Tajawal Medium"/>
              </a:rPr>
              <a:t>المحاضرة العاشرة</a:t>
            </a:r>
            <a:endParaRPr sz="2800" b="0" i="0" u="none" strike="noStrike" cap="none">
              <a:solidFill>
                <a:srgbClr val="00B0F0"/>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د. عبدالفتاح نبيل</a:t>
            </a:r>
            <a:endParaRPr sz="2800" b="0" i="0" u="none" strike="noStrike" cap="none">
              <a:solidFill>
                <a:srgbClr val="FFFFFF"/>
              </a:solidFill>
              <a:latin typeface="Tajawal Medium"/>
              <a:ea typeface="Tajawal Medium"/>
              <a:cs typeface="Tajawal Medium"/>
              <a:sym typeface="Tajawal Medium"/>
            </a:endParaRPr>
          </a:p>
          <a:p>
            <a:pPr marL="0" marR="0" lvl="0" indent="0" algn="ctr" rtl="0">
              <a:lnSpc>
                <a:spcPct val="100000"/>
              </a:lnSpc>
              <a:spcBef>
                <a:spcPts val="0"/>
              </a:spcBef>
              <a:spcAft>
                <a:spcPts val="0"/>
              </a:spcAft>
              <a:buClr>
                <a:schemeClr val="dk1"/>
              </a:buClr>
              <a:buSzPts val="2800"/>
              <a:buFont typeface="Calibri"/>
              <a:buNone/>
            </a:pPr>
            <a:endParaRPr sz="2800" b="0" i="0" u="none" strike="noStrike" cap="none">
              <a:solidFill>
                <a:srgbClr val="FFFFFF"/>
              </a:solidFill>
              <a:latin typeface="Tajawal Medium"/>
              <a:ea typeface="Tajawal Medium"/>
              <a:cs typeface="Tajawal Medium"/>
              <a:sym typeface="Tajawal Medium"/>
            </a:endParaRPr>
          </a:p>
        </p:txBody>
      </p:sp>
      <p:pic>
        <p:nvPicPr>
          <p:cNvPr id="90" name="Google Shape;90;p1"/>
          <p:cNvPicPr preferRelativeResize="0"/>
          <p:nvPr/>
        </p:nvPicPr>
        <p:blipFill rotWithShape="1">
          <a:blip r:embed="rId6">
            <a:alphaModFix/>
          </a:blip>
          <a:srcRect/>
          <a:stretch/>
        </p:blipFill>
        <p:spPr>
          <a:xfrm>
            <a:off x="8162108" y="4691218"/>
            <a:ext cx="4038601" cy="1034667"/>
          </a:xfrm>
          <a:prstGeom prst="rect">
            <a:avLst/>
          </a:prstGeom>
          <a:noFill/>
          <a:ln>
            <a:noFill/>
          </a:ln>
        </p:spPr>
      </p:pic>
      <p:sp>
        <p:nvSpPr>
          <p:cNvPr id="91" name="Google Shape;91;p1"/>
          <p:cNvSpPr txBox="1"/>
          <p:nvPr/>
        </p:nvSpPr>
        <p:spPr>
          <a:xfrm>
            <a:off x="9453015" y="4672003"/>
            <a:ext cx="3831863" cy="1815882"/>
          </a:xfrm>
          <a:prstGeom prst="rect">
            <a:avLst/>
          </a:prstGeom>
          <a:noFill/>
          <a:ln>
            <a:noFill/>
          </a:ln>
        </p:spPr>
        <p:txBody>
          <a:bodyPr spcFirstLastPara="1" wrap="square" lIns="91425" tIns="45700" rIns="91425" bIns="45700" anchor="t" anchorCtr="0">
            <a:spAutoFit/>
          </a:bodyPr>
          <a:lstStyle/>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كود المقرر</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DGM111</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rgbClr val="FFFFFF"/>
              </a:buClr>
              <a:buSzPts val="2800"/>
              <a:buFont typeface="Tajawal Medium"/>
              <a:buNone/>
            </a:pPr>
            <a:r>
              <a:rPr lang="ar-EG" sz="2800" b="0" i="0" u="none" strike="noStrike" cap="none">
                <a:solidFill>
                  <a:srgbClr val="FFFFFF"/>
                </a:solidFill>
                <a:latin typeface="Tajawal Medium"/>
                <a:ea typeface="Tajawal Medium"/>
                <a:cs typeface="Tajawal Medium"/>
                <a:sym typeface="Tajawal Medium"/>
              </a:rPr>
              <a:t>   </a:t>
            </a:r>
            <a:endParaRPr sz="1400" b="0" i="0" u="none" strike="noStrike" cap="none">
              <a:solidFill>
                <a:srgbClr val="000000"/>
              </a:solidFill>
              <a:latin typeface="Arial"/>
              <a:ea typeface="Arial"/>
              <a:cs typeface="Arial"/>
              <a:sym typeface="Arial"/>
            </a:endParaRPr>
          </a:p>
          <a:p>
            <a:pPr marL="0" marR="0" lvl="0" indent="0" algn="l" rtl="0">
              <a:lnSpc>
                <a:spcPct val="100000"/>
              </a:lnSpc>
              <a:spcBef>
                <a:spcPts val="0"/>
              </a:spcBef>
              <a:spcAft>
                <a:spcPts val="0"/>
              </a:spcAft>
              <a:buClr>
                <a:schemeClr val="dk1"/>
              </a:buClr>
              <a:buSzPts val="2800"/>
              <a:buFont typeface="Calibri"/>
              <a:buNone/>
            </a:pPr>
            <a:endParaRPr sz="2800" b="0" i="0" u="none" strike="noStrike" cap="none">
              <a:solidFill>
                <a:srgbClr val="FF9518"/>
              </a:solidFill>
              <a:latin typeface="Tajawal Medium"/>
              <a:ea typeface="Tajawal Medium"/>
              <a:cs typeface="Tajawal Medium"/>
              <a:sym typeface="Tajawal Medium"/>
            </a:endParaRPr>
          </a:p>
        </p:txBody>
      </p:sp>
      <p:pic>
        <p:nvPicPr>
          <p:cNvPr id="3" name="Picture 2">
            <a:extLst>
              <a:ext uri="{FF2B5EF4-FFF2-40B4-BE49-F238E27FC236}">
                <a16:creationId xmlns:a16="http://schemas.microsoft.com/office/drawing/2014/main" id="{46A076E9-373D-639E-2142-9E321B7505EC}"/>
              </a:ext>
            </a:extLst>
          </p:cNvPr>
          <p:cNvPicPr>
            <a:picLocks noChangeAspect="1"/>
          </p:cNvPicPr>
          <p:nvPr/>
        </p:nvPicPr>
        <p:blipFill>
          <a:blip r:embed="rId7"/>
          <a:stretch>
            <a:fillRect/>
          </a:stretch>
        </p:blipFill>
        <p:spPr>
          <a:xfrm>
            <a:off x="812535" y="4947920"/>
            <a:ext cx="1940560" cy="1940560"/>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95"/>
        <p:cNvGrpSpPr/>
        <p:nvPr/>
      </p:nvGrpSpPr>
      <p:grpSpPr>
        <a:xfrm>
          <a:off x="0" y="0"/>
          <a:ext cx="0" cy="0"/>
          <a:chOff x="0" y="0"/>
          <a:chExt cx="0" cy="0"/>
        </a:xfrm>
      </p:grpSpPr>
      <p:pic>
        <p:nvPicPr>
          <p:cNvPr id="97" name="Google Shape;97;p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98" name="Google Shape;98;p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99" name="Google Shape;99;p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00" name="Google Shape;100;p2"/>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01" name="Google Shape;101;p2"/>
          <p:cNvSpPr txBox="1"/>
          <p:nvPr/>
        </p:nvSpPr>
        <p:spPr>
          <a:xfrm>
            <a:off x="2440788" y="482573"/>
            <a:ext cx="5121967" cy="707886"/>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4000"/>
              <a:buFont typeface="Tajawal Medium"/>
              <a:buNone/>
            </a:pPr>
            <a:r>
              <a:rPr lang="ar-EG" sz="4000" b="1" i="0" u="none" strike="noStrike" cap="none">
                <a:solidFill>
                  <a:srgbClr val="FFFFFF"/>
                </a:solidFill>
                <a:latin typeface="Tajawal Medium"/>
                <a:ea typeface="Tajawal Medium"/>
                <a:cs typeface="Tajawal Medium"/>
                <a:sym typeface="Tajawal Medium"/>
              </a:rPr>
              <a:t>الأجندة</a:t>
            </a:r>
            <a:endParaRPr sz="4000" b="1" i="0" u="none" strike="noStrike" cap="none">
              <a:solidFill>
                <a:srgbClr val="FF9518"/>
              </a:solidFill>
              <a:latin typeface="Tajawal Medium"/>
              <a:ea typeface="Tajawal Medium"/>
              <a:cs typeface="Tajawal Medium"/>
              <a:sym typeface="Tajawal Medium"/>
            </a:endParaRPr>
          </a:p>
        </p:txBody>
      </p:sp>
      <p:sp>
        <p:nvSpPr>
          <p:cNvPr id="102" name="Google Shape;102;p2"/>
          <p:cNvSpPr txBox="1"/>
          <p:nvPr/>
        </p:nvSpPr>
        <p:spPr>
          <a:xfrm rot="-1361033">
            <a:off x="-152721" y="164858"/>
            <a:ext cx="2402396"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grpSp>
        <p:nvGrpSpPr>
          <p:cNvPr id="103" name="Google Shape;103;p2"/>
          <p:cNvGrpSpPr/>
          <p:nvPr/>
        </p:nvGrpSpPr>
        <p:grpSpPr>
          <a:xfrm>
            <a:off x="5214217" y="1562306"/>
            <a:ext cx="6126253" cy="768000"/>
            <a:chOff x="3168700" y="1131591"/>
            <a:chExt cx="5427365" cy="576000"/>
          </a:xfrm>
        </p:grpSpPr>
        <p:sp>
          <p:nvSpPr>
            <p:cNvPr id="104" name="Google Shape;104;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5" name="Google Shape;105;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06" name="Google Shape;106;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1</a:t>
              </a:r>
              <a:endParaRPr sz="1400" b="0" i="0" u="none" strike="noStrike" cap="none">
                <a:solidFill>
                  <a:srgbClr val="000000"/>
                </a:solidFill>
                <a:latin typeface="Arial"/>
                <a:ea typeface="Arial"/>
                <a:cs typeface="Arial"/>
                <a:sym typeface="Arial"/>
              </a:endParaRPr>
            </a:p>
          </p:txBody>
        </p:sp>
      </p:grpSp>
      <p:grpSp>
        <p:nvGrpSpPr>
          <p:cNvPr id="107" name="Google Shape;107;p2"/>
          <p:cNvGrpSpPr/>
          <p:nvPr/>
        </p:nvGrpSpPr>
        <p:grpSpPr>
          <a:xfrm>
            <a:off x="5214217" y="2698067"/>
            <a:ext cx="6130385" cy="768000"/>
            <a:chOff x="3168700" y="1131591"/>
            <a:chExt cx="5427365" cy="576000"/>
          </a:xfrm>
        </p:grpSpPr>
        <p:sp>
          <p:nvSpPr>
            <p:cNvPr id="108" name="Google Shape;108;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09" name="Google Shape;109;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0" name="Google Shape;110;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2</a:t>
              </a:r>
              <a:endParaRPr sz="1400" b="0" i="0" u="none" strike="noStrike" cap="none">
                <a:solidFill>
                  <a:srgbClr val="000000"/>
                </a:solidFill>
                <a:latin typeface="Arial"/>
                <a:ea typeface="Arial"/>
                <a:cs typeface="Arial"/>
                <a:sym typeface="Arial"/>
              </a:endParaRPr>
            </a:p>
          </p:txBody>
        </p:sp>
      </p:grpSp>
      <p:sp>
        <p:nvSpPr>
          <p:cNvPr id="111" name="Google Shape;111;p2"/>
          <p:cNvSpPr txBox="1"/>
          <p:nvPr/>
        </p:nvSpPr>
        <p:spPr>
          <a:xfrm>
            <a:off x="4255796" y="1684144"/>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كروس ميديا - إنفوجراف</a:t>
            </a:r>
            <a:endParaRPr sz="2800" b="0" i="0" u="none" strike="noStrike" cap="none">
              <a:solidFill>
                <a:srgbClr val="FFFFFF"/>
              </a:solidFill>
              <a:latin typeface="Simplified Arabic"/>
              <a:ea typeface="Simplified Arabic"/>
              <a:cs typeface="Simplified Arabic"/>
              <a:sym typeface="Simplified Arabic"/>
            </a:endParaRPr>
          </a:p>
        </p:txBody>
      </p:sp>
      <p:sp>
        <p:nvSpPr>
          <p:cNvPr id="112" name="Google Shape;112;p2"/>
          <p:cNvSpPr txBox="1"/>
          <p:nvPr/>
        </p:nvSpPr>
        <p:spPr>
          <a:xfrm>
            <a:off x="4361598" y="394782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3" name="Google Shape;113;p2"/>
          <p:cNvSpPr txBox="1"/>
          <p:nvPr/>
        </p:nvSpPr>
        <p:spPr>
          <a:xfrm>
            <a:off x="5149547" y="4099821"/>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البث المباشر (live)</a:t>
            </a:r>
            <a:endParaRPr sz="2800" b="0" i="0" u="none" strike="noStrike" cap="none">
              <a:solidFill>
                <a:srgbClr val="FFFFFF"/>
              </a:solidFill>
              <a:latin typeface="Simplified Arabic"/>
              <a:ea typeface="Simplified Arabic"/>
              <a:cs typeface="Simplified Arabic"/>
              <a:sym typeface="Simplified Arabic"/>
            </a:endParaRPr>
          </a:p>
        </p:txBody>
      </p:sp>
      <p:sp>
        <p:nvSpPr>
          <p:cNvPr id="114" name="Google Shape;114;p2"/>
          <p:cNvSpPr txBox="1"/>
          <p:nvPr/>
        </p:nvSpPr>
        <p:spPr>
          <a:xfrm>
            <a:off x="4891172" y="4353533"/>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صحافة الفيديو</a:t>
            </a:r>
            <a:endParaRPr sz="2800" b="0" i="0" u="none" strike="noStrike" cap="none">
              <a:solidFill>
                <a:srgbClr val="FFFFFF"/>
              </a:solidFill>
              <a:latin typeface="Simplified Arabic"/>
              <a:ea typeface="Simplified Arabic"/>
              <a:cs typeface="Simplified Arabic"/>
              <a:sym typeface="Simplified Arabic"/>
            </a:endParaRPr>
          </a:p>
        </p:txBody>
      </p:sp>
      <p:grpSp>
        <p:nvGrpSpPr>
          <p:cNvPr id="115" name="Google Shape;115;p2"/>
          <p:cNvGrpSpPr/>
          <p:nvPr/>
        </p:nvGrpSpPr>
        <p:grpSpPr>
          <a:xfrm>
            <a:off x="5239127" y="3764517"/>
            <a:ext cx="6130385" cy="768000"/>
            <a:chOff x="3168700" y="1131591"/>
            <a:chExt cx="5427365" cy="576000"/>
          </a:xfrm>
        </p:grpSpPr>
        <p:sp>
          <p:nvSpPr>
            <p:cNvPr id="116" name="Google Shape;116;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17" name="Google Shape;117;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18" name="Google Shape;118;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3</a:t>
              </a:r>
              <a:endParaRPr sz="1400" b="0" i="0" u="none" strike="noStrike" cap="none">
                <a:solidFill>
                  <a:srgbClr val="000000"/>
                </a:solidFill>
                <a:latin typeface="Arial"/>
                <a:ea typeface="Arial"/>
                <a:cs typeface="Arial"/>
                <a:sym typeface="Arial"/>
              </a:endParaRPr>
            </a:p>
          </p:txBody>
        </p:sp>
      </p:grpSp>
      <p:sp>
        <p:nvSpPr>
          <p:cNvPr id="119" name="Google Shape;119;p2"/>
          <p:cNvSpPr txBox="1"/>
          <p:nvPr/>
        </p:nvSpPr>
        <p:spPr>
          <a:xfrm>
            <a:off x="4361598" y="2836757"/>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 فيديوجراف - موشن جرافيك </a:t>
            </a:r>
            <a:endParaRPr/>
          </a:p>
        </p:txBody>
      </p:sp>
      <p:sp>
        <p:nvSpPr>
          <p:cNvPr id="120" name="Google Shape;120;p2"/>
          <p:cNvSpPr txBox="1"/>
          <p:nvPr/>
        </p:nvSpPr>
        <p:spPr>
          <a:xfrm>
            <a:off x="4240256" y="3846109"/>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قصة الفيديو </a:t>
            </a:r>
            <a:endParaRPr/>
          </a:p>
        </p:txBody>
      </p:sp>
      <p:sp>
        <p:nvSpPr>
          <p:cNvPr id="121" name="Google Shape;121;p2"/>
          <p:cNvSpPr txBox="1"/>
          <p:nvPr/>
        </p:nvSpPr>
        <p:spPr>
          <a:xfrm>
            <a:off x="4361598" y="461623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طرق ابتكار فكرة للديجيتال</a:t>
            </a:r>
            <a:endParaRPr sz="1400" b="0" i="0" u="none" strike="noStrike" cap="none">
              <a:solidFill>
                <a:srgbClr val="000000"/>
              </a:solidFill>
              <a:latin typeface="Arial"/>
              <a:ea typeface="Arial"/>
              <a:cs typeface="Arial"/>
              <a:sym typeface="Arial"/>
            </a:endParaRPr>
          </a:p>
        </p:txBody>
      </p:sp>
      <p:grpSp>
        <p:nvGrpSpPr>
          <p:cNvPr id="122" name="Google Shape;122;p2"/>
          <p:cNvGrpSpPr/>
          <p:nvPr/>
        </p:nvGrpSpPr>
        <p:grpSpPr>
          <a:xfrm>
            <a:off x="5206587" y="4830177"/>
            <a:ext cx="6130385" cy="768000"/>
            <a:chOff x="3168700" y="1131591"/>
            <a:chExt cx="5427365" cy="576000"/>
          </a:xfrm>
        </p:grpSpPr>
        <p:sp>
          <p:nvSpPr>
            <p:cNvPr id="123" name="Google Shape;123;p2"/>
            <p:cNvSpPr/>
            <p:nvPr/>
          </p:nvSpPr>
          <p:spPr>
            <a:xfrm rot="-5400000">
              <a:off x="5612780" y="-1240513"/>
              <a:ext cx="432048" cy="5320208"/>
            </a:xfrm>
            <a:prstGeom prst="round2SameRect">
              <a:avLst>
                <a:gd name="adj1" fmla="val 50000"/>
                <a:gd name="adj2" fmla="val 0"/>
              </a:avLst>
            </a:prstGeom>
            <a:solidFill>
              <a:schemeClr val="accent1"/>
            </a:solidFill>
            <a:ln>
              <a:noFill/>
            </a:ln>
          </p:spPr>
          <p:txBody>
            <a:bodyPr spcFirstLastPara="1" wrap="square" lIns="121900" tIns="60950" rIns="121900" bIns="60950" anchor="ctr" anchorCtr="0">
              <a:noAutofit/>
            </a:bodyPr>
            <a:lstStyle/>
            <a:p>
              <a:pPr marL="0" marR="0" lvl="0" indent="0" algn="ctr" rtl="0">
                <a:lnSpc>
                  <a:spcPct val="100000"/>
                </a:lnSpc>
                <a:spcBef>
                  <a:spcPts val="0"/>
                </a:spcBef>
                <a:spcAft>
                  <a:spcPts val="0"/>
                </a:spcAft>
                <a:buClr>
                  <a:schemeClr val="lt1"/>
                </a:buClr>
                <a:buSzPts val="2400"/>
                <a:buFont typeface="Calibri"/>
                <a:buNone/>
              </a:pPr>
              <a:endParaRPr sz="2400" b="0" i="0" u="none" strike="noStrike" cap="none">
                <a:solidFill>
                  <a:srgbClr val="FFFFFF"/>
                </a:solidFill>
                <a:latin typeface="Arial"/>
                <a:ea typeface="Arial"/>
                <a:cs typeface="Arial"/>
                <a:sym typeface="Arial"/>
              </a:endParaRPr>
            </a:p>
          </p:txBody>
        </p:sp>
        <p:sp>
          <p:nvSpPr>
            <p:cNvPr id="124" name="Google Shape;124;p2"/>
            <p:cNvSpPr/>
            <p:nvPr/>
          </p:nvSpPr>
          <p:spPr>
            <a:xfrm rot="-5400000" flipH="1">
              <a:off x="8020065" y="1131591"/>
              <a:ext cx="576000" cy="576000"/>
            </a:xfrm>
            <a:prstGeom prst="ellipse">
              <a:avLst/>
            </a:prstGeom>
            <a:solidFill>
              <a:schemeClr val="lt1"/>
            </a:solidFill>
            <a:ln w="50800" cap="flat" cmpd="sng">
              <a:solidFill>
                <a:schemeClr val="accent1"/>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chemeClr val="lt1"/>
                </a:buClr>
                <a:buSzPts val="3733"/>
                <a:buFont typeface="Calibri"/>
                <a:buNone/>
              </a:pPr>
              <a:endParaRPr sz="3733" b="0" i="0" u="none" strike="noStrike" cap="none">
                <a:solidFill>
                  <a:srgbClr val="FFFFFF"/>
                </a:solidFill>
                <a:latin typeface="Arial"/>
                <a:ea typeface="Arial"/>
                <a:cs typeface="Arial"/>
                <a:sym typeface="Arial"/>
              </a:endParaRPr>
            </a:p>
          </p:txBody>
        </p:sp>
        <p:sp>
          <p:nvSpPr>
            <p:cNvPr id="125" name="Google Shape;125;p2"/>
            <p:cNvSpPr txBox="1"/>
            <p:nvPr/>
          </p:nvSpPr>
          <p:spPr>
            <a:xfrm>
              <a:off x="8023164" y="1234926"/>
              <a:ext cx="569802" cy="369332"/>
            </a:xfrm>
            <a:prstGeom prst="rect">
              <a:avLst/>
            </a:prstGeom>
            <a:noFill/>
            <a:ln>
              <a:noFill/>
            </a:ln>
          </p:spPr>
          <p:txBody>
            <a:bodyPr spcFirstLastPara="1" wrap="square" lIns="91425" tIns="0" rIns="91425" bIns="0" anchor="ctr" anchorCtr="0">
              <a:spAutoFit/>
            </a:bodyPr>
            <a:lstStyle/>
            <a:p>
              <a:pPr marL="0" marR="0" lvl="0" indent="0" algn="ctr" rtl="0">
                <a:lnSpc>
                  <a:spcPct val="100000"/>
                </a:lnSpc>
                <a:spcBef>
                  <a:spcPts val="0"/>
                </a:spcBef>
                <a:spcAft>
                  <a:spcPts val="0"/>
                </a:spcAft>
                <a:buClr>
                  <a:srgbClr val="0070C0"/>
                </a:buClr>
                <a:buSzPts val="3200"/>
                <a:buFont typeface="Arial"/>
                <a:buNone/>
              </a:pPr>
              <a:r>
                <a:rPr lang="ar-EG" sz="3200" b="1" i="0" u="none" strike="noStrike" cap="none">
                  <a:solidFill>
                    <a:srgbClr val="0070C0"/>
                  </a:solidFill>
                  <a:latin typeface="Arial"/>
                  <a:ea typeface="Arial"/>
                  <a:cs typeface="Arial"/>
                  <a:sym typeface="Arial"/>
                </a:rPr>
                <a:t>4</a:t>
              </a:r>
              <a:endParaRPr sz="1400" b="0" i="0" u="none" strike="noStrike" cap="none">
                <a:solidFill>
                  <a:srgbClr val="000000"/>
                </a:solidFill>
                <a:latin typeface="Arial"/>
                <a:ea typeface="Arial"/>
                <a:cs typeface="Arial"/>
                <a:sym typeface="Arial"/>
              </a:endParaRPr>
            </a:p>
          </p:txBody>
        </p:sp>
      </p:grpSp>
      <p:sp>
        <p:nvSpPr>
          <p:cNvPr id="126" name="Google Shape;126;p2"/>
          <p:cNvSpPr txBox="1"/>
          <p:nvPr/>
        </p:nvSpPr>
        <p:spPr>
          <a:xfrm>
            <a:off x="4240560" y="4943676"/>
            <a:ext cx="6272212" cy="78382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مزايا الإنترنت</a:t>
            </a:r>
            <a:endParaRPr/>
          </a:p>
          <a:p>
            <a:pPr marL="0" marR="0" lvl="0" indent="0" algn="just" rtl="1">
              <a:lnSpc>
                <a:spcPct val="107000"/>
              </a:lnSpc>
              <a:spcBef>
                <a:spcPts val="0"/>
              </a:spcBef>
              <a:spcAft>
                <a:spcPts val="0"/>
              </a:spcAft>
              <a:buClr>
                <a:srgbClr val="FFFFFF"/>
              </a:buClr>
              <a:buSzPts val="2800"/>
              <a:buFont typeface="Simplified Arabic"/>
              <a:buNone/>
            </a:pPr>
            <a:endParaRPr sz="1400" b="0" i="0" u="none" strike="noStrike" cap="none">
              <a:solidFill>
                <a:srgbClr val="000000"/>
              </a:solidFill>
              <a:latin typeface="Arial"/>
              <a:ea typeface="Arial"/>
              <a:cs typeface="Arial"/>
              <a:sym typeface="Arial"/>
            </a:endParaRPr>
          </a:p>
        </p:txBody>
      </p:sp>
      <p:pic>
        <p:nvPicPr>
          <p:cNvPr id="2" name="Picture 1">
            <a:extLst>
              <a:ext uri="{FF2B5EF4-FFF2-40B4-BE49-F238E27FC236}">
                <a16:creationId xmlns:a16="http://schemas.microsoft.com/office/drawing/2014/main" id="{E32DE699-C57B-D8DD-9094-1687EFA8D9F5}"/>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30"/>
        <p:cNvGrpSpPr/>
        <p:nvPr/>
      </p:nvGrpSpPr>
      <p:grpSpPr>
        <a:xfrm>
          <a:off x="0" y="0"/>
          <a:ext cx="0" cy="0"/>
          <a:chOff x="0" y="0"/>
          <a:chExt cx="0" cy="0"/>
        </a:xfrm>
      </p:grpSpPr>
      <p:pic>
        <p:nvPicPr>
          <p:cNvPr id="132" name="Google Shape;132;p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33" name="Google Shape;133;p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34" name="Google Shape;134;p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35" name="Google Shape;135;p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36" name="Google Shape;136;p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137" name="Google Shape;137;p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138" name="Google Shape;138;p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39" name="Google Shape;139;p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40" name="Google Shape;140;p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141" name="Google Shape;141;p3"/>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مع التطور الكبير في عالم الإعلام الرقمي ظهرت العديد من الطرق الحديثة لإنتاج وعرض المحتوى الرقمي بما يجذب الجمهور وتحقيق مشاهدات بشكل أكبر مقارنة عن المحتوى النصي الذي قد يصيب بعض القراء بالملل.</a:t>
            </a:r>
            <a:endParaRPr sz="3200" b="0" i="0" u="none" strike="noStrike" cap="none">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D39069C9-3B54-533E-3A44-A9234342E642}"/>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145"/>
        <p:cNvGrpSpPr/>
        <p:nvPr/>
      </p:nvGrpSpPr>
      <p:grpSpPr>
        <a:xfrm>
          <a:off x="0" y="0"/>
          <a:ext cx="0" cy="0"/>
          <a:chOff x="0" y="0"/>
          <a:chExt cx="0" cy="0"/>
        </a:xfrm>
      </p:grpSpPr>
      <p:pic>
        <p:nvPicPr>
          <p:cNvPr id="147" name="Google Shape;147;p5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48" name="Google Shape;148;p5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49" name="Google Shape;149;p5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50" name="Google Shape;150;p56"/>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51" name="Google Shape;151;p5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152" name="Google Shape;152;p5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153" name="Google Shape;153;p56"/>
          <p:cNvSpPr/>
          <p:nvPr/>
        </p:nvSpPr>
        <p:spPr>
          <a:xfrm>
            <a:off x="925882" y="4740149"/>
            <a:ext cx="10666476" cy="113772"/>
          </a:xfrm>
          <a:prstGeom prst="roundRect">
            <a:avLst>
              <a:gd name="adj" fmla="val 50000"/>
            </a:avLst>
          </a:prstGeom>
          <a:solidFill>
            <a:srgbClr val="D8D8D8"/>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C00000"/>
              </a:solidFill>
              <a:latin typeface="Lato Light"/>
              <a:ea typeface="Lato Light"/>
              <a:cs typeface="Lato Light"/>
              <a:sym typeface="Lato Light"/>
            </a:endParaRPr>
          </a:p>
        </p:txBody>
      </p:sp>
      <p:grpSp>
        <p:nvGrpSpPr>
          <p:cNvPr id="154" name="Google Shape;154;p56"/>
          <p:cNvGrpSpPr/>
          <p:nvPr/>
        </p:nvGrpSpPr>
        <p:grpSpPr>
          <a:xfrm>
            <a:off x="1103279" y="2197436"/>
            <a:ext cx="1704123" cy="2509812"/>
            <a:chOff x="6580878" y="4553760"/>
            <a:chExt cx="2540427" cy="3741512"/>
          </a:xfrm>
        </p:grpSpPr>
        <p:sp>
          <p:nvSpPr>
            <p:cNvPr id="155" name="Google Shape;155;p56"/>
            <p:cNvSpPr/>
            <p:nvPr/>
          </p:nvSpPr>
          <p:spPr>
            <a:xfrm>
              <a:off x="6580878" y="4553760"/>
              <a:ext cx="2540427" cy="3433320"/>
            </a:xfrm>
            <a:custGeom>
              <a:avLst/>
              <a:gdLst/>
              <a:ahLst/>
              <a:cxnLst/>
              <a:rect l="l" t="t" r="r" b="b"/>
              <a:pathLst>
                <a:path w="3890" h="5258" extrusionOk="0">
                  <a:moveTo>
                    <a:pt x="3889" y="1965"/>
                  </a:moveTo>
                  <a:lnTo>
                    <a:pt x="3889" y="1965"/>
                  </a:lnTo>
                  <a:cubicBezTo>
                    <a:pt x="3889" y="880"/>
                    <a:pt x="3019" y="0"/>
                    <a:pt x="1944" y="0"/>
                  </a:cubicBezTo>
                  <a:lnTo>
                    <a:pt x="1944" y="0"/>
                  </a:lnTo>
                  <a:cubicBezTo>
                    <a:pt x="871" y="0"/>
                    <a:pt x="0" y="880"/>
                    <a:pt x="0" y="1965"/>
                  </a:cubicBezTo>
                  <a:lnTo>
                    <a:pt x="0" y="1965"/>
                  </a:lnTo>
                  <a:cubicBezTo>
                    <a:pt x="0" y="2815"/>
                    <a:pt x="535" y="3537"/>
                    <a:pt x="1283" y="3810"/>
                  </a:cubicBezTo>
                  <a:lnTo>
                    <a:pt x="1944" y="5257"/>
                  </a:lnTo>
                  <a:lnTo>
                    <a:pt x="2606" y="3810"/>
                  </a:lnTo>
                  <a:lnTo>
                    <a:pt x="2606" y="3810"/>
                  </a:lnTo>
                  <a:cubicBezTo>
                    <a:pt x="3354" y="3537"/>
                    <a:pt x="3889" y="2815"/>
                    <a:pt x="3889" y="1965"/>
                  </a:cubicBezTo>
                </a:path>
              </a:pathLst>
            </a:custGeom>
            <a:solidFill>
              <a:schemeClr val="accen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56" name="Google Shape;156;p56"/>
            <p:cNvSpPr/>
            <p:nvPr/>
          </p:nvSpPr>
          <p:spPr>
            <a:xfrm>
              <a:off x="6873229"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57" name="Google Shape;157;p56"/>
            <p:cNvSpPr/>
            <p:nvPr/>
          </p:nvSpPr>
          <p:spPr>
            <a:xfrm>
              <a:off x="7541459"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E75B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58" name="Google Shape;158;p56"/>
          <p:cNvGrpSpPr/>
          <p:nvPr/>
        </p:nvGrpSpPr>
        <p:grpSpPr>
          <a:xfrm>
            <a:off x="3047561" y="2224797"/>
            <a:ext cx="1704123" cy="2509812"/>
            <a:chOff x="9544710" y="4553760"/>
            <a:chExt cx="2540427" cy="3741512"/>
          </a:xfrm>
        </p:grpSpPr>
        <p:sp>
          <p:nvSpPr>
            <p:cNvPr id="159" name="Google Shape;159;p56"/>
            <p:cNvSpPr/>
            <p:nvPr/>
          </p:nvSpPr>
          <p:spPr>
            <a:xfrm>
              <a:off x="9544710" y="4553760"/>
              <a:ext cx="2540427" cy="3433320"/>
            </a:xfrm>
            <a:custGeom>
              <a:avLst/>
              <a:gdLst/>
              <a:ahLst/>
              <a:cxnLst/>
              <a:rect l="l" t="t" r="r" b="b"/>
              <a:pathLst>
                <a:path w="3890" h="5258" extrusionOk="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5" y="3537"/>
                    <a:pt x="3889" y="2815"/>
                    <a:pt x="3889" y="1965"/>
                  </a:cubicBezTo>
                </a:path>
              </a:pathLst>
            </a:custGeom>
            <a:solidFill>
              <a:schemeClr val="accent2"/>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0" name="Google Shape;160;p56"/>
            <p:cNvSpPr/>
            <p:nvPr/>
          </p:nvSpPr>
          <p:spPr>
            <a:xfrm>
              <a:off x="9837061"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1" name="Google Shape;161;p56"/>
            <p:cNvSpPr/>
            <p:nvPr/>
          </p:nvSpPr>
          <p:spPr>
            <a:xfrm>
              <a:off x="10505291" y="7676008"/>
              <a:ext cx="619264" cy="619264"/>
            </a:xfrm>
            <a:custGeom>
              <a:avLst/>
              <a:gdLst/>
              <a:ahLst/>
              <a:cxnLst/>
              <a:rect l="l" t="t" r="r" b="b"/>
              <a:pathLst>
                <a:path w="947" h="947" extrusionOk="0">
                  <a:moveTo>
                    <a:pt x="946" y="473"/>
                  </a:moveTo>
                  <a:lnTo>
                    <a:pt x="946" y="473"/>
                  </a:lnTo>
                  <a:cubicBezTo>
                    <a:pt x="946" y="212"/>
                    <a:pt x="734" y="0"/>
                    <a:pt x="473" y="0"/>
                  </a:cubicBezTo>
                  <a:lnTo>
                    <a:pt x="473" y="0"/>
                  </a:lnTo>
                  <a:cubicBezTo>
                    <a:pt x="212" y="0"/>
                    <a:pt x="0" y="212"/>
                    <a:pt x="0" y="473"/>
                  </a:cubicBezTo>
                  <a:lnTo>
                    <a:pt x="0" y="473"/>
                  </a:lnTo>
                  <a:cubicBezTo>
                    <a:pt x="0" y="734"/>
                    <a:pt x="212" y="946"/>
                    <a:pt x="473" y="946"/>
                  </a:cubicBezTo>
                  <a:lnTo>
                    <a:pt x="473" y="946"/>
                  </a:lnTo>
                  <a:cubicBezTo>
                    <a:pt x="734" y="946"/>
                    <a:pt x="946" y="734"/>
                    <a:pt x="946" y="473"/>
                  </a:cubicBezTo>
                </a:path>
              </a:pathLst>
            </a:custGeom>
            <a:solidFill>
              <a:srgbClr val="C55A1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62" name="Google Shape;162;p56"/>
          <p:cNvGrpSpPr/>
          <p:nvPr/>
        </p:nvGrpSpPr>
        <p:grpSpPr>
          <a:xfrm>
            <a:off x="5136044" y="2230337"/>
            <a:ext cx="1704123" cy="2509812"/>
            <a:chOff x="12511421" y="4553760"/>
            <a:chExt cx="2540427" cy="3741512"/>
          </a:xfrm>
        </p:grpSpPr>
        <p:sp>
          <p:nvSpPr>
            <p:cNvPr id="163" name="Google Shape;163;p56"/>
            <p:cNvSpPr/>
            <p:nvPr/>
          </p:nvSpPr>
          <p:spPr>
            <a:xfrm>
              <a:off x="12511421" y="4553760"/>
              <a:ext cx="2540427" cy="3433320"/>
            </a:xfrm>
            <a:custGeom>
              <a:avLst/>
              <a:gdLst/>
              <a:ahLst/>
              <a:cxnLst/>
              <a:rect l="l" t="t" r="r" b="b"/>
              <a:pathLst>
                <a:path w="3890" h="5258" extrusionOk="0">
                  <a:moveTo>
                    <a:pt x="3889" y="1965"/>
                  </a:moveTo>
                  <a:lnTo>
                    <a:pt x="3889" y="1965"/>
                  </a:lnTo>
                  <a:cubicBezTo>
                    <a:pt x="3889" y="880"/>
                    <a:pt x="3019" y="0"/>
                    <a:pt x="1945" y="0"/>
                  </a:cubicBezTo>
                  <a:lnTo>
                    <a:pt x="1945" y="0"/>
                  </a:lnTo>
                  <a:cubicBezTo>
                    <a:pt x="871" y="0"/>
                    <a:pt x="0" y="880"/>
                    <a:pt x="0" y="1965"/>
                  </a:cubicBezTo>
                  <a:lnTo>
                    <a:pt x="0" y="1965"/>
                  </a:lnTo>
                  <a:cubicBezTo>
                    <a:pt x="0" y="2815"/>
                    <a:pt x="536" y="3537"/>
                    <a:pt x="1283" y="3810"/>
                  </a:cubicBezTo>
                  <a:lnTo>
                    <a:pt x="1945" y="5257"/>
                  </a:lnTo>
                  <a:lnTo>
                    <a:pt x="2606" y="3810"/>
                  </a:lnTo>
                  <a:lnTo>
                    <a:pt x="2606" y="3810"/>
                  </a:lnTo>
                  <a:cubicBezTo>
                    <a:pt x="3354" y="3537"/>
                    <a:pt x="3889" y="2815"/>
                    <a:pt x="3889" y="1965"/>
                  </a:cubicBezTo>
                </a:path>
              </a:pathLst>
            </a:custGeom>
            <a:solidFill>
              <a:schemeClr val="accent3"/>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4" name="Google Shape;164;p56"/>
            <p:cNvSpPr/>
            <p:nvPr/>
          </p:nvSpPr>
          <p:spPr>
            <a:xfrm>
              <a:off x="12803772"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0" y="3024"/>
                    <a:pt x="0" y="2348"/>
                    <a:pt x="0" y="1512"/>
                  </a:cubicBezTo>
                  <a:lnTo>
                    <a:pt x="0" y="1512"/>
                  </a:lnTo>
                  <a:cubicBezTo>
                    <a:pt x="0" y="677"/>
                    <a:pt x="670"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5" name="Google Shape;165;p56"/>
            <p:cNvSpPr/>
            <p:nvPr/>
          </p:nvSpPr>
          <p:spPr>
            <a:xfrm>
              <a:off x="13472002" y="7676008"/>
              <a:ext cx="619264" cy="619264"/>
            </a:xfrm>
            <a:custGeom>
              <a:avLst/>
              <a:gdLst/>
              <a:ahLst/>
              <a:cxnLst/>
              <a:rect l="l" t="t" r="r" b="b"/>
              <a:pathLst>
                <a:path w="949" h="947" extrusionOk="0">
                  <a:moveTo>
                    <a:pt x="948" y="473"/>
                  </a:moveTo>
                  <a:lnTo>
                    <a:pt x="948" y="473"/>
                  </a:lnTo>
                  <a:cubicBezTo>
                    <a:pt x="948" y="212"/>
                    <a:pt x="736" y="0"/>
                    <a:pt x="474" y="0"/>
                  </a:cubicBezTo>
                  <a:lnTo>
                    <a:pt x="474" y="0"/>
                  </a:lnTo>
                  <a:cubicBezTo>
                    <a:pt x="212" y="0"/>
                    <a:pt x="0" y="212"/>
                    <a:pt x="0" y="473"/>
                  </a:cubicBezTo>
                  <a:lnTo>
                    <a:pt x="0" y="473"/>
                  </a:lnTo>
                  <a:cubicBezTo>
                    <a:pt x="0" y="734"/>
                    <a:pt x="212" y="946"/>
                    <a:pt x="474" y="946"/>
                  </a:cubicBezTo>
                  <a:lnTo>
                    <a:pt x="474" y="946"/>
                  </a:lnTo>
                  <a:cubicBezTo>
                    <a:pt x="736" y="946"/>
                    <a:pt x="948" y="734"/>
                    <a:pt x="948" y="473"/>
                  </a:cubicBezTo>
                </a:path>
              </a:pathLst>
            </a:custGeom>
            <a:solidFill>
              <a:srgbClr val="7B7B7B"/>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66" name="Google Shape;166;p56"/>
          <p:cNvGrpSpPr/>
          <p:nvPr/>
        </p:nvGrpSpPr>
        <p:grpSpPr>
          <a:xfrm>
            <a:off x="7238889" y="2219257"/>
            <a:ext cx="1704123" cy="2509812"/>
            <a:chOff x="15434927" y="4553760"/>
            <a:chExt cx="2540427" cy="3741512"/>
          </a:xfrm>
        </p:grpSpPr>
        <p:sp>
          <p:nvSpPr>
            <p:cNvPr id="167" name="Google Shape;167;p56"/>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4"/>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8" name="Google Shape;168;p56"/>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69" name="Google Shape;169;p56"/>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BF9000"/>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grpSp>
        <p:nvGrpSpPr>
          <p:cNvPr id="170" name="Google Shape;170;p56"/>
          <p:cNvGrpSpPr/>
          <p:nvPr/>
        </p:nvGrpSpPr>
        <p:grpSpPr>
          <a:xfrm>
            <a:off x="9267738" y="2239793"/>
            <a:ext cx="1704123" cy="2509812"/>
            <a:chOff x="15434927" y="4553760"/>
            <a:chExt cx="2540427" cy="3741512"/>
          </a:xfrm>
        </p:grpSpPr>
        <p:sp>
          <p:nvSpPr>
            <p:cNvPr id="171" name="Google Shape;171;p56"/>
            <p:cNvSpPr/>
            <p:nvPr/>
          </p:nvSpPr>
          <p:spPr>
            <a:xfrm>
              <a:off x="15434927" y="4553760"/>
              <a:ext cx="2540427" cy="3433320"/>
            </a:xfrm>
            <a:custGeom>
              <a:avLst/>
              <a:gdLst/>
              <a:ahLst/>
              <a:cxnLst/>
              <a:rect l="l" t="t" r="r" b="b"/>
              <a:pathLst>
                <a:path w="3891" h="5258" extrusionOk="0">
                  <a:moveTo>
                    <a:pt x="3890" y="1965"/>
                  </a:moveTo>
                  <a:lnTo>
                    <a:pt x="3890" y="1965"/>
                  </a:lnTo>
                  <a:cubicBezTo>
                    <a:pt x="3890" y="880"/>
                    <a:pt x="3019" y="0"/>
                    <a:pt x="1945" y="0"/>
                  </a:cubicBezTo>
                  <a:lnTo>
                    <a:pt x="1945" y="0"/>
                  </a:lnTo>
                  <a:cubicBezTo>
                    <a:pt x="871" y="0"/>
                    <a:pt x="0" y="880"/>
                    <a:pt x="0" y="1965"/>
                  </a:cubicBezTo>
                  <a:lnTo>
                    <a:pt x="0" y="1965"/>
                  </a:lnTo>
                  <a:cubicBezTo>
                    <a:pt x="0" y="2815"/>
                    <a:pt x="536" y="3537"/>
                    <a:pt x="1284" y="3810"/>
                  </a:cubicBezTo>
                  <a:lnTo>
                    <a:pt x="1945" y="5257"/>
                  </a:lnTo>
                  <a:lnTo>
                    <a:pt x="2607" y="3810"/>
                  </a:lnTo>
                  <a:lnTo>
                    <a:pt x="2607" y="3810"/>
                  </a:lnTo>
                  <a:cubicBezTo>
                    <a:pt x="3354" y="3537"/>
                    <a:pt x="3890" y="2815"/>
                    <a:pt x="3890" y="1965"/>
                  </a:cubicBezTo>
                </a:path>
              </a:pathLst>
            </a:custGeom>
            <a:solidFill>
              <a:schemeClr val="accent5"/>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72" name="Google Shape;172;p56"/>
            <p:cNvSpPr/>
            <p:nvPr/>
          </p:nvSpPr>
          <p:spPr>
            <a:xfrm>
              <a:off x="15727278" y="4847552"/>
              <a:ext cx="1955724" cy="1975887"/>
            </a:xfrm>
            <a:custGeom>
              <a:avLst/>
              <a:gdLst/>
              <a:ahLst/>
              <a:cxnLst/>
              <a:rect l="l" t="t" r="r" b="b"/>
              <a:pathLst>
                <a:path w="2995" h="3025" extrusionOk="0">
                  <a:moveTo>
                    <a:pt x="2994" y="1512"/>
                  </a:moveTo>
                  <a:lnTo>
                    <a:pt x="2994" y="1512"/>
                  </a:lnTo>
                  <a:cubicBezTo>
                    <a:pt x="2994" y="2348"/>
                    <a:pt x="2324" y="3024"/>
                    <a:pt x="1497" y="3024"/>
                  </a:cubicBezTo>
                  <a:lnTo>
                    <a:pt x="1497" y="3024"/>
                  </a:lnTo>
                  <a:cubicBezTo>
                    <a:pt x="671" y="3024"/>
                    <a:pt x="0" y="2348"/>
                    <a:pt x="0" y="1512"/>
                  </a:cubicBezTo>
                  <a:lnTo>
                    <a:pt x="0" y="1512"/>
                  </a:lnTo>
                  <a:cubicBezTo>
                    <a:pt x="0" y="677"/>
                    <a:pt x="671" y="0"/>
                    <a:pt x="1497" y="0"/>
                  </a:cubicBezTo>
                  <a:lnTo>
                    <a:pt x="1497" y="0"/>
                  </a:lnTo>
                  <a:cubicBezTo>
                    <a:pt x="2324" y="0"/>
                    <a:pt x="2994" y="677"/>
                    <a:pt x="2994" y="1512"/>
                  </a:cubicBezTo>
                </a:path>
              </a:pathLst>
            </a:custGeom>
            <a:solidFill>
              <a:schemeClr val="lt1"/>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sp>
          <p:nvSpPr>
            <p:cNvPr id="173" name="Google Shape;173;p56"/>
            <p:cNvSpPr/>
            <p:nvPr/>
          </p:nvSpPr>
          <p:spPr>
            <a:xfrm>
              <a:off x="16395508" y="7676008"/>
              <a:ext cx="619264" cy="619264"/>
            </a:xfrm>
            <a:custGeom>
              <a:avLst/>
              <a:gdLst/>
              <a:ahLst/>
              <a:cxnLst/>
              <a:rect l="l" t="t" r="r" b="b"/>
              <a:pathLst>
                <a:path w="948" h="947" extrusionOk="0">
                  <a:moveTo>
                    <a:pt x="947" y="473"/>
                  </a:moveTo>
                  <a:lnTo>
                    <a:pt x="947" y="473"/>
                  </a:lnTo>
                  <a:cubicBezTo>
                    <a:pt x="947" y="212"/>
                    <a:pt x="735" y="0"/>
                    <a:pt x="473" y="0"/>
                  </a:cubicBezTo>
                  <a:lnTo>
                    <a:pt x="473" y="0"/>
                  </a:lnTo>
                  <a:cubicBezTo>
                    <a:pt x="212" y="0"/>
                    <a:pt x="0" y="212"/>
                    <a:pt x="0" y="473"/>
                  </a:cubicBezTo>
                  <a:lnTo>
                    <a:pt x="0" y="473"/>
                  </a:lnTo>
                  <a:cubicBezTo>
                    <a:pt x="0" y="734"/>
                    <a:pt x="212" y="946"/>
                    <a:pt x="473" y="946"/>
                  </a:cubicBezTo>
                  <a:lnTo>
                    <a:pt x="473" y="946"/>
                  </a:lnTo>
                  <a:cubicBezTo>
                    <a:pt x="735" y="946"/>
                    <a:pt x="947" y="734"/>
                    <a:pt x="947" y="473"/>
                  </a:cubicBezTo>
                </a:path>
              </a:pathLst>
            </a:custGeom>
            <a:solidFill>
              <a:srgbClr val="2F5496"/>
            </a:solidFill>
            <a:ln>
              <a:noFill/>
            </a:ln>
          </p:spPr>
          <p:txBody>
            <a:bodyPr spcFirstLastPara="1" wrap="square" lIns="91425" tIns="45700" rIns="91425" bIns="45700" anchor="ctr" anchorCtr="0">
              <a:noAutofit/>
            </a:bodyPr>
            <a:lstStyle/>
            <a:p>
              <a:pPr marL="0" marR="0" lvl="0" indent="0" algn="l" rtl="0">
                <a:lnSpc>
                  <a:spcPct val="100000"/>
                </a:lnSpc>
                <a:spcBef>
                  <a:spcPts val="0"/>
                </a:spcBef>
                <a:spcAft>
                  <a:spcPts val="0"/>
                </a:spcAft>
                <a:buNone/>
              </a:pPr>
              <a:endParaRPr sz="3266" b="0" i="0" u="none" strike="noStrike" cap="none">
                <a:solidFill>
                  <a:srgbClr val="AAAAAA"/>
                </a:solidFill>
                <a:latin typeface="Lato Light"/>
                <a:ea typeface="Lato Light"/>
                <a:cs typeface="Lato Light"/>
                <a:sym typeface="Lato Light"/>
              </a:endParaRPr>
            </a:p>
          </p:txBody>
        </p:sp>
      </p:grpSp>
      <p:sp>
        <p:nvSpPr>
          <p:cNvPr id="174" name="Google Shape;174;p56"/>
          <p:cNvSpPr txBox="1"/>
          <p:nvPr/>
        </p:nvSpPr>
        <p:spPr>
          <a:xfrm>
            <a:off x="3308673" y="2802535"/>
            <a:ext cx="1178528"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قصة الفيديو</a:t>
            </a:r>
            <a:endParaRPr sz="2000" b="1" i="0" u="none" strike="noStrike" cap="none">
              <a:solidFill>
                <a:srgbClr val="00B0F0"/>
              </a:solidFill>
              <a:latin typeface="Arial"/>
              <a:ea typeface="Arial"/>
              <a:cs typeface="Arial"/>
              <a:sym typeface="Arial"/>
            </a:endParaRPr>
          </a:p>
        </p:txBody>
      </p:sp>
      <p:sp>
        <p:nvSpPr>
          <p:cNvPr id="175" name="Google Shape;175;p56"/>
          <p:cNvSpPr txBox="1"/>
          <p:nvPr/>
        </p:nvSpPr>
        <p:spPr>
          <a:xfrm>
            <a:off x="1283102" y="2819680"/>
            <a:ext cx="1322798"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مزايا الإنترنت</a:t>
            </a:r>
            <a:endParaRPr sz="2000" b="1" i="0" u="none" strike="noStrike" cap="none">
              <a:solidFill>
                <a:srgbClr val="00B0F0"/>
              </a:solidFill>
              <a:latin typeface="Arial"/>
              <a:ea typeface="Arial"/>
              <a:cs typeface="Arial"/>
              <a:sym typeface="Arial"/>
            </a:endParaRPr>
          </a:p>
        </p:txBody>
      </p:sp>
      <p:sp>
        <p:nvSpPr>
          <p:cNvPr id="176" name="Google Shape;176;p56"/>
          <p:cNvSpPr txBox="1"/>
          <p:nvPr/>
        </p:nvSpPr>
        <p:spPr>
          <a:xfrm>
            <a:off x="5414179" y="2801059"/>
            <a:ext cx="1099980" cy="707886"/>
          </a:xfrm>
          <a:prstGeom prst="rect">
            <a:avLst/>
          </a:prstGeom>
          <a:noFill/>
          <a:ln>
            <a:noFill/>
          </a:ln>
        </p:spPr>
        <p:txBody>
          <a:bodyPr spcFirstLastPara="1" wrap="square" lIns="91425" tIns="45700" rIns="91425" bIns="45700" anchor="b" anchorCtr="0">
            <a:spAutoFit/>
          </a:bodyPr>
          <a:lstStyle/>
          <a:p>
            <a:pPr marL="0" marR="0" lvl="0" indent="0" algn="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فيديوجراف</a:t>
            </a:r>
            <a:endParaRPr/>
          </a:p>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 </a:t>
            </a:r>
            <a:endParaRPr sz="2000" b="1" i="0" u="none" strike="noStrike" cap="none">
              <a:solidFill>
                <a:srgbClr val="00B0F0"/>
              </a:solidFill>
              <a:latin typeface="Arial"/>
              <a:ea typeface="Arial"/>
              <a:cs typeface="Arial"/>
              <a:sym typeface="Arial"/>
            </a:endParaRPr>
          </a:p>
        </p:txBody>
      </p:sp>
      <p:sp>
        <p:nvSpPr>
          <p:cNvPr id="177" name="Google Shape;177;p56"/>
          <p:cNvSpPr txBox="1"/>
          <p:nvPr/>
        </p:nvSpPr>
        <p:spPr>
          <a:xfrm>
            <a:off x="7452460" y="2606043"/>
            <a:ext cx="1298752" cy="707886"/>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إنفوجراف</a:t>
            </a:r>
            <a:endParaRPr/>
          </a:p>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موشن جرافك</a:t>
            </a:r>
            <a:endParaRPr sz="2000" b="1" i="0" u="none" strike="noStrike" cap="none">
              <a:solidFill>
                <a:srgbClr val="00B0F0"/>
              </a:solidFill>
              <a:latin typeface="Arial"/>
              <a:ea typeface="Arial"/>
              <a:cs typeface="Arial"/>
              <a:sym typeface="Arial"/>
            </a:endParaRPr>
          </a:p>
        </p:txBody>
      </p:sp>
      <p:sp>
        <p:nvSpPr>
          <p:cNvPr id="178" name="Google Shape;178;p56"/>
          <p:cNvSpPr txBox="1"/>
          <p:nvPr/>
        </p:nvSpPr>
        <p:spPr>
          <a:xfrm>
            <a:off x="9573654" y="2811256"/>
            <a:ext cx="1197764" cy="400110"/>
          </a:xfrm>
          <a:prstGeom prst="rect">
            <a:avLst/>
          </a:prstGeom>
          <a:noFill/>
          <a:ln>
            <a:noFill/>
          </a:ln>
        </p:spPr>
        <p:txBody>
          <a:bodyPr spcFirstLastPara="1" wrap="square" lIns="91425" tIns="45700" rIns="91425" bIns="45700" anchor="b" anchorCtr="0">
            <a:spAutoFit/>
          </a:bodyPr>
          <a:lstStyle/>
          <a:p>
            <a:pPr marL="0" marR="0" lvl="0" indent="0" algn="ctr" rtl="0">
              <a:lnSpc>
                <a:spcPct val="100000"/>
              </a:lnSpc>
              <a:spcBef>
                <a:spcPts val="0"/>
              </a:spcBef>
              <a:spcAft>
                <a:spcPts val="0"/>
              </a:spcAft>
              <a:buNone/>
            </a:pPr>
            <a:r>
              <a:rPr lang="ar-EG" sz="2000" b="1" i="0" u="none" strike="noStrike" cap="none">
                <a:solidFill>
                  <a:srgbClr val="00B0F0"/>
                </a:solidFill>
                <a:latin typeface="Arial"/>
                <a:ea typeface="Arial"/>
                <a:cs typeface="Arial"/>
                <a:sym typeface="Arial"/>
              </a:rPr>
              <a:t>كروس ميديا</a:t>
            </a:r>
            <a:endParaRPr sz="2000" b="1" i="0" u="none" strike="noStrike" cap="none">
              <a:solidFill>
                <a:srgbClr val="00B0F0"/>
              </a:solidFill>
              <a:latin typeface="Arial"/>
              <a:ea typeface="Arial"/>
              <a:cs typeface="Arial"/>
              <a:sym typeface="Arial"/>
            </a:endParaRPr>
          </a:p>
        </p:txBody>
      </p:sp>
      <p:sp>
        <p:nvSpPr>
          <p:cNvPr id="179" name="Google Shape;179;p56"/>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E8E00C8A-C57C-BE51-06F9-C6732B85B1B1}"/>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83"/>
        <p:cNvGrpSpPr/>
        <p:nvPr/>
      </p:nvGrpSpPr>
      <p:grpSpPr>
        <a:xfrm>
          <a:off x="0" y="0"/>
          <a:ext cx="0" cy="0"/>
          <a:chOff x="0" y="0"/>
          <a:chExt cx="0" cy="0"/>
        </a:xfrm>
      </p:grpSpPr>
      <p:pic>
        <p:nvPicPr>
          <p:cNvPr id="185" name="Google Shape;185;p57"/>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186" name="Google Shape;186;p5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187" name="Google Shape;187;p5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188" name="Google Shape;188;p57"/>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189" name="Google Shape;189;p57"/>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190" name="Google Shape;190;p5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191" name="Google Shape;191;p5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192" name="Google Shape;192;p5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193" name="Google Shape;193;p57"/>
          <p:cNvSpPr txBox="1"/>
          <p:nvPr/>
        </p:nvSpPr>
        <p:spPr>
          <a:xfrm>
            <a:off x="7132320" y="1682470"/>
            <a:ext cx="4385638" cy="619232"/>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كروس ميديا (Cross Media)</a:t>
            </a:r>
            <a:endParaRPr sz="3200" b="1" i="0" u="none" strike="noStrike" cap="none">
              <a:solidFill>
                <a:srgbClr val="24A9E1"/>
              </a:solidFill>
              <a:latin typeface="Simplified Arabic"/>
              <a:ea typeface="Simplified Arabic"/>
              <a:cs typeface="Simplified Arabic"/>
              <a:sym typeface="Simplified Arabic"/>
            </a:endParaRPr>
          </a:p>
        </p:txBody>
      </p:sp>
      <p:sp>
        <p:nvSpPr>
          <p:cNvPr id="194" name="Google Shape;194;p57"/>
          <p:cNvSpPr txBox="1"/>
          <p:nvPr/>
        </p:nvSpPr>
        <p:spPr>
          <a:xfrm>
            <a:off x="3727938" y="2533352"/>
            <a:ext cx="7817280"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تعتبر قصص "</a:t>
            </a:r>
            <a:r>
              <a:rPr lang="ar-EG" sz="3200" b="0" i="0" u="none" strike="noStrike" cap="none" dirty="0" err="1">
                <a:solidFill>
                  <a:schemeClr val="dk1"/>
                </a:solidFill>
                <a:latin typeface="Simplified Arabic"/>
                <a:ea typeface="Simplified Arabic"/>
                <a:cs typeface="Simplified Arabic"/>
                <a:sym typeface="Simplified Arabic"/>
              </a:rPr>
              <a:t>الكروس</a:t>
            </a:r>
            <a:r>
              <a:rPr lang="ar-EG" sz="3200" b="0" i="0" u="none" strike="noStrike" cap="none" dirty="0">
                <a:solidFill>
                  <a:schemeClr val="dk1"/>
                </a:solidFill>
                <a:latin typeface="Simplified Arabic"/>
                <a:ea typeface="Simplified Arabic"/>
                <a:cs typeface="Simplified Arabic"/>
                <a:sym typeface="Simplified Arabic"/>
              </a:rPr>
              <a:t> ميديا" نمطًا حديثًا في سرد القصص الصحفية، وذلك من خلال توظيف أشكال مختلفة من الوسائط المتعددة في الملف الصحفي الذي ينتجه فريق العمل داخل غرف الأخبار وذلك من أجل جذب أكبر عدد من القراء لمتابعة الموضوعات.</a:t>
            </a:r>
            <a:endParaRPr sz="3200" b="0" i="0" u="none" strike="noStrike" cap="none" dirty="0">
              <a:solidFill>
                <a:srgbClr val="24A9E1"/>
              </a:solidFill>
              <a:latin typeface="Simplified Arabic"/>
              <a:ea typeface="Simplified Arabic"/>
              <a:cs typeface="Simplified Arabic"/>
              <a:sym typeface="Simplified Arabic"/>
            </a:endParaRPr>
          </a:p>
        </p:txBody>
      </p:sp>
      <p:grpSp>
        <p:nvGrpSpPr>
          <p:cNvPr id="195" name="Google Shape;195;p57"/>
          <p:cNvGrpSpPr/>
          <p:nvPr/>
        </p:nvGrpSpPr>
        <p:grpSpPr>
          <a:xfrm>
            <a:off x="455737" y="2496071"/>
            <a:ext cx="2836855" cy="3032418"/>
            <a:chOff x="4303768" y="2367861"/>
            <a:chExt cx="3525573" cy="3366222"/>
          </a:xfrm>
        </p:grpSpPr>
        <p:grpSp>
          <p:nvGrpSpPr>
            <p:cNvPr id="196" name="Google Shape;196;p57"/>
            <p:cNvGrpSpPr/>
            <p:nvPr/>
          </p:nvGrpSpPr>
          <p:grpSpPr>
            <a:xfrm>
              <a:off x="4303768" y="2367861"/>
              <a:ext cx="3525573" cy="3366222"/>
              <a:chOff x="2937022" y="1407071"/>
              <a:chExt cx="3240360" cy="3093900"/>
            </a:xfrm>
          </p:grpSpPr>
          <p:sp>
            <p:nvSpPr>
              <p:cNvPr id="197" name="Google Shape;197;p57"/>
              <p:cNvSpPr/>
              <p:nvPr/>
            </p:nvSpPr>
            <p:spPr>
              <a:xfrm rot="-3058465">
                <a:off x="2937022" y="2540021"/>
                <a:ext cx="3240360" cy="828000"/>
              </a:xfrm>
              <a:prstGeom prst="ellipse">
                <a:avLst/>
              </a:prstGeom>
              <a:noFill/>
              <a:ln w="19050" cap="flat" cmpd="sng">
                <a:solidFill>
                  <a:srgbClr val="E61358"/>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8" name="Google Shape;198;p57"/>
              <p:cNvSpPr/>
              <p:nvPr/>
            </p:nvSpPr>
            <p:spPr>
              <a:xfrm rot="3200770">
                <a:off x="2937022" y="2540021"/>
                <a:ext cx="3240360" cy="828000"/>
              </a:xfrm>
              <a:prstGeom prst="ellipse">
                <a:avLst/>
              </a:prstGeom>
              <a:noFill/>
              <a:ln w="19050" cap="flat" cmpd="sng">
                <a:solidFill>
                  <a:srgbClr val="ED7D1F"/>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199" name="Google Shape;199;p57"/>
              <p:cNvSpPr/>
              <p:nvPr/>
            </p:nvSpPr>
            <p:spPr>
              <a:xfrm>
                <a:off x="2937022" y="2540021"/>
                <a:ext cx="3240360" cy="828000"/>
              </a:xfrm>
              <a:prstGeom prst="ellipse">
                <a:avLst/>
              </a:prstGeom>
              <a:noFill/>
              <a:ln w="19050" cap="flat" cmpd="sng">
                <a:solidFill>
                  <a:srgbClr val="32B5D3"/>
                </a:solidFill>
                <a:prstDash val="solid"/>
                <a:miter lim="800000"/>
                <a:headEnd type="none" w="sm" len="sm"/>
                <a:tailEnd type="none" w="sm" len="sm"/>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sp>
          <p:nvSpPr>
            <p:cNvPr id="200" name="Google Shape;200;p57"/>
            <p:cNvSpPr/>
            <p:nvPr/>
          </p:nvSpPr>
          <p:spPr>
            <a:xfrm>
              <a:off x="7022807" y="2873455"/>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1" name="Google Shape;201;p57"/>
            <p:cNvSpPr/>
            <p:nvPr/>
          </p:nvSpPr>
          <p:spPr>
            <a:xfrm>
              <a:off x="4778408" y="4988799"/>
              <a:ext cx="313384" cy="313384"/>
            </a:xfrm>
            <a:prstGeom prst="ellipse">
              <a:avLst/>
            </a:prstGeom>
            <a:solidFill>
              <a:srgbClr val="E61358"/>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2" name="Google Shape;202;p57"/>
            <p:cNvSpPr/>
            <p:nvPr/>
          </p:nvSpPr>
          <p:spPr>
            <a:xfrm>
              <a:off x="4880179" y="2939986"/>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3" name="Google Shape;203;p57"/>
            <p:cNvSpPr/>
            <p:nvPr/>
          </p:nvSpPr>
          <p:spPr>
            <a:xfrm>
              <a:off x="7013595" y="4981577"/>
              <a:ext cx="246855" cy="246855"/>
            </a:xfrm>
            <a:prstGeom prst="ellipse">
              <a:avLst/>
            </a:prstGeom>
            <a:solidFill>
              <a:srgbClr val="ED7D1F"/>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4" name="Google Shape;204;p57"/>
            <p:cNvSpPr/>
            <p:nvPr/>
          </p:nvSpPr>
          <p:spPr>
            <a:xfrm>
              <a:off x="7582486" y="4078608"/>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5" name="Google Shape;205;p57"/>
            <p:cNvSpPr/>
            <p:nvPr/>
          </p:nvSpPr>
          <p:spPr>
            <a:xfrm>
              <a:off x="4483226" y="3683866"/>
              <a:ext cx="246855" cy="246855"/>
            </a:xfrm>
            <a:prstGeom prst="ellipse">
              <a:avLst/>
            </a:prstGeom>
            <a:solidFill>
              <a:srgbClr val="32B5D3"/>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6" name="Google Shape;206;p57"/>
            <p:cNvSpPr/>
            <p:nvPr/>
          </p:nvSpPr>
          <p:spPr>
            <a:xfrm>
              <a:off x="6230224" y="3527173"/>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sp>
          <p:nvSpPr>
            <p:cNvPr id="207" name="Google Shape;207;p57"/>
            <p:cNvSpPr/>
            <p:nvPr/>
          </p:nvSpPr>
          <p:spPr>
            <a:xfrm>
              <a:off x="6133274" y="4853518"/>
              <a:ext cx="156692" cy="156692"/>
            </a:xfrm>
            <a:prstGeom prst="ellipse">
              <a:avLst/>
            </a:prstGeom>
            <a:solidFill>
              <a:srgbClr val="000000"/>
            </a:solidFill>
            <a:ln>
              <a:noFill/>
            </a:ln>
          </p:spPr>
          <p:txBody>
            <a:bodyPr spcFirstLastPara="1" wrap="square" lIns="91425" tIns="45700" rIns="91425" bIns="45700" anchor="ctr" anchorCtr="0">
              <a:noAutofit/>
            </a:bodyPr>
            <a:lstStyle/>
            <a:p>
              <a:pPr marL="0" marR="0" lvl="0" indent="0" algn="ctr" rtl="0">
                <a:lnSpc>
                  <a:spcPct val="100000"/>
                </a:lnSpc>
                <a:spcBef>
                  <a:spcPts val="0"/>
                </a:spcBef>
                <a:spcAft>
                  <a:spcPts val="0"/>
                </a:spcAft>
                <a:buClr>
                  <a:srgbClr val="000000"/>
                </a:buClr>
                <a:buSzPts val="2700"/>
                <a:buFont typeface="Arial"/>
                <a:buNone/>
              </a:pPr>
              <a:endParaRPr sz="2700" b="0" i="0" u="none" strike="noStrike" cap="none">
                <a:solidFill>
                  <a:srgbClr val="FFFFFF"/>
                </a:solidFill>
                <a:latin typeface="Arial"/>
                <a:ea typeface="Arial"/>
                <a:cs typeface="Arial"/>
                <a:sym typeface="Arial"/>
              </a:endParaRPr>
            </a:p>
          </p:txBody>
        </p:sp>
      </p:grpSp>
      <p:pic>
        <p:nvPicPr>
          <p:cNvPr id="2" name="Picture 1">
            <a:extLst>
              <a:ext uri="{FF2B5EF4-FFF2-40B4-BE49-F238E27FC236}">
                <a16:creationId xmlns:a16="http://schemas.microsoft.com/office/drawing/2014/main" id="{296B76E3-741F-26ED-172A-E34B882DF81F}"/>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211"/>
        <p:cNvGrpSpPr/>
        <p:nvPr/>
      </p:nvGrpSpPr>
      <p:grpSpPr>
        <a:xfrm>
          <a:off x="0" y="0"/>
          <a:ext cx="0" cy="0"/>
          <a:chOff x="0" y="0"/>
          <a:chExt cx="0" cy="0"/>
        </a:xfrm>
      </p:grpSpPr>
      <p:pic>
        <p:nvPicPr>
          <p:cNvPr id="213" name="Google Shape;213;p5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14" name="Google Shape;214;p5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15" name="Google Shape;215;p5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16" name="Google Shape;216;p58"/>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217" name="Google Shape;217;p58"/>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18" name="Google Shape;218;p5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19" name="Google Shape;219;p5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20" name="Google Shape;220;p5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21" name="Google Shape;221;p5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22" name="Google Shape;222;p58"/>
          <p:cNvSpPr txBox="1"/>
          <p:nvPr/>
        </p:nvSpPr>
        <p:spPr>
          <a:xfrm>
            <a:off x="1178674" y="1103941"/>
            <a:ext cx="10401785" cy="5016718"/>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EG" sz="3200" b="0" i="0" u="none" strike="noStrike" cap="none" dirty="0">
                <a:solidFill>
                  <a:srgbClr val="11151A"/>
                </a:solidFill>
                <a:latin typeface="Arial"/>
                <a:ea typeface="Arial"/>
                <a:cs typeface="Arial"/>
                <a:sym typeface="Arial"/>
              </a:rPr>
              <a:t>يقصد بالمصطلح تداخل الوسائط المتعددة لإنتاج محتوى جذاب ومميز، ويعتبر نمطًا حديثًا لسرد القصص الصحفية.</a:t>
            </a:r>
            <a:endParaRPr dirty="0"/>
          </a:p>
          <a:p>
            <a:pPr marL="0" marR="0" lvl="0" indent="0" algn="r" rtl="1">
              <a:lnSpc>
                <a:spcPct val="200000"/>
              </a:lnSpc>
              <a:spcBef>
                <a:spcPts val="0"/>
              </a:spcBef>
              <a:spcAft>
                <a:spcPts val="0"/>
              </a:spcAft>
              <a:buNone/>
            </a:pPr>
            <a:r>
              <a:rPr lang="ar-EG" sz="3200" b="0" i="0" u="none" strike="noStrike" cap="none" dirty="0">
                <a:solidFill>
                  <a:srgbClr val="11151A"/>
                </a:solidFill>
                <a:latin typeface="Arial"/>
                <a:ea typeface="Arial"/>
                <a:cs typeface="Arial"/>
                <a:sym typeface="Arial"/>
              </a:rPr>
              <a:t>ويتميز عدد من المواقع المصرية والعربية في إنتاج هذا النمط بشكل فعال ومميز.</a:t>
            </a:r>
            <a:endParaRPr sz="3200" b="0" i="0" u="none" strike="noStrike" cap="none" dirty="0">
              <a:solidFill>
                <a:srgbClr val="11151A"/>
              </a:solidFill>
              <a:latin typeface="Arial"/>
              <a:ea typeface="Arial"/>
              <a:cs typeface="Arial"/>
              <a:sym typeface="Arial"/>
            </a:endParaRPr>
          </a:p>
          <a:p>
            <a:pPr marL="0" marR="0" lvl="0" indent="0" algn="r" rtl="1">
              <a:lnSpc>
                <a:spcPct val="200000"/>
              </a:lnSpc>
              <a:spcBef>
                <a:spcPts val="0"/>
              </a:spcBef>
              <a:spcAft>
                <a:spcPts val="0"/>
              </a:spcAft>
              <a:buNone/>
            </a:pPr>
            <a:r>
              <a:rPr lang="ar-EG" sz="3200" b="0" i="0" u="none" strike="noStrike" cap="none" dirty="0">
                <a:solidFill>
                  <a:srgbClr val="11151A"/>
                </a:solidFill>
                <a:latin typeface="Arial"/>
                <a:ea typeface="Arial"/>
                <a:cs typeface="Arial"/>
                <a:sym typeface="Arial"/>
              </a:rPr>
              <a:t>موقع يساعد على إنتاج القصص بتقنية كروس ميديا (</a:t>
            </a:r>
            <a:r>
              <a:rPr lang="ar-EG" sz="3200" b="1" i="0" u="none" strike="noStrike" cap="none" dirty="0" err="1">
                <a:solidFill>
                  <a:srgbClr val="C00000"/>
                </a:solidFill>
                <a:latin typeface="Arial"/>
                <a:ea typeface="Arial"/>
                <a:cs typeface="Arial"/>
                <a:sym typeface="Arial"/>
              </a:rPr>
              <a:t>adope</a:t>
            </a:r>
            <a:r>
              <a:rPr lang="ar-EG" sz="3200" b="1" i="0" u="none" strike="noStrike" cap="none" dirty="0">
                <a:solidFill>
                  <a:srgbClr val="C00000"/>
                </a:solidFill>
                <a:latin typeface="Arial"/>
                <a:ea typeface="Arial"/>
                <a:cs typeface="Arial"/>
                <a:sym typeface="Arial"/>
              </a:rPr>
              <a:t> </a:t>
            </a:r>
            <a:r>
              <a:rPr lang="ar-EG" sz="3200" b="1" i="0" u="none" strike="noStrike" cap="none" dirty="0" err="1">
                <a:solidFill>
                  <a:srgbClr val="C00000"/>
                </a:solidFill>
                <a:latin typeface="Arial"/>
                <a:ea typeface="Arial"/>
                <a:cs typeface="Arial"/>
                <a:sym typeface="Arial"/>
              </a:rPr>
              <a:t>spark</a:t>
            </a:r>
            <a:r>
              <a:rPr lang="ar-EG" sz="3200" b="0" i="0" u="none" strike="noStrike" cap="none" dirty="0">
                <a:solidFill>
                  <a:srgbClr val="11151A"/>
                </a:solidFill>
                <a:latin typeface="Arial"/>
                <a:ea typeface="Arial"/>
                <a:cs typeface="Arial"/>
                <a:sym typeface="Arial"/>
              </a:rPr>
              <a:t>).</a:t>
            </a:r>
            <a:endParaRPr dirty="0"/>
          </a:p>
        </p:txBody>
      </p:sp>
      <p:pic>
        <p:nvPicPr>
          <p:cNvPr id="2" name="Picture 1">
            <a:extLst>
              <a:ext uri="{FF2B5EF4-FFF2-40B4-BE49-F238E27FC236}">
                <a16:creationId xmlns:a16="http://schemas.microsoft.com/office/drawing/2014/main" id="{96D0CCEE-6E72-B0A7-1DB9-424B171F2129}"/>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226"/>
        <p:cNvGrpSpPr/>
        <p:nvPr/>
      </p:nvGrpSpPr>
      <p:grpSpPr>
        <a:xfrm>
          <a:off x="0" y="0"/>
          <a:ext cx="0" cy="0"/>
          <a:chOff x="0" y="0"/>
          <a:chExt cx="0" cy="0"/>
        </a:xfrm>
      </p:grpSpPr>
      <p:pic>
        <p:nvPicPr>
          <p:cNvPr id="228" name="Google Shape;228;p59"/>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29" name="Google Shape;229;p5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30" name="Google Shape;230;p5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31" name="Google Shape;231;p59"/>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232" name="Google Shape;232;p59"/>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33" name="Google Shape;233;p5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34" name="Google Shape;234;p5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35" name="Google Shape;235;p5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36" name="Google Shape;236;p5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37" name="Google Shape;237;p59"/>
          <p:cNvSpPr txBox="1"/>
          <p:nvPr/>
        </p:nvSpPr>
        <p:spPr>
          <a:xfrm>
            <a:off x="1262952" y="1603098"/>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طرق تنفيذ قصة صحفية بتقنية كروس ميديا: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تقسيم المهام والمسؤوليات بين أعضاء فريق العمل وذلك على النحو التالي: (باحث، صحفي ميداني، مصور فيديو، مصور فوتوغرافي، رسام كاريكاتير، مونتير، ومصمم إنفوجرافيك، وفرد متخصص في اختيار الموسيقى المصاحبة للموضوع).</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85328914-F095-407F-3917-6653D6141445}"/>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pic>
        <p:nvPicPr>
          <p:cNvPr id="243" name="Google Shape;243;p60"/>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44" name="Google Shape;244;p6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45" name="Google Shape;245;p6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46" name="Google Shape;246;p60"/>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247" name="Google Shape;247;p60"/>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48" name="Google Shape;248;p6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49" name="Google Shape;249;p6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50" name="Google Shape;250;p6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51" name="Google Shape;251;p6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52" name="Google Shape;252;p60"/>
          <p:cNvSpPr txBox="1"/>
          <p:nvPr/>
        </p:nvSpPr>
        <p:spPr>
          <a:xfrm>
            <a:off x="1262952" y="1603098"/>
            <a:ext cx="10401785" cy="3780866"/>
          </a:xfrm>
          <a:prstGeom prst="rect">
            <a:avLst/>
          </a:prstGeom>
          <a:noFill/>
          <a:ln>
            <a:noFill/>
          </a:ln>
        </p:spPr>
        <p:txBody>
          <a:bodyPr spcFirstLastPara="1" wrap="square" lIns="91425" tIns="45700" rIns="91425" bIns="45700" anchor="t" anchorCtr="0">
            <a:spAutoFit/>
          </a:bodyPr>
          <a:lstStyle/>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لا يشترط توظيف جميع أشكال الوسائط المتعددة في ملف صحفي واحد، ولكن يختار الصحفي ما يتلاءم من باقة الوسائط المتعددة أثناء تنفيذ موضوعه.</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تحديد المحاور الرئيسية والثانوية في القصة الصحفية التي يعدها فريق العمل وذلك حتى يتم إبرازها جيداً.</a:t>
            </a:r>
            <a:endParaRPr/>
          </a:p>
        </p:txBody>
      </p:sp>
      <p:pic>
        <p:nvPicPr>
          <p:cNvPr id="2" name="Picture 1">
            <a:extLst>
              <a:ext uri="{FF2B5EF4-FFF2-40B4-BE49-F238E27FC236}">
                <a16:creationId xmlns:a16="http://schemas.microsoft.com/office/drawing/2014/main" id="{917DC2CA-6B82-8E50-58C8-18FB482AFEC8}"/>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256"/>
        <p:cNvGrpSpPr/>
        <p:nvPr/>
      </p:nvGrpSpPr>
      <p:grpSpPr>
        <a:xfrm>
          <a:off x="0" y="0"/>
          <a:ext cx="0" cy="0"/>
          <a:chOff x="0" y="0"/>
          <a:chExt cx="0" cy="0"/>
        </a:xfrm>
      </p:grpSpPr>
      <p:pic>
        <p:nvPicPr>
          <p:cNvPr id="258" name="Google Shape;258;p6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59" name="Google Shape;259;p6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60" name="Google Shape;260;p6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61" name="Google Shape;261;p61"/>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262" name="Google Shape;262;p61"/>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63" name="Google Shape;263;p6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64" name="Google Shape;264;p6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65" name="Google Shape;265;p6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66" name="Google Shape;266;p6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67" name="Google Shape;267;p61"/>
          <p:cNvSpPr txBox="1"/>
          <p:nvPr/>
        </p:nvSpPr>
        <p:spPr>
          <a:xfrm>
            <a:off x="1262952" y="1603098"/>
            <a:ext cx="10401785" cy="430780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ترتيب الوسائط المتعددة بشكل منطقي يعكس محاور الموضوع الصحفي التي قام فريق العمل بتحديدها.</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أن يقسم الصحفي المواد الصحفية إلى فقرات تحتوي على معلومات مركزة.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تفادي تكرار المعلومات الصحفية المذكورة في النصوص أو الوسائط المتعددة، حتى يجد القارئ معلومة جديدة عند مطالعة النصوص الصحفية أو مشاهدة العروض البصرية.</a:t>
            </a:r>
            <a:endParaRPr/>
          </a:p>
        </p:txBody>
      </p:sp>
      <p:pic>
        <p:nvPicPr>
          <p:cNvPr id="2" name="Picture 1">
            <a:extLst>
              <a:ext uri="{FF2B5EF4-FFF2-40B4-BE49-F238E27FC236}">
                <a16:creationId xmlns:a16="http://schemas.microsoft.com/office/drawing/2014/main" id="{089B18AA-C130-3599-7A63-36ECDEDC05E5}"/>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271"/>
        <p:cNvGrpSpPr/>
        <p:nvPr/>
      </p:nvGrpSpPr>
      <p:grpSpPr>
        <a:xfrm>
          <a:off x="0" y="0"/>
          <a:ext cx="0" cy="0"/>
          <a:chOff x="0" y="0"/>
          <a:chExt cx="0" cy="0"/>
        </a:xfrm>
      </p:grpSpPr>
      <p:pic>
        <p:nvPicPr>
          <p:cNvPr id="273" name="Google Shape;273;p6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74" name="Google Shape;274;p6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75" name="Google Shape;275;p6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76" name="Google Shape;276;p62"/>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277" name="Google Shape;277;p62"/>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78" name="Google Shape;278;p6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79" name="Google Shape;279;p6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80" name="Google Shape;280;p6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81" name="Google Shape;281;p6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82" name="Google Shape;282;p62"/>
          <p:cNvSpPr txBox="1"/>
          <p:nvPr/>
        </p:nvSpPr>
        <p:spPr>
          <a:xfrm>
            <a:off x="1262952" y="1603098"/>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يجب أن تكون اللغة سهلة وبسيطة ومباشرة، وتختلف حسب طبيعة الوسيلة.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كتابة عناوين جذابة.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تحديد الصورة الرئيسية في القصة، والأطراف الفاعلة في القصة.</a:t>
            </a:r>
            <a:endParaRPr/>
          </a:p>
        </p:txBody>
      </p:sp>
      <p:pic>
        <p:nvPicPr>
          <p:cNvPr id="2" name="Picture 1">
            <a:extLst>
              <a:ext uri="{FF2B5EF4-FFF2-40B4-BE49-F238E27FC236}">
                <a16:creationId xmlns:a16="http://schemas.microsoft.com/office/drawing/2014/main" id="{C93CA0D2-460B-130E-392A-1A8FEEF96F9C}"/>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286"/>
        <p:cNvGrpSpPr/>
        <p:nvPr/>
      </p:nvGrpSpPr>
      <p:grpSpPr>
        <a:xfrm>
          <a:off x="0" y="0"/>
          <a:ext cx="0" cy="0"/>
          <a:chOff x="0" y="0"/>
          <a:chExt cx="0" cy="0"/>
        </a:xfrm>
      </p:grpSpPr>
      <p:pic>
        <p:nvPicPr>
          <p:cNvPr id="288" name="Google Shape;288;p6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289" name="Google Shape;289;p6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290" name="Google Shape;290;p6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291" name="Google Shape;291;p6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292" name="Google Shape;292;p63"/>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293" name="Google Shape;293;p6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294" name="Google Shape;294;p6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295" name="Google Shape;295;p6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296" name="Google Shape;296;p6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297" name="Google Shape;297;p63"/>
          <p:cNvSpPr txBox="1"/>
          <p:nvPr/>
        </p:nvSpPr>
        <p:spPr>
          <a:xfrm>
            <a:off x="1670890" y="1930481"/>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القصص الإنسانية يكون محورها الأشخاص، وبالتالي يجب العمل على توثيق مشاعرهم وذلك من خلال: الصور، والصوت، والفيديوهات، ورسوم الكاريكاتير.</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يفضل أن تكون الجمل قصيرة، ومعبرة عن الموضوع الذي يعده فريق العمل.</a:t>
            </a:r>
            <a:endParaRPr/>
          </a:p>
        </p:txBody>
      </p:sp>
      <p:pic>
        <p:nvPicPr>
          <p:cNvPr id="2" name="Picture 1">
            <a:extLst>
              <a:ext uri="{FF2B5EF4-FFF2-40B4-BE49-F238E27FC236}">
                <a16:creationId xmlns:a16="http://schemas.microsoft.com/office/drawing/2014/main" id="{1CB2BFC6-3106-8B7C-18A6-6062D822E191}"/>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301"/>
        <p:cNvGrpSpPr/>
        <p:nvPr/>
      </p:nvGrpSpPr>
      <p:grpSpPr>
        <a:xfrm>
          <a:off x="0" y="0"/>
          <a:ext cx="0" cy="0"/>
          <a:chOff x="0" y="0"/>
          <a:chExt cx="0" cy="0"/>
        </a:xfrm>
      </p:grpSpPr>
      <p:pic>
        <p:nvPicPr>
          <p:cNvPr id="303" name="Google Shape;303;p6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04" name="Google Shape;304;p6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05" name="Google Shape;305;p6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06" name="Google Shape;306;p64"/>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07" name="Google Shape;307;p64"/>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الطرق الحديثة في إنتاج المحتوى الرقمي</a:t>
            </a:r>
            <a:endParaRPr sz="3600" b="1" i="0" u="none" strike="noStrike" cap="none">
              <a:solidFill>
                <a:srgbClr val="FFFFFF"/>
              </a:solidFill>
              <a:latin typeface="Simplified Arabic"/>
              <a:ea typeface="Simplified Arabic"/>
              <a:cs typeface="Simplified Arabic"/>
              <a:sym typeface="Simplified Arabic"/>
            </a:endParaRPr>
          </a:p>
        </p:txBody>
      </p:sp>
      <p:sp>
        <p:nvSpPr>
          <p:cNvPr id="308" name="Google Shape;308;p6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09" name="Google Shape;309;p6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10" name="Google Shape;310;p6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11" name="Google Shape;311;p6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12" name="Google Shape;312;p64"/>
          <p:cNvSpPr txBox="1"/>
          <p:nvPr/>
        </p:nvSpPr>
        <p:spPr>
          <a:xfrm>
            <a:off x="5245747" y="1808960"/>
            <a:ext cx="6826928" cy="619232"/>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أمثلة على قصص كروس ميديا (Cross Media)</a:t>
            </a:r>
            <a:endParaRPr sz="3200" b="1" i="0" u="none" strike="noStrike" cap="none">
              <a:solidFill>
                <a:srgbClr val="24A9E1"/>
              </a:solidFill>
              <a:latin typeface="Simplified Arabic"/>
              <a:ea typeface="Simplified Arabic"/>
              <a:cs typeface="Simplified Arabic"/>
              <a:sym typeface="Simplified Arabic"/>
            </a:endParaRPr>
          </a:p>
        </p:txBody>
      </p:sp>
      <p:sp>
        <p:nvSpPr>
          <p:cNvPr id="313" name="Google Shape;313;p64"/>
          <p:cNvSpPr txBox="1"/>
          <p:nvPr/>
        </p:nvSpPr>
        <p:spPr>
          <a:xfrm>
            <a:off x="5152329" y="2872994"/>
            <a:ext cx="6365630" cy="3594638"/>
          </a:xfrm>
          <a:prstGeom prst="rect">
            <a:avLst/>
          </a:prstGeom>
          <a:noFill/>
          <a:ln>
            <a:noFill/>
          </a:ln>
        </p:spPr>
        <p:txBody>
          <a:bodyPr spcFirstLastPara="1" wrap="square" lIns="91425" tIns="45700" rIns="91425" bIns="45700" anchor="t" anchorCtr="0">
            <a:spAutoFit/>
          </a:bodyPr>
          <a:lstStyle/>
          <a:p>
            <a:pPr marL="0" marR="0" lvl="0" indent="0" algn="r" rtl="1">
              <a:lnSpc>
                <a:spcPct val="200000"/>
              </a:lnSpc>
              <a:spcBef>
                <a:spcPts val="0"/>
              </a:spcBef>
              <a:spcAft>
                <a:spcPts val="0"/>
              </a:spcAft>
              <a:buNone/>
            </a:pPr>
            <a:r>
              <a:rPr lang="ar-EG" sz="4000" b="0" i="0" u="sng" strike="noStrike" cap="none">
                <a:solidFill>
                  <a:srgbClr val="3A3838"/>
                </a:solidFill>
                <a:latin typeface="Arial"/>
                <a:ea typeface="Arial"/>
                <a:cs typeface="Arial"/>
                <a:sym typeface="Arial"/>
                <a:hlinkClick r:id="rId6">
                  <a:extLst>
                    <a:ext uri="{A12FA001-AC4F-418D-AE19-62706E023703}">
                      <ahyp:hlinkClr xmlns:ahyp="http://schemas.microsoft.com/office/drawing/2018/hyperlinkcolor" val="tx"/>
                    </a:ext>
                  </a:extLst>
                </a:hlinkClick>
              </a:rPr>
              <a:t>أوطان في القاهرة</a:t>
            </a:r>
            <a:endParaRPr sz="4000" b="0" i="0" u="none" strike="noStrike" cap="none">
              <a:solidFill>
                <a:srgbClr val="3A3838"/>
              </a:solidFill>
              <a:latin typeface="Arial"/>
              <a:ea typeface="Arial"/>
              <a:cs typeface="Arial"/>
              <a:sym typeface="Arial"/>
            </a:endParaRPr>
          </a:p>
          <a:p>
            <a:pPr marL="0" marR="0" lvl="0" indent="0" algn="r" rtl="1">
              <a:lnSpc>
                <a:spcPct val="200000"/>
              </a:lnSpc>
              <a:spcBef>
                <a:spcPts val="0"/>
              </a:spcBef>
              <a:spcAft>
                <a:spcPts val="0"/>
              </a:spcAft>
              <a:buNone/>
            </a:pPr>
            <a:r>
              <a:rPr lang="ar-EG" sz="4000" b="0" i="0" u="sng" strike="noStrike" cap="none">
                <a:solidFill>
                  <a:srgbClr val="3A3838"/>
                </a:solidFill>
                <a:latin typeface="Arial"/>
                <a:ea typeface="Arial"/>
                <a:cs typeface="Arial"/>
                <a:sym typeface="Arial"/>
                <a:hlinkClick r:id="rId7">
                  <a:extLst>
                    <a:ext uri="{A12FA001-AC4F-418D-AE19-62706E023703}">
                      <ahyp:hlinkClr xmlns:ahyp="http://schemas.microsoft.com/office/drawing/2018/hyperlinkcolor" val="tx"/>
                    </a:ext>
                  </a:extLst>
                </a:hlinkClick>
              </a:rPr>
              <a:t>منفى الزعيم</a:t>
            </a:r>
            <a:endParaRPr sz="4000" b="0" i="0" u="none" strike="noStrike" cap="none">
              <a:solidFill>
                <a:srgbClr val="3A3838"/>
              </a:solidFill>
              <a:latin typeface="Arial"/>
              <a:ea typeface="Arial"/>
              <a:cs typeface="Arial"/>
              <a:sym typeface="Arial"/>
            </a:endParaRPr>
          </a:p>
          <a:p>
            <a:pPr marL="0" marR="0" lvl="0" indent="0" algn="r" rtl="1">
              <a:lnSpc>
                <a:spcPct val="200000"/>
              </a:lnSpc>
              <a:spcBef>
                <a:spcPts val="0"/>
              </a:spcBef>
              <a:spcAft>
                <a:spcPts val="0"/>
              </a:spcAft>
              <a:buNone/>
            </a:pPr>
            <a:endParaRPr sz="4000" b="0" i="0" u="none" strike="noStrike" cap="none">
              <a:solidFill>
                <a:srgbClr val="3A3838"/>
              </a:solidFill>
              <a:latin typeface="Arial"/>
              <a:ea typeface="Arial"/>
              <a:cs typeface="Arial"/>
              <a:sym typeface="Arial"/>
            </a:endParaRPr>
          </a:p>
        </p:txBody>
      </p:sp>
      <p:pic>
        <p:nvPicPr>
          <p:cNvPr id="2" name="Picture 1">
            <a:extLst>
              <a:ext uri="{FF2B5EF4-FFF2-40B4-BE49-F238E27FC236}">
                <a16:creationId xmlns:a16="http://schemas.microsoft.com/office/drawing/2014/main" id="{663186B6-05B0-C746-EBF9-85A8579AC2E5}"/>
              </a:ext>
            </a:extLst>
          </p:cNvPr>
          <p:cNvPicPr>
            <a:picLocks noChangeAspect="1"/>
          </p:cNvPicPr>
          <p:nvPr/>
        </p:nvPicPr>
        <p:blipFill>
          <a:blip r:embed="rId8"/>
          <a:stretch>
            <a:fillRect/>
          </a:stretch>
        </p:blipFill>
        <p:spPr>
          <a:xfrm>
            <a:off x="442964" y="5282670"/>
            <a:ext cx="1575330" cy="1575330"/>
          </a:xfrm>
          <a:prstGeom prst="rect">
            <a:avLst/>
          </a:prstGeom>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Shape 317"/>
        <p:cNvGrpSpPr/>
        <p:nvPr/>
      </p:nvGrpSpPr>
      <p:grpSpPr>
        <a:xfrm>
          <a:off x="0" y="0"/>
          <a:ext cx="0" cy="0"/>
          <a:chOff x="0" y="0"/>
          <a:chExt cx="0" cy="0"/>
        </a:xfrm>
      </p:grpSpPr>
      <p:pic>
        <p:nvPicPr>
          <p:cNvPr id="319" name="Google Shape;319;p6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20" name="Google Shape;320;p6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21" name="Google Shape;321;p6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22" name="Google Shape;322;p65"/>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23" name="Google Shape;323;p65"/>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24" name="Google Shape;324;p6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25" name="Google Shape;325;p6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26" name="Google Shape;326;p6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27" name="Google Shape;327;p6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28" name="Google Shape;328;p65"/>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عبارة عن رسومات ونصوص مختصرة تشكل تصويراً إعلامياً واحداً حول موضوع معين، ويعتبر من أكثر الرسومات تأثيراً على إدراك المُتلقي في استقبال المعلومة وتعطي تصوُراً واضحاً للموضوع بشكل جذاب.</a:t>
            </a:r>
            <a:endParaRPr sz="3200" b="0" i="0" u="none" strike="noStrike" cap="none" dirty="0">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579EA4D3-4D5F-EB7F-7882-71FB61F7FFEB}"/>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Shape 332"/>
        <p:cNvGrpSpPr/>
        <p:nvPr/>
      </p:nvGrpSpPr>
      <p:grpSpPr>
        <a:xfrm>
          <a:off x="0" y="0"/>
          <a:ext cx="0" cy="0"/>
          <a:chOff x="0" y="0"/>
          <a:chExt cx="0" cy="0"/>
        </a:xfrm>
      </p:grpSpPr>
      <p:pic>
        <p:nvPicPr>
          <p:cNvPr id="334" name="Google Shape;334;p6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35" name="Google Shape;335;p6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36" name="Google Shape;336;p6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37" name="Google Shape;337;p66"/>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38" name="Google Shape;338;p66"/>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39" name="Google Shape;339;p6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40" name="Google Shape;340;p66"/>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41" name="Google Shape;341;p6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42" name="Google Shape;342;p6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43" name="Google Shape;343;p66"/>
          <p:cNvSpPr txBox="1"/>
          <p:nvPr/>
        </p:nvSpPr>
        <p:spPr>
          <a:xfrm>
            <a:off x="1240047" y="1580927"/>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استخدامات الإنفوجرافيك؟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تشير الدراسات إلى أن هناك 90% من قراء الإعلام الرقمي يفضّلون المحتوى المرئي بدلًا من المكتوب والتقليدي، ويستخدمه المسوّقون على مواقع التواصل الاجتماعي التي لتقديم نصائح طبية على الإنترنت والموظفين والمدراء في الشركات الذين يعتمدون على البيانات، والمعلمين والطلاب</a:t>
            </a:r>
            <a:endParaRPr/>
          </a:p>
        </p:txBody>
      </p:sp>
      <p:pic>
        <p:nvPicPr>
          <p:cNvPr id="2" name="Picture 1">
            <a:extLst>
              <a:ext uri="{FF2B5EF4-FFF2-40B4-BE49-F238E27FC236}">
                <a16:creationId xmlns:a16="http://schemas.microsoft.com/office/drawing/2014/main" id="{DB5AD10B-15FE-7DA3-E2EE-7DAAC8CBBE04}"/>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Shape 347"/>
        <p:cNvGrpSpPr/>
        <p:nvPr/>
      </p:nvGrpSpPr>
      <p:grpSpPr>
        <a:xfrm>
          <a:off x="0" y="0"/>
          <a:ext cx="0" cy="0"/>
          <a:chOff x="0" y="0"/>
          <a:chExt cx="0" cy="0"/>
        </a:xfrm>
      </p:grpSpPr>
      <p:pic>
        <p:nvPicPr>
          <p:cNvPr id="349" name="Google Shape;349;p67"/>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50" name="Google Shape;350;p6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51" name="Google Shape;351;p6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52" name="Google Shape;352;p67"/>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53" name="Google Shape;353;p67"/>
          <p:cNvSpPr txBox="1"/>
          <p:nvPr/>
        </p:nvSpPr>
        <p:spPr>
          <a:xfrm>
            <a:off x="3599793" y="562889"/>
            <a:ext cx="218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54" name="Google Shape;354;p6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55" name="Google Shape;355;p6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56" name="Google Shape;356;p6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57" name="Google Shape;357;p6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58" name="Google Shape;358;p67"/>
          <p:cNvSpPr txBox="1"/>
          <p:nvPr/>
        </p:nvSpPr>
        <p:spPr>
          <a:xfrm>
            <a:off x="1116173" y="2303310"/>
            <a:ext cx="10401785" cy="1673110"/>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كما يستخدم الإنفوجرافيك الأشخاص الذين يمتلكون الكثير من المعلومات والإحصاءات ويريدون إيصالها إلى الآخرين وتبسيطها بأسهل طريقة ممكنة وبأسلوب جذّاب من خلال إنشاء الرسوم المصورة.</a:t>
            </a:r>
            <a:endParaRPr sz="3200" b="0" i="0" u="none" strike="noStrike" cap="none">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A2DBD7B8-C582-4CF9-6972-C165689329F4}"/>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362"/>
        <p:cNvGrpSpPr/>
        <p:nvPr/>
      </p:nvGrpSpPr>
      <p:grpSpPr>
        <a:xfrm>
          <a:off x="0" y="0"/>
          <a:ext cx="0" cy="0"/>
          <a:chOff x="0" y="0"/>
          <a:chExt cx="0" cy="0"/>
        </a:xfrm>
      </p:grpSpPr>
      <p:pic>
        <p:nvPicPr>
          <p:cNvPr id="364" name="Google Shape;364;p6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65" name="Google Shape;365;p6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66" name="Google Shape;366;p6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67" name="Google Shape;367;p68"/>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68" name="Google Shape;368;p68"/>
          <p:cNvSpPr txBox="1"/>
          <p:nvPr/>
        </p:nvSpPr>
        <p:spPr>
          <a:xfrm>
            <a:off x="3599792" y="562889"/>
            <a:ext cx="30346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أهمية الإنفوجرافيك</a:t>
            </a:r>
            <a:endParaRPr sz="3600" b="1" i="0" u="none" strike="noStrike" cap="none">
              <a:solidFill>
                <a:srgbClr val="FFFFFF"/>
              </a:solidFill>
              <a:latin typeface="Simplified Arabic"/>
              <a:ea typeface="Simplified Arabic"/>
              <a:cs typeface="Simplified Arabic"/>
              <a:sym typeface="Simplified Arabic"/>
            </a:endParaRPr>
          </a:p>
        </p:txBody>
      </p:sp>
      <p:sp>
        <p:nvSpPr>
          <p:cNvPr id="369" name="Google Shape;369;p6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70" name="Google Shape;370;p6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71" name="Google Shape;371;p6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72" name="Google Shape;372;p68"/>
          <p:cNvSpPr txBox="1"/>
          <p:nvPr/>
        </p:nvSpPr>
        <p:spPr>
          <a:xfrm>
            <a:off x="1116173" y="2303310"/>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تسهيل وتبسيط المعلومات وتعزيز تذكرها من قِبل القراء فالذاكرة الصوريّة أفضل من الذاكرة النصيّة.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تقديم لمحة عامة عن موضوع معين حيث يُستخدم الإنفوجرافيك بشكل أساسي من أجل تفصيل جوانب الموضوع المعقدة وتقسيمها إلى عناصر أبسط تُستعرض على شكل صور ورموز ضمن الإنفوجرافيك.</a:t>
            </a:r>
            <a:endParaRPr/>
          </a:p>
        </p:txBody>
      </p:sp>
      <p:pic>
        <p:nvPicPr>
          <p:cNvPr id="2" name="Picture 1">
            <a:extLst>
              <a:ext uri="{FF2B5EF4-FFF2-40B4-BE49-F238E27FC236}">
                <a16:creationId xmlns:a16="http://schemas.microsoft.com/office/drawing/2014/main" id="{730FCAB5-361F-893F-E779-0C1EF52EE1BD}"/>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376"/>
        <p:cNvGrpSpPr/>
        <p:nvPr/>
      </p:nvGrpSpPr>
      <p:grpSpPr>
        <a:xfrm>
          <a:off x="0" y="0"/>
          <a:ext cx="0" cy="0"/>
          <a:chOff x="0" y="0"/>
          <a:chExt cx="0" cy="0"/>
        </a:xfrm>
      </p:grpSpPr>
      <p:pic>
        <p:nvPicPr>
          <p:cNvPr id="378" name="Google Shape;378;p69"/>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79" name="Google Shape;379;p6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80" name="Google Shape;380;p6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81" name="Google Shape;381;p69"/>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82" name="Google Shape;382;p69"/>
          <p:cNvSpPr txBox="1"/>
          <p:nvPr/>
        </p:nvSpPr>
        <p:spPr>
          <a:xfrm>
            <a:off x="3599792" y="562889"/>
            <a:ext cx="303468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أهمية الإنفوجرافيك</a:t>
            </a:r>
            <a:endParaRPr sz="3600" b="1" i="0" u="none" strike="noStrike" cap="none">
              <a:solidFill>
                <a:srgbClr val="FFFFFF"/>
              </a:solidFill>
              <a:latin typeface="Simplified Arabic"/>
              <a:ea typeface="Simplified Arabic"/>
              <a:cs typeface="Simplified Arabic"/>
              <a:sym typeface="Simplified Arabic"/>
            </a:endParaRPr>
          </a:p>
        </p:txBody>
      </p:sp>
      <p:sp>
        <p:nvSpPr>
          <p:cNvPr id="383" name="Google Shape;383;p6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84" name="Google Shape;384;p6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385" name="Google Shape;385;p6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386" name="Google Shape;386;p69"/>
          <p:cNvSpPr txBox="1"/>
          <p:nvPr/>
        </p:nvSpPr>
        <p:spPr>
          <a:xfrm>
            <a:off x="1116173" y="2303310"/>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تلخيص المقالات والدراسات الطويلة ومقارنة عدّة خيارات مُتاحة أمام العميل أو القارئ في موضوع معيّن. </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 زيادة الوعي حول أمر ما، حيث تستخدمها المنظمات الدولية كثيرًا في هذا المجال مثل "البروشور" الصحيّة والوقائية التي نشرتها منظمة الصحة العالمية خلال فترة انتشار وباء كورونا المستجد عام 2019 .</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B684CA14-E361-C9F8-ABA8-70FE977862BB}"/>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2" name="Google Shape;392;p70"/>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93" name="Google Shape;393;p7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94" name="Google Shape;394;p7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95" name="Google Shape;395;p70"/>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96" name="Google Shape;396;p70"/>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397" name="Google Shape;397;p7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98" name="Google Shape;398;p7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99" name="Google Shape;399;p7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00" name="Google Shape;400;p7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01" name="Google Shape;401;p70"/>
          <p:cNvSpPr txBox="1"/>
          <p:nvPr/>
        </p:nvSpPr>
        <p:spPr>
          <a:xfrm>
            <a:off x="1116173" y="1680798"/>
            <a:ext cx="10401785" cy="4834745"/>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الإنفوجرافيك الإحصائي:</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يعتبر النوع الأفضل في عرض إحصائيات المنتجات أو الخدمات التجارية بشكل مرئي مع تقديم بيانات، ويركز على الأرقام التي تعكس جودة المنتجات ونجاحه في سوق العمل، والتصميمات والصور والمخططات البيانية التي يمكن أن تجمعها مع الأرقام بأسلوب مميز، ما يساعدك على تحويل الأرقام المملة إلى مادة مرئية جميلة وملفتة تعزز ثقتهم بالعلامة التجارية. </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1794A1B5-3DE1-93FF-BBE7-21B8403117A7}"/>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390"/>
        <p:cNvGrpSpPr/>
        <p:nvPr/>
      </p:nvGrpSpPr>
      <p:grpSpPr>
        <a:xfrm>
          <a:off x="0" y="0"/>
          <a:ext cx="0" cy="0"/>
          <a:chOff x="0" y="0"/>
          <a:chExt cx="0" cy="0"/>
        </a:xfrm>
      </p:grpSpPr>
      <p:pic>
        <p:nvPicPr>
          <p:cNvPr id="392" name="Google Shape;392;p70"/>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393" name="Google Shape;393;p7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394" name="Google Shape;394;p7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395" name="Google Shape;395;p70"/>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396" name="Google Shape;396;p70"/>
          <p:cNvSpPr txBox="1"/>
          <p:nvPr/>
        </p:nvSpPr>
        <p:spPr>
          <a:xfrm>
            <a:off x="2331714" y="562889"/>
            <a:ext cx="4688846"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الإحصائي</a:t>
            </a:r>
          </a:p>
        </p:txBody>
      </p:sp>
      <p:sp>
        <p:nvSpPr>
          <p:cNvPr id="397" name="Google Shape;397;p7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398" name="Google Shape;398;p7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399" name="Google Shape;399;p7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00" name="Google Shape;400;p7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AC221910-CDE2-6E06-363F-903B6913C13D}"/>
              </a:ext>
            </a:extLst>
          </p:cNvPr>
          <p:cNvPicPr>
            <a:picLocks noChangeAspect="1"/>
          </p:cNvPicPr>
          <p:nvPr/>
        </p:nvPicPr>
        <p:blipFill>
          <a:blip r:embed="rId6"/>
          <a:stretch>
            <a:fillRect/>
          </a:stretch>
        </p:blipFill>
        <p:spPr>
          <a:xfrm>
            <a:off x="2440788" y="1604797"/>
            <a:ext cx="7274708" cy="3904182"/>
          </a:xfrm>
          <a:prstGeom prst="rect">
            <a:avLst/>
          </a:prstGeom>
        </p:spPr>
      </p:pic>
      <p:pic>
        <p:nvPicPr>
          <p:cNvPr id="2" name="Picture 1">
            <a:extLst>
              <a:ext uri="{FF2B5EF4-FFF2-40B4-BE49-F238E27FC236}">
                <a16:creationId xmlns:a16="http://schemas.microsoft.com/office/drawing/2014/main" id="{2AAAABB3-C019-00AC-40B1-A29C6FE07DA9}"/>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1423912109"/>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7" name="Google Shape;407;p7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08" name="Google Shape;408;p7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09" name="Google Shape;409;p7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10" name="Google Shape;410;p71"/>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11" name="Google Shape;411;p71"/>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12" name="Google Shape;412;p7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13" name="Google Shape;413;p7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14" name="Google Shape;414;p7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15" name="Google Shape;415;p71"/>
          <p:cNvSpPr txBox="1"/>
          <p:nvPr/>
        </p:nvSpPr>
        <p:spPr>
          <a:xfrm>
            <a:off x="1116173" y="1725900"/>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الإنفوجرافيك التعليمي:</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يعتمد هذا النوع على تأكيد مفهوم أو فكرة معيّنة، وهو النوع المفضل في شرح أو تبسيط مفهوم جديد تتبناه في منتجات أو خدمات الشركات، ويُستخدم في الأوساط التعليمية من قبل المدرّسين أو الطلاب لتوضيح  معلومة معيّنة أو كوسيلة تدريسية تعتمد الصور والرسومات كطريقة لإيصال المعلومات </a:t>
            </a:r>
            <a:endParaRPr/>
          </a:p>
        </p:txBody>
      </p:sp>
      <p:pic>
        <p:nvPicPr>
          <p:cNvPr id="2" name="Picture 1">
            <a:extLst>
              <a:ext uri="{FF2B5EF4-FFF2-40B4-BE49-F238E27FC236}">
                <a16:creationId xmlns:a16="http://schemas.microsoft.com/office/drawing/2014/main" id="{FD11553F-71C2-1488-5550-DEEB492D3723}"/>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405"/>
        <p:cNvGrpSpPr/>
        <p:nvPr/>
      </p:nvGrpSpPr>
      <p:grpSpPr>
        <a:xfrm>
          <a:off x="0" y="0"/>
          <a:ext cx="0" cy="0"/>
          <a:chOff x="0" y="0"/>
          <a:chExt cx="0" cy="0"/>
        </a:xfrm>
      </p:grpSpPr>
      <p:pic>
        <p:nvPicPr>
          <p:cNvPr id="407" name="Google Shape;407;p7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08" name="Google Shape;408;p7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09" name="Google Shape;409;p7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10" name="Google Shape;410;p71"/>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11" name="Google Shape;411;p71"/>
          <p:cNvSpPr txBox="1"/>
          <p:nvPr/>
        </p:nvSpPr>
        <p:spPr>
          <a:xfrm>
            <a:off x="2997200" y="562889"/>
            <a:ext cx="3850640"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الإنفوجرافيك</a:t>
            </a:r>
            <a:r>
              <a:rPr lang="ar-EG" sz="3600" b="1" i="0" u="none" strike="noStrike" cap="none" dirty="0">
                <a:solidFill>
                  <a:srgbClr val="FFFFFF"/>
                </a:solidFill>
                <a:latin typeface="Simplified Arabic"/>
                <a:ea typeface="Simplified Arabic"/>
                <a:cs typeface="Simplified Arabic"/>
                <a:sym typeface="Simplified Arabic"/>
              </a:rPr>
              <a:t> التعليمي</a:t>
            </a:r>
          </a:p>
        </p:txBody>
      </p:sp>
      <p:sp>
        <p:nvSpPr>
          <p:cNvPr id="412" name="Google Shape;412;p7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13" name="Google Shape;413;p7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14" name="Google Shape;414;p7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2E4D7075-29BA-0A47-6364-327EF521F6B7}"/>
              </a:ext>
            </a:extLst>
          </p:cNvPr>
          <p:cNvPicPr>
            <a:picLocks noChangeAspect="1"/>
          </p:cNvPicPr>
          <p:nvPr/>
        </p:nvPicPr>
        <p:blipFill>
          <a:blip r:embed="rId6"/>
          <a:stretch>
            <a:fillRect/>
          </a:stretch>
        </p:blipFill>
        <p:spPr>
          <a:xfrm>
            <a:off x="2194479" y="1610200"/>
            <a:ext cx="7733034" cy="4092356"/>
          </a:xfrm>
          <a:prstGeom prst="rect">
            <a:avLst/>
          </a:prstGeom>
        </p:spPr>
      </p:pic>
      <p:pic>
        <p:nvPicPr>
          <p:cNvPr id="2" name="Picture 1">
            <a:extLst>
              <a:ext uri="{FF2B5EF4-FFF2-40B4-BE49-F238E27FC236}">
                <a16:creationId xmlns:a16="http://schemas.microsoft.com/office/drawing/2014/main" id="{0EB76649-FAFF-4C7C-6473-86E321C57D7D}"/>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395046089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1" name="Google Shape;421;p7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22" name="Google Shape;422;p7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23" name="Google Shape;423;p7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24" name="Google Shape;424;p72"/>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25" name="Google Shape;425;p72"/>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26" name="Google Shape;426;p7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27" name="Google Shape;427;p7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28" name="Google Shape;428;p7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29" name="Google Shape;429;p7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30" name="Google Shape;430;p72"/>
          <p:cNvSpPr txBox="1"/>
          <p:nvPr/>
        </p:nvSpPr>
        <p:spPr>
          <a:xfrm>
            <a:off x="1116173" y="1869398"/>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err="1">
                <a:solidFill>
                  <a:schemeClr val="dk1"/>
                </a:solidFill>
                <a:latin typeface="Simplified Arabic"/>
                <a:ea typeface="Simplified Arabic"/>
                <a:cs typeface="Simplified Arabic"/>
                <a:sym typeface="Simplified Arabic"/>
              </a:rPr>
              <a:t>إنفوجرافيك</a:t>
            </a:r>
            <a:r>
              <a:rPr lang="ar-EG" sz="3200" b="1" i="0" u="none" strike="noStrike" cap="none" dirty="0">
                <a:solidFill>
                  <a:schemeClr val="dk1"/>
                </a:solidFill>
                <a:latin typeface="Simplified Arabic"/>
                <a:ea typeface="Simplified Arabic"/>
                <a:cs typeface="Simplified Arabic"/>
                <a:sym typeface="Simplified Arabic"/>
              </a:rPr>
              <a:t> العمليات: </a:t>
            </a:r>
            <a:endParaRPr dirty="0"/>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هذا النوع متخصص في شرح خطوات أو مراحل استخدام منتج أو خدمة لحلّ مشكلة معينة، كما يمكنك استثماره في تبسيط مراحل تصنيع المنتجات في محاولة كسب ثقة العملاء من خلال التأكيد على جودة وإتقان مراحل التصنيع. </a:t>
            </a: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85C784D7-EACD-D7FE-2E30-AF02FA88330F}"/>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Shape 419"/>
        <p:cNvGrpSpPr/>
        <p:nvPr/>
      </p:nvGrpSpPr>
      <p:grpSpPr>
        <a:xfrm>
          <a:off x="0" y="0"/>
          <a:ext cx="0" cy="0"/>
          <a:chOff x="0" y="0"/>
          <a:chExt cx="0" cy="0"/>
        </a:xfrm>
      </p:grpSpPr>
      <p:pic>
        <p:nvPicPr>
          <p:cNvPr id="421" name="Google Shape;421;p7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22" name="Google Shape;422;p7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23" name="Google Shape;423;p7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24" name="Google Shape;424;p72"/>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25" name="Google Shape;425;p72"/>
          <p:cNvSpPr txBox="1"/>
          <p:nvPr/>
        </p:nvSpPr>
        <p:spPr>
          <a:xfrm>
            <a:off x="2722880" y="562889"/>
            <a:ext cx="389127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العمليات </a:t>
            </a:r>
          </a:p>
        </p:txBody>
      </p:sp>
      <p:sp>
        <p:nvSpPr>
          <p:cNvPr id="426" name="Google Shape;426;p7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27" name="Google Shape;427;p7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28" name="Google Shape;428;p7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29" name="Google Shape;429;p7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73482D12-91C0-6026-9C58-EEE5E8BDB156}"/>
              </a:ext>
            </a:extLst>
          </p:cNvPr>
          <p:cNvPicPr>
            <a:picLocks noChangeAspect="1"/>
          </p:cNvPicPr>
          <p:nvPr/>
        </p:nvPicPr>
        <p:blipFill>
          <a:blip r:embed="rId6"/>
          <a:stretch>
            <a:fillRect/>
          </a:stretch>
        </p:blipFill>
        <p:spPr>
          <a:xfrm>
            <a:off x="2331714" y="1458441"/>
            <a:ext cx="7528572" cy="3941118"/>
          </a:xfrm>
          <a:prstGeom prst="rect">
            <a:avLst/>
          </a:prstGeom>
        </p:spPr>
      </p:pic>
      <p:pic>
        <p:nvPicPr>
          <p:cNvPr id="2" name="Picture 1">
            <a:extLst>
              <a:ext uri="{FF2B5EF4-FFF2-40B4-BE49-F238E27FC236}">
                <a16:creationId xmlns:a16="http://schemas.microsoft.com/office/drawing/2014/main" id="{F3FAF5FD-03C0-014D-98B2-971A65E84B69}"/>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324805312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pic>
        <p:nvPicPr>
          <p:cNvPr id="451" name="Google Shape;451;p7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52" name="Google Shape;452;p7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53" name="Google Shape;453;p7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54" name="Google Shape;454;p74"/>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55" name="Google Shape;455;p74"/>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56" name="Google Shape;456;p7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57" name="Google Shape;457;p7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58" name="Google Shape;458;p7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59" name="Google Shape;459;p7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60" name="Google Shape;460;p74"/>
          <p:cNvSpPr txBox="1"/>
          <p:nvPr/>
        </p:nvSpPr>
        <p:spPr>
          <a:xfrm>
            <a:off x="971090" y="186390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إنفوجرافيك المقارنات: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يستخدم إذا أردت أن تُجري مقارنة تستعرض فيها ميزات منتجاتك عن المنتجات التقليدية الأخرى، أو إن كنت تقدم مجموعة متنوعة من المنتجات المتشابهة وترغب في شرح الفروق الأساسية بينها للعميل ليسهل عليه الاختيار.</a:t>
            </a:r>
            <a:endParaRPr/>
          </a:p>
        </p:txBody>
      </p:sp>
      <p:pic>
        <p:nvPicPr>
          <p:cNvPr id="2" name="Picture 1">
            <a:extLst>
              <a:ext uri="{FF2B5EF4-FFF2-40B4-BE49-F238E27FC236}">
                <a16:creationId xmlns:a16="http://schemas.microsoft.com/office/drawing/2014/main" id="{31032625-8766-AA30-749E-54B81FB38857}"/>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Shape 449"/>
        <p:cNvGrpSpPr/>
        <p:nvPr/>
      </p:nvGrpSpPr>
      <p:grpSpPr>
        <a:xfrm>
          <a:off x="0" y="0"/>
          <a:ext cx="0" cy="0"/>
          <a:chOff x="0" y="0"/>
          <a:chExt cx="0" cy="0"/>
        </a:xfrm>
      </p:grpSpPr>
      <p:pic>
        <p:nvPicPr>
          <p:cNvPr id="451" name="Google Shape;451;p7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52" name="Google Shape;452;p7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53" name="Google Shape;453;p7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54" name="Google Shape;454;p74"/>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55" name="Google Shape;455;p74"/>
          <p:cNvSpPr txBox="1"/>
          <p:nvPr/>
        </p:nvSpPr>
        <p:spPr>
          <a:xfrm>
            <a:off x="2613212" y="562889"/>
            <a:ext cx="400094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المقارنات</a:t>
            </a:r>
          </a:p>
        </p:txBody>
      </p:sp>
      <p:sp>
        <p:nvSpPr>
          <p:cNvPr id="456" name="Google Shape;456;p7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57" name="Google Shape;457;p7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58" name="Google Shape;458;p7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59" name="Google Shape;459;p7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5" name="Picture 4">
            <a:extLst>
              <a:ext uri="{FF2B5EF4-FFF2-40B4-BE49-F238E27FC236}">
                <a16:creationId xmlns:a16="http://schemas.microsoft.com/office/drawing/2014/main" id="{2BFCA62D-85B7-6605-4F86-D55195A8CFF1}"/>
              </a:ext>
            </a:extLst>
          </p:cNvPr>
          <p:cNvPicPr>
            <a:picLocks noChangeAspect="1"/>
          </p:cNvPicPr>
          <p:nvPr/>
        </p:nvPicPr>
        <p:blipFill>
          <a:blip r:embed="rId6"/>
          <a:stretch>
            <a:fillRect/>
          </a:stretch>
        </p:blipFill>
        <p:spPr>
          <a:xfrm>
            <a:off x="2613212" y="1247972"/>
            <a:ext cx="6666359" cy="4566525"/>
          </a:xfrm>
          <a:prstGeom prst="rect">
            <a:avLst/>
          </a:prstGeom>
        </p:spPr>
      </p:pic>
      <p:pic>
        <p:nvPicPr>
          <p:cNvPr id="2" name="Picture 1">
            <a:extLst>
              <a:ext uri="{FF2B5EF4-FFF2-40B4-BE49-F238E27FC236}">
                <a16:creationId xmlns:a16="http://schemas.microsoft.com/office/drawing/2014/main" id="{B6DE4BA9-4D60-D017-4D39-A358D7A84313}"/>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280999233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6" name="Google Shape;466;p7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67" name="Google Shape;467;p7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68" name="Google Shape;468;p7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69" name="Google Shape;469;p75"/>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70" name="Google Shape;470;p75"/>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أنواع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471" name="Google Shape;471;p7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72" name="Google Shape;472;p7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73" name="Google Shape;473;p7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74" name="Google Shape;474;p7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75" name="Google Shape;475;p75"/>
          <p:cNvSpPr txBox="1"/>
          <p:nvPr/>
        </p:nvSpPr>
        <p:spPr>
          <a:xfrm>
            <a:off x="971090" y="198321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إنفوجرافيك القوائم: </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يتميز بأن محتواه مباشر، بمعنى أن العميل أو القارئ لا يحتاج إلى إجراء مقارنة أو فهم العناصر أو الخطوات السابقة ضمن الإنفوجرافيك نفسه، فكل تعداد ضمن القائمة مستقل بذاته.</a:t>
            </a:r>
            <a:endParaRPr/>
          </a:p>
        </p:txBody>
      </p:sp>
      <p:pic>
        <p:nvPicPr>
          <p:cNvPr id="2" name="Picture 1">
            <a:extLst>
              <a:ext uri="{FF2B5EF4-FFF2-40B4-BE49-F238E27FC236}">
                <a16:creationId xmlns:a16="http://schemas.microsoft.com/office/drawing/2014/main" id="{DB3DD734-712E-8C33-E00D-3567799A65A3}"/>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Shape 464"/>
        <p:cNvGrpSpPr/>
        <p:nvPr/>
      </p:nvGrpSpPr>
      <p:grpSpPr>
        <a:xfrm>
          <a:off x="0" y="0"/>
          <a:ext cx="0" cy="0"/>
          <a:chOff x="0" y="0"/>
          <a:chExt cx="0" cy="0"/>
        </a:xfrm>
      </p:grpSpPr>
      <p:pic>
        <p:nvPicPr>
          <p:cNvPr id="466" name="Google Shape;466;p7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67" name="Google Shape;467;p7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68" name="Google Shape;468;p7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69" name="Google Shape;469;p75"/>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70" name="Google Shape;470;p75"/>
          <p:cNvSpPr txBox="1"/>
          <p:nvPr/>
        </p:nvSpPr>
        <p:spPr>
          <a:xfrm>
            <a:off x="2854960" y="562889"/>
            <a:ext cx="375919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القوائم</a:t>
            </a:r>
          </a:p>
        </p:txBody>
      </p:sp>
      <p:sp>
        <p:nvSpPr>
          <p:cNvPr id="471" name="Google Shape;471;p7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72" name="Google Shape;472;p7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473" name="Google Shape;473;p7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74" name="Google Shape;474;p7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3" name="Picture 2">
            <a:extLst>
              <a:ext uri="{FF2B5EF4-FFF2-40B4-BE49-F238E27FC236}">
                <a16:creationId xmlns:a16="http://schemas.microsoft.com/office/drawing/2014/main" id="{85D2571C-4637-038C-7A4A-1A13334043D2}"/>
              </a:ext>
            </a:extLst>
          </p:cNvPr>
          <p:cNvPicPr>
            <a:picLocks noChangeAspect="1"/>
          </p:cNvPicPr>
          <p:nvPr/>
        </p:nvPicPr>
        <p:blipFill>
          <a:blip r:embed="rId6"/>
          <a:stretch>
            <a:fillRect/>
          </a:stretch>
        </p:blipFill>
        <p:spPr>
          <a:xfrm>
            <a:off x="3581597" y="1340851"/>
            <a:ext cx="5395740" cy="4437476"/>
          </a:xfrm>
          <a:prstGeom prst="rect">
            <a:avLst/>
          </a:prstGeom>
        </p:spPr>
      </p:pic>
      <p:pic>
        <p:nvPicPr>
          <p:cNvPr id="2" name="Picture 1">
            <a:extLst>
              <a:ext uri="{FF2B5EF4-FFF2-40B4-BE49-F238E27FC236}">
                <a16:creationId xmlns:a16="http://schemas.microsoft.com/office/drawing/2014/main" id="{6A090894-8967-D7CD-DDCE-E593AE2B9A2A}"/>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371733368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Shape 479"/>
        <p:cNvGrpSpPr/>
        <p:nvPr/>
      </p:nvGrpSpPr>
      <p:grpSpPr>
        <a:xfrm>
          <a:off x="0" y="0"/>
          <a:ext cx="0" cy="0"/>
          <a:chOff x="0" y="0"/>
          <a:chExt cx="0" cy="0"/>
        </a:xfrm>
      </p:grpSpPr>
      <p:pic>
        <p:nvPicPr>
          <p:cNvPr id="481" name="Google Shape;481;p7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82" name="Google Shape;482;p7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83" name="Google Shape;483;p7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84" name="Google Shape;484;p76"/>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85" name="Google Shape;485;p76"/>
          <p:cNvSpPr txBox="1"/>
          <p:nvPr/>
        </p:nvSpPr>
        <p:spPr>
          <a:xfrm>
            <a:off x="2181501" y="562889"/>
            <a:ext cx="53470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sz="3600" b="1" i="0" u="none" strike="noStrike" cap="none">
              <a:solidFill>
                <a:srgbClr val="FFFFFF"/>
              </a:solidFill>
              <a:latin typeface="Simplified Arabic"/>
              <a:ea typeface="Simplified Arabic"/>
              <a:cs typeface="Simplified Arabic"/>
              <a:sym typeface="Simplified Arabic"/>
            </a:endParaRPr>
          </a:p>
        </p:txBody>
      </p:sp>
      <p:sp>
        <p:nvSpPr>
          <p:cNvPr id="486" name="Google Shape;486;p7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487" name="Google Shape;487;p7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488" name="Google Shape;488;p7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489" name="Google Shape;489;p76"/>
          <p:cNvSpPr txBox="1"/>
          <p:nvPr/>
        </p:nvSpPr>
        <p:spPr>
          <a:xfrm>
            <a:off x="951111" y="1983211"/>
            <a:ext cx="10401785" cy="2726988"/>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تجنّب السرد الخبري</a:t>
            </a:r>
            <a:endParaRPr dirty="0"/>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يفضل عدم استخدام مصطلحات خبرية من قبيل "أعلن هذا الطرف" و "وصف الطرف الآخر" أو "إحصاء عدد القتلى والجرحى" احرص دائمًا على الاختصار وكتابة الكلمات والمعلومات المهمّة فقط.</a:t>
            </a:r>
            <a:endParaRPr dirty="0"/>
          </a:p>
        </p:txBody>
      </p:sp>
      <p:pic>
        <p:nvPicPr>
          <p:cNvPr id="2" name="Picture 1">
            <a:extLst>
              <a:ext uri="{FF2B5EF4-FFF2-40B4-BE49-F238E27FC236}">
                <a16:creationId xmlns:a16="http://schemas.microsoft.com/office/drawing/2014/main" id="{41A9D71F-D16A-930D-57B2-846CDB174D0C}"/>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Shape 493"/>
        <p:cNvGrpSpPr/>
        <p:nvPr/>
      </p:nvGrpSpPr>
      <p:grpSpPr>
        <a:xfrm>
          <a:off x="0" y="0"/>
          <a:ext cx="0" cy="0"/>
          <a:chOff x="0" y="0"/>
          <a:chExt cx="0" cy="0"/>
        </a:xfrm>
      </p:grpSpPr>
      <p:pic>
        <p:nvPicPr>
          <p:cNvPr id="495" name="Google Shape;495;p77"/>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496" name="Google Shape;496;p7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497" name="Google Shape;497;p7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498" name="Google Shape;498;p77"/>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499" name="Google Shape;499;p77"/>
          <p:cNvSpPr txBox="1"/>
          <p:nvPr/>
        </p:nvSpPr>
        <p:spPr>
          <a:xfrm>
            <a:off x="1874166" y="562889"/>
            <a:ext cx="55324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00" name="Google Shape;500;p7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01" name="Google Shape;501;p7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02" name="Google Shape;502;p7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03" name="Google Shape;503;p7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04" name="Google Shape;504;p77"/>
          <p:cNvSpPr txBox="1"/>
          <p:nvPr/>
        </p:nvSpPr>
        <p:spPr>
          <a:xfrm>
            <a:off x="895107" y="1879558"/>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a:solidFill>
                  <a:schemeClr val="dk1"/>
                </a:solidFill>
                <a:latin typeface="Simplified Arabic"/>
                <a:ea typeface="Simplified Arabic"/>
                <a:cs typeface="Simplified Arabic"/>
                <a:sym typeface="Simplified Arabic"/>
              </a:rPr>
              <a:t>اسأل مرتين وأجب مرة واحدة</a:t>
            </a:r>
            <a:endParaRPr/>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أجِب فقط عن الأسئلة المهمّة المتعلقة بالمنتج أو الخدمة التي تقدّمها وتشرح عنها في الإنفوجرافيك بأسلوب تشويقي.</a:t>
            </a:r>
            <a:endParaRPr/>
          </a:p>
        </p:txBody>
      </p:sp>
      <p:pic>
        <p:nvPicPr>
          <p:cNvPr id="2" name="Picture 1">
            <a:extLst>
              <a:ext uri="{FF2B5EF4-FFF2-40B4-BE49-F238E27FC236}">
                <a16:creationId xmlns:a16="http://schemas.microsoft.com/office/drawing/2014/main" id="{0C2B479D-BC6B-308C-33BA-BB1982964521}"/>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Shape 508"/>
        <p:cNvGrpSpPr/>
        <p:nvPr/>
      </p:nvGrpSpPr>
      <p:grpSpPr>
        <a:xfrm>
          <a:off x="0" y="0"/>
          <a:ext cx="0" cy="0"/>
          <a:chOff x="0" y="0"/>
          <a:chExt cx="0" cy="0"/>
        </a:xfrm>
      </p:grpSpPr>
      <p:pic>
        <p:nvPicPr>
          <p:cNvPr id="510" name="Google Shape;510;p7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11" name="Google Shape;511;p7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12" name="Google Shape;512;p7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13" name="Google Shape;513;p78"/>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514" name="Google Shape;514;p78"/>
          <p:cNvSpPr txBox="1"/>
          <p:nvPr/>
        </p:nvSpPr>
        <p:spPr>
          <a:xfrm>
            <a:off x="2237939" y="521308"/>
            <a:ext cx="5153963"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15" name="Google Shape;515;p7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16" name="Google Shape;516;p7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17" name="Google Shape;517;p7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18" name="Google Shape;518;p7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19" name="Google Shape;519;p78"/>
          <p:cNvSpPr txBox="1"/>
          <p:nvPr/>
        </p:nvSpPr>
        <p:spPr>
          <a:xfrm>
            <a:off x="900752" y="1806348"/>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استفد من عنصر المفاجأة والصدمة</a:t>
            </a:r>
            <a:endParaRPr dirty="0"/>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 الطريقةُ الأمثل لشدّ اهتمام جمهورك من خلال تقديم معلومات صادمة تستفزّهم وتُدهشهم، وبالتالي تحثّهم على مواصلة القراءة.</a:t>
            </a:r>
            <a:endParaRPr dirty="0"/>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احرص على تضمين عنصر المفاجأة في </a:t>
            </a:r>
            <a:r>
              <a:rPr lang="ar-EG" sz="3200" b="0" i="0" u="none" strike="noStrike" cap="none" dirty="0" err="1">
                <a:solidFill>
                  <a:schemeClr val="dk1"/>
                </a:solidFill>
                <a:latin typeface="Simplified Arabic"/>
                <a:ea typeface="Simplified Arabic"/>
                <a:cs typeface="Simplified Arabic"/>
                <a:sym typeface="Simplified Arabic"/>
              </a:rPr>
              <a:t>الإنفوجرافيك</a:t>
            </a:r>
            <a:r>
              <a:rPr lang="ar-EG" sz="3200" b="0" i="0" u="none" strike="noStrike" cap="none" dirty="0">
                <a:solidFill>
                  <a:schemeClr val="dk1"/>
                </a:solidFill>
                <a:latin typeface="Simplified Arabic"/>
                <a:ea typeface="Simplified Arabic"/>
                <a:cs typeface="Simplified Arabic"/>
                <a:sym typeface="Simplified Arabic"/>
              </a:rPr>
              <a:t> الخاص بك، والذي قد يكون على شكلّ أيّ ممّا يلي: </a:t>
            </a:r>
            <a:endParaRPr dirty="0"/>
          </a:p>
          <a:p>
            <a:pPr marL="0" marR="0" lvl="0" indent="0" algn="just" rtl="1">
              <a:lnSpc>
                <a:spcPct val="107000"/>
              </a:lnSpc>
              <a:spcBef>
                <a:spcPts val="0"/>
              </a:spcBef>
              <a:spcAft>
                <a:spcPts val="0"/>
              </a:spcAft>
              <a:buClr>
                <a:srgbClr val="000000"/>
              </a:buClr>
              <a:buSzPts val="3200"/>
              <a:buFont typeface="Arial"/>
              <a:buNone/>
            </a:pPr>
            <a:endParaRPr sz="3200" b="1" i="0" u="none" strike="noStrike" cap="none"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EFBBCBE7-03D5-3635-20D0-07A21FDEA0D8}"/>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Shape 523"/>
        <p:cNvGrpSpPr/>
        <p:nvPr/>
      </p:nvGrpSpPr>
      <p:grpSpPr>
        <a:xfrm>
          <a:off x="0" y="0"/>
          <a:ext cx="0" cy="0"/>
          <a:chOff x="0" y="0"/>
          <a:chExt cx="0" cy="0"/>
        </a:xfrm>
      </p:grpSpPr>
      <p:pic>
        <p:nvPicPr>
          <p:cNvPr id="525" name="Google Shape;525;p79"/>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26" name="Google Shape;526;p7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27" name="Google Shape;527;p7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28" name="Google Shape;528;p79"/>
          <p:cNvPicPr preferRelativeResize="0"/>
          <p:nvPr/>
        </p:nvPicPr>
        <p:blipFill rotWithShape="1">
          <a:blip r:embed="rId5">
            <a:alphaModFix/>
          </a:blip>
          <a:srcRect/>
          <a:stretch/>
        </p:blipFill>
        <p:spPr>
          <a:xfrm>
            <a:off x="20217" y="50476"/>
            <a:ext cx="8509914" cy="1610200"/>
          </a:xfrm>
          <a:prstGeom prst="rect">
            <a:avLst/>
          </a:prstGeom>
          <a:noFill/>
          <a:ln>
            <a:noFill/>
          </a:ln>
        </p:spPr>
      </p:pic>
      <p:sp>
        <p:nvSpPr>
          <p:cNvPr id="529" name="Google Shape;529;p79"/>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30" name="Google Shape;530;p7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31" name="Google Shape;531;p7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32" name="Google Shape;532;p7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33" name="Google Shape;533;p7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34" name="Google Shape;534;p79"/>
          <p:cNvSpPr txBox="1"/>
          <p:nvPr/>
        </p:nvSpPr>
        <p:spPr>
          <a:xfrm>
            <a:off x="971090" y="1848308"/>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أرقام وإحصائيات صادمة. </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حقائق ومعلومات لا يعرفها الكثيرون، وتخالف التوقّعات والمعتقدات السائدة. </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مقارنات ومفارقات بين أمرين (قد تكون بين منتجين بعيدين كلّ البعد عن بعضهما البعض لكن هنالك رابط غريب يجمعهما).</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BDDCA985-A9D5-F1EF-751C-C6E6461823AD}"/>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Shape 538"/>
        <p:cNvGrpSpPr/>
        <p:nvPr/>
      </p:nvGrpSpPr>
      <p:grpSpPr>
        <a:xfrm>
          <a:off x="0" y="0"/>
          <a:ext cx="0" cy="0"/>
          <a:chOff x="0" y="0"/>
          <a:chExt cx="0" cy="0"/>
        </a:xfrm>
      </p:grpSpPr>
      <p:pic>
        <p:nvPicPr>
          <p:cNvPr id="540" name="Google Shape;540;p80"/>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41" name="Google Shape;541;p80"/>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42" name="Google Shape;542;p80"/>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43" name="Google Shape;543;p80"/>
          <p:cNvPicPr preferRelativeResize="0"/>
          <p:nvPr/>
        </p:nvPicPr>
        <p:blipFill rotWithShape="1">
          <a:blip r:embed="rId5">
            <a:alphaModFix/>
          </a:blip>
          <a:srcRect/>
          <a:stretch/>
        </p:blipFill>
        <p:spPr>
          <a:xfrm>
            <a:off x="20217" y="50476"/>
            <a:ext cx="8509914" cy="1610200"/>
          </a:xfrm>
          <a:prstGeom prst="rect">
            <a:avLst/>
          </a:prstGeom>
          <a:noFill/>
          <a:ln>
            <a:noFill/>
          </a:ln>
        </p:spPr>
      </p:pic>
      <p:sp>
        <p:nvSpPr>
          <p:cNvPr id="544" name="Google Shape;544;p80"/>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45" name="Google Shape;545;p80"/>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46" name="Google Shape;546;p80"/>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47" name="Google Shape;547;p80"/>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48" name="Google Shape;548;p80"/>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49" name="Google Shape;549;p80"/>
          <p:cNvSpPr txBox="1"/>
          <p:nvPr/>
        </p:nvSpPr>
        <p:spPr>
          <a:xfrm>
            <a:off x="1116173" y="1905249"/>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a:solidFill>
                  <a:schemeClr val="dk1"/>
                </a:solidFill>
                <a:latin typeface="Simplified Arabic"/>
                <a:ea typeface="Simplified Arabic"/>
                <a:cs typeface="Simplified Arabic"/>
                <a:sym typeface="Simplified Arabic"/>
              </a:rPr>
              <a:t>لا تجعل نفسك محاضرًا في ندوة</a:t>
            </a:r>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تجنّب المعلومات المكثّفة، ولا تستخدم أسلوب الأمر، فهو منفّر في الكثير من الأحيان، فيجب الاعتماد على البساطة والاختصار، وصيغة خطاب قريبة من القارئ.</a:t>
            </a:r>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sz="3200" b="1"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36A05353-544A-1A20-D4F2-19CC4B25755E}"/>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Shape 553"/>
        <p:cNvGrpSpPr/>
        <p:nvPr/>
      </p:nvGrpSpPr>
      <p:grpSpPr>
        <a:xfrm>
          <a:off x="0" y="0"/>
          <a:ext cx="0" cy="0"/>
          <a:chOff x="0" y="0"/>
          <a:chExt cx="0" cy="0"/>
        </a:xfrm>
      </p:grpSpPr>
      <p:pic>
        <p:nvPicPr>
          <p:cNvPr id="555" name="Google Shape;555;p8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56" name="Google Shape;556;p8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57" name="Google Shape;557;p8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58" name="Google Shape;558;p81"/>
          <p:cNvPicPr preferRelativeResize="0"/>
          <p:nvPr/>
        </p:nvPicPr>
        <p:blipFill rotWithShape="1">
          <a:blip r:embed="rId5">
            <a:alphaModFix/>
          </a:blip>
          <a:srcRect/>
          <a:stretch/>
        </p:blipFill>
        <p:spPr>
          <a:xfrm>
            <a:off x="20217" y="50476"/>
            <a:ext cx="8509914" cy="1610200"/>
          </a:xfrm>
          <a:prstGeom prst="rect">
            <a:avLst/>
          </a:prstGeom>
          <a:noFill/>
          <a:ln>
            <a:noFill/>
          </a:ln>
        </p:spPr>
      </p:pic>
      <p:sp>
        <p:nvSpPr>
          <p:cNvPr id="559" name="Google Shape;559;p81"/>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60" name="Google Shape;560;p8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61" name="Google Shape;561;p8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62" name="Google Shape;562;p8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63" name="Google Shape;563;p81"/>
          <p:cNvSpPr txBox="1"/>
          <p:nvPr/>
        </p:nvSpPr>
        <p:spPr>
          <a:xfrm>
            <a:off x="1116173" y="1905249"/>
            <a:ext cx="10401785" cy="430780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dirty="0">
                <a:solidFill>
                  <a:schemeClr val="dk1"/>
                </a:solidFill>
                <a:latin typeface="Simplified Arabic"/>
                <a:ea typeface="Simplified Arabic"/>
                <a:cs typeface="Simplified Arabic"/>
                <a:sym typeface="Simplified Arabic"/>
              </a:rPr>
              <a:t>استخدم مصادر متعددة</a:t>
            </a:r>
            <a:endParaRPr dirty="0"/>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اعتمد مصدرًا واحدًا عند البحث، واجمع مصادر متعددة وقارن بينها، ثم جهّز محتوى </a:t>
            </a:r>
            <a:r>
              <a:rPr lang="ar-EG" sz="3200" b="0" i="0" u="none" strike="noStrike" cap="none" dirty="0" err="1">
                <a:solidFill>
                  <a:schemeClr val="dk1"/>
                </a:solidFill>
                <a:latin typeface="Simplified Arabic"/>
                <a:ea typeface="Simplified Arabic"/>
                <a:cs typeface="Simplified Arabic"/>
                <a:sym typeface="Simplified Arabic"/>
              </a:rPr>
              <a:t>الإنفوجرافيك</a:t>
            </a:r>
            <a:r>
              <a:rPr lang="ar-EG" sz="3200" b="0" i="0" u="none" strike="noStrike" cap="none" dirty="0">
                <a:solidFill>
                  <a:schemeClr val="dk1"/>
                </a:solidFill>
                <a:latin typeface="Simplified Arabic"/>
                <a:ea typeface="Simplified Arabic"/>
                <a:cs typeface="Simplified Arabic"/>
                <a:sym typeface="Simplified Arabic"/>
              </a:rPr>
              <a:t> بناءً على المصادر الأصحّ والأكثر موثوقية. </a:t>
            </a:r>
            <a:endParaRPr dirty="0"/>
          </a:p>
          <a:p>
            <a:pPr marL="0" marR="0" lvl="0" indent="0" algn="just" rtl="1">
              <a:lnSpc>
                <a:spcPct val="107000"/>
              </a:lnSpc>
              <a:spcBef>
                <a:spcPts val="0"/>
              </a:spcBef>
              <a:spcAft>
                <a:spcPts val="0"/>
              </a:spcAft>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dirty="0">
                <a:solidFill>
                  <a:schemeClr val="dk1"/>
                </a:solidFill>
                <a:latin typeface="Simplified Arabic"/>
                <a:ea typeface="Simplified Arabic"/>
                <a:cs typeface="Simplified Arabic"/>
                <a:sym typeface="Simplified Arabic"/>
              </a:rPr>
              <a:t>	</a:t>
            </a:r>
            <a:endParaRPr dirty="0"/>
          </a:p>
          <a:p>
            <a:pPr marL="0" marR="0" lvl="0" indent="0" algn="just" rtl="1">
              <a:lnSpc>
                <a:spcPct val="107000"/>
              </a:lnSpc>
              <a:spcBef>
                <a:spcPts val="0"/>
              </a:spcBef>
              <a:spcAft>
                <a:spcPts val="0"/>
              </a:spcAft>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endParaRPr sz="3200" b="0" i="0" u="none" strike="noStrike" cap="none"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E8E2258B-39C6-F29C-E072-D927411F067F}"/>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Shape 567"/>
        <p:cNvGrpSpPr/>
        <p:nvPr/>
      </p:nvGrpSpPr>
      <p:grpSpPr>
        <a:xfrm>
          <a:off x="0" y="0"/>
          <a:ext cx="0" cy="0"/>
          <a:chOff x="0" y="0"/>
          <a:chExt cx="0" cy="0"/>
        </a:xfrm>
      </p:grpSpPr>
      <p:pic>
        <p:nvPicPr>
          <p:cNvPr id="569" name="Google Shape;569;p8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70" name="Google Shape;570;p8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71" name="Google Shape;571;p8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72" name="Google Shape;572;p82"/>
          <p:cNvPicPr preferRelativeResize="0"/>
          <p:nvPr/>
        </p:nvPicPr>
        <p:blipFill rotWithShape="1">
          <a:blip r:embed="rId5">
            <a:alphaModFix/>
          </a:blip>
          <a:srcRect/>
          <a:stretch/>
        </p:blipFill>
        <p:spPr>
          <a:xfrm>
            <a:off x="20217" y="50476"/>
            <a:ext cx="8509914" cy="1610200"/>
          </a:xfrm>
          <a:prstGeom prst="rect">
            <a:avLst/>
          </a:prstGeom>
          <a:noFill/>
          <a:ln>
            <a:noFill/>
          </a:ln>
        </p:spPr>
      </p:pic>
      <p:sp>
        <p:nvSpPr>
          <p:cNvPr id="573" name="Google Shape;573;p82"/>
          <p:cNvSpPr txBox="1"/>
          <p:nvPr/>
        </p:nvSpPr>
        <p:spPr>
          <a:xfrm>
            <a:off x="2065631" y="606850"/>
            <a:ext cx="5509459"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نصائح لتصميم إنفوجرافيك مميز </a:t>
            </a:r>
            <a:endParaRPr/>
          </a:p>
        </p:txBody>
      </p:sp>
      <p:sp>
        <p:nvSpPr>
          <p:cNvPr id="574" name="Google Shape;574;p8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75" name="Google Shape;575;p8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76" name="Google Shape;576;p8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77" name="Google Shape;577;p8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78" name="Google Shape;578;p82"/>
          <p:cNvSpPr txBox="1"/>
          <p:nvPr/>
        </p:nvSpPr>
        <p:spPr>
          <a:xfrm>
            <a:off x="1116173" y="1881845"/>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1" i="0" u="none" strike="noStrike" cap="none">
                <a:solidFill>
                  <a:schemeClr val="dk1"/>
                </a:solidFill>
                <a:latin typeface="Simplified Arabic"/>
                <a:ea typeface="Simplified Arabic"/>
                <a:cs typeface="Simplified Arabic"/>
                <a:sym typeface="Simplified Arabic"/>
              </a:rPr>
              <a:t>التزم بالبساطة </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يجب الالتزام بالبساطة في تصميم الإنفوجرافيك وإيصال المعلومة إلى الجهة المستهدفة بوضوح وبشكل بسيط وسهل.</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استخدم تصميمات بسيطة بألوان مناسبة لا تشتّت الانتباه، واحرص على تناسق النصّ وإظهار المعلومات المهمّة بلون وحجم مختلف.</a:t>
            </a:r>
            <a:endParaRPr/>
          </a:p>
        </p:txBody>
      </p:sp>
      <p:pic>
        <p:nvPicPr>
          <p:cNvPr id="2" name="Picture 1">
            <a:extLst>
              <a:ext uri="{FF2B5EF4-FFF2-40B4-BE49-F238E27FC236}">
                <a16:creationId xmlns:a16="http://schemas.microsoft.com/office/drawing/2014/main" id="{C99396A6-B97A-B412-DFF0-71F2D7863E11}"/>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4" name="Google Shape;584;p8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85" name="Google Shape;585;p8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86" name="Google Shape;586;p8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87" name="Google Shape;587;p8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588" name="Google Shape;588;p83"/>
          <p:cNvSpPr txBox="1"/>
          <p:nvPr/>
        </p:nvSpPr>
        <p:spPr>
          <a:xfrm>
            <a:off x="2685392" y="548879"/>
            <a:ext cx="451804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مواقع لتصميم الإنفوجرافيك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589" name="Google Shape;589;p8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90" name="Google Shape;590;p8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91" name="Google Shape;591;p8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92" name="Google Shape;592;p8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93" name="Google Shape;593;p83"/>
          <p:cNvSpPr txBox="1"/>
          <p:nvPr/>
        </p:nvSpPr>
        <p:spPr>
          <a:xfrm>
            <a:off x="1116173" y="2303310"/>
            <a:ext cx="10401785" cy="1850338"/>
          </a:xfrm>
          <a:prstGeom prst="rect">
            <a:avLst/>
          </a:prstGeom>
          <a:noFill/>
          <a:ln>
            <a:noFill/>
          </a:ln>
        </p:spPr>
        <p:txBody>
          <a:bodyPr spcFirstLastPara="1" wrap="square" lIns="91425" tIns="45700" rIns="91425" bIns="45700" anchor="t" anchorCtr="0">
            <a:spAutoFit/>
          </a:bodyPr>
          <a:lstStyle/>
          <a:p>
            <a:r>
              <a:rPr lang="en-US" sz="4000" b="1" dirty="0">
                <a:solidFill>
                  <a:srgbClr val="26858C"/>
                </a:solidFill>
                <a:hlinkClick r:id="rId6"/>
              </a:rPr>
              <a:t>Venngage.com</a:t>
            </a:r>
            <a:endParaRPr lang="en-US" sz="4000" b="1" dirty="0">
              <a:solidFill>
                <a:srgbClr val="26858C"/>
              </a:solidFill>
            </a:endParaRPr>
          </a:p>
          <a:p>
            <a:r>
              <a:rPr lang="en-US" sz="4000" b="1" dirty="0">
                <a:solidFill>
                  <a:srgbClr val="26858C"/>
                </a:solidFill>
                <a:hlinkClick r:id="rId7"/>
              </a:rPr>
              <a:t>Canva</a:t>
            </a:r>
            <a:r>
              <a:rPr lang="en-US" sz="4000" b="1" dirty="0">
                <a:solidFill>
                  <a:srgbClr val="26858C"/>
                </a:solidFill>
              </a:rPr>
              <a:t>.com</a:t>
            </a:r>
            <a:r>
              <a:rPr lang="ar-EG" sz="4000" b="1" dirty="0">
                <a:solidFill>
                  <a:srgbClr val="26858C"/>
                </a:solidFill>
              </a:rPr>
              <a:t> </a:t>
            </a:r>
            <a:r>
              <a:rPr lang="en-US" sz="4000" b="1" dirty="0">
                <a:solidFill>
                  <a:srgbClr val="26858C"/>
                </a:solidFill>
              </a:rPr>
              <a:t> </a:t>
            </a:r>
          </a:p>
          <a:p>
            <a:pPr marL="0" marR="0" lvl="0" indent="0" algn="l" rtl="1">
              <a:lnSpc>
                <a:spcPct val="107000"/>
              </a:lnSpc>
              <a:spcBef>
                <a:spcPts val="0"/>
              </a:spcBef>
              <a:spcAft>
                <a:spcPts val="0"/>
              </a:spcAft>
              <a:buClr>
                <a:srgbClr val="000000"/>
              </a:buClr>
              <a:buSzPts val="3200"/>
              <a:buFont typeface="Arial"/>
              <a:buNone/>
            </a:pPr>
            <a:r>
              <a:rPr lang="ar-EG" sz="3200" b="1" i="0" u="none" strike="noStrike" cap="none" dirty="0">
                <a:solidFill>
                  <a:schemeClr val="dk1"/>
                </a:solidFill>
                <a:latin typeface="Simplified Arabic"/>
                <a:ea typeface="Simplified Arabic"/>
                <a:cs typeface="Simplified Arabic"/>
                <a:sym typeface="Simplified Arabic"/>
              </a:rPr>
              <a:t> </a:t>
            </a:r>
            <a:endParaRPr sz="3200" b="1" i="0" u="none" strike="noStrike" cap="none" dirty="0">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425AF8D2-E2DA-09EE-6233-84CF77D09B15}"/>
              </a:ext>
            </a:extLst>
          </p:cNvPr>
          <p:cNvPicPr>
            <a:picLocks noChangeAspect="1"/>
          </p:cNvPicPr>
          <p:nvPr/>
        </p:nvPicPr>
        <p:blipFill>
          <a:blip r:embed="rId8"/>
          <a:stretch>
            <a:fillRect/>
          </a:stretch>
        </p:blipFill>
        <p:spPr>
          <a:xfrm>
            <a:off x="442964" y="5282670"/>
            <a:ext cx="1575330" cy="1575330"/>
          </a:xfrm>
          <a:prstGeom prst="rect">
            <a:avLst/>
          </a:prstGeom>
        </p:spPr>
      </p:pic>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Shape 582"/>
        <p:cNvGrpSpPr/>
        <p:nvPr/>
      </p:nvGrpSpPr>
      <p:grpSpPr>
        <a:xfrm>
          <a:off x="0" y="0"/>
          <a:ext cx="0" cy="0"/>
          <a:chOff x="0" y="0"/>
          <a:chExt cx="0" cy="0"/>
        </a:xfrm>
      </p:grpSpPr>
      <p:pic>
        <p:nvPicPr>
          <p:cNvPr id="584" name="Google Shape;584;p8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585" name="Google Shape;585;p8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586" name="Google Shape;586;p8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587" name="Google Shape;587;p8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588" name="Google Shape;588;p83"/>
          <p:cNvSpPr txBox="1"/>
          <p:nvPr/>
        </p:nvSpPr>
        <p:spPr>
          <a:xfrm>
            <a:off x="2685392" y="548879"/>
            <a:ext cx="525972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أقسام </a:t>
            </a:r>
            <a:r>
              <a:rPr lang="ar-EG" sz="3600" b="1" i="0" u="none" strike="noStrike" cap="none" dirty="0" err="1">
                <a:solidFill>
                  <a:srgbClr val="FFFFFF"/>
                </a:solidFill>
                <a:latin typeface="Simplified Arabic"/>
                <a:ea typeface="Simplified Arabic"/>
                <a:cs typeface="Simplified Arabic"/>
                <a:sym typeface="Simplified Arabic"/>
              </a:rPr>
              <a:t>إنفوجرافيك</a:t>
            </a:r>
            <a:r>
              <a:rPr lang="ar-EG" sz="3600" b="1" i="0" u="none" strike="noStrike" cap="none" dirty="0">
                <a:solidFill>
                  <a:srgbClr val="FFFFFF"/>
                </a:solidFill>
                <a:latin typeface="Simplified Arabic"/>
                <a:ea typeface="Simplified Arabic"/>
                <a:cs typeface="Simplified Arabic"/>
                <a:sym typeface="Simplified Arabic"/>
              </a:rPr>
              <a:t> في مواقع إخبارية </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589" name="Google Shape;589;p8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590" name="Google Shape;590;p8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591" name="Google Shape;591;p8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592" name="Google Shape;592;p8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593" name="Google Shape;593;p83"/>
          <p:cNvSpPr txBox="1"/>
          <p:nvPr/>
        </p:nvSpPr>
        <p:spPr>
          <a:xfrm>
            <a:off x="1116173" y="2303310"/>
            <a:ext cx="10401785" cy="3662501"/>
          </a:xfrm>
          <a:prstGeom prst="rect">
            <a:avLst/>
          </a:prstGeom>
          <a:noFill/>
          <a:ln>
            <a:noFill/>
          </a:ln>
        </p:spPr>
        <p:txBody>
          <a:bodyPr spcFirstLastPara="1" wrap="square" lIns="91425" tIns="45700" rIns="91425" bIns="45700" anchor="t" anchorCtr="0">
            <a:spAutoFit/>
          </a:bodyPr>
          <a:lstStyle/>
          <a:p>
            <a:pPr marL="0" indent="0" algn="r">
              <a:buNone/>
            </a:pPr>
            <a:r>
              <a:rPr lang="ar-EG" sz="4000" dirty="0">
                <a:hlinkClick r:id="rId6"/>
              </a:rPr>
              <a:t>سكاي نيوز عربية </a:t>
            </a:r>
            <a:br>
              <a:rPr lang="en-US" sz="4000" dirty="0"/>
            </a:br>
            <a:endParaRPr lang="ar-EG" sz="4000" dirty="0"/>
          </a:p>
          <a:p>
            <a:pPr marL="0" indent="0" algn="r">
              <a:buNone/>
            </a:pPr>
            <a:r>
              <a:rPr lang="ar-EG" sz="4000" dirty="0">
                <a:hlinkClick r:id="rId7"/>
              </a:rPr>
              <a:t>المصري اليوم </a:t>
            </a:r>
            <a:br>
              <a:rPr lang="en-US" sz="4000" dirty="0"/>
            </a:br>
            <a:endParaRPr lang="ar-EG" sz="4000" dirty="0"/>
          </a:p>
          <a:p>
            <a:pPr marL="0" indent="0" algn="r">
              <a:buNone/>
            </a:pPr>
            <a:r>
              <a:rPr lang="ar-EG" sz="4000" dirty="0">
                <a:hlinkClick r:id="rId8"/>
              </a:rPr>
              <a:t>مصراوي</a:t>
            </a:r>
            <a:endParaRPr lang="ar-EG" sz="4000" dirty="0"/>
          </a:p>
          <a:p>
            <a:pPr algn="r"/>
            <a:endParaRPr sz="3200" b="1" i="0" u="none" strike="noStrike" cap="none" dirty="0">
              <a:solidFill>
                <a:srgbClr val="24A9E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787E629F-483D-9283-F4F6-5BB7C26B9706}"/>
              </a:ext>
            </a:extLst>
          </p:cNvPr>
          <p:cNvPicPr>
            <a:picLocks noChangeAspect="1"/>
          </p:cNvPicPr>
          <p:nvPr/>
        </p:nvPicPr>
        <p:blipFill>
          <a:blip r:embed="rId9"/>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30896510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pic>
        <p:nvPicPr>
          <p:cNvPr id="599" name="Google Shape;599;p8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00" name="Google Shape;600;p8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01" name="Google Shape;601;p8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02" name="Google Shape;602;p84"/>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03" name="Google Shape;603;p84"/>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الموشن 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604" name="Google Shape;604;p8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05" name="Google Shape;605;p8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06" name="Google Shape;606;p8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07" name="Google Shape;607;p8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08" name="Google Shape;608;p84"/>
          <p:cNvSpPr txBox="1"/>
          <p:nvPr/>
        </p:nvSpPr>
        <p:spPr>
          <a:xfrm>
            <a:off x="1116173" y="1983211"/>
            <a:ext cx="10401785" cy="325392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1" i="0" u="none" strike="noStrike" cap="none" dirty="0" err="1">
                <a:solidFill>
                  <a:schemeClr val="dk1"/>
                </a:solidFill>
                <a:latin typeface="Simplified Arabic"/>
                <a:ea typeface="Simplified Arabic"/>
                <a:cs typeface="Simplified Arabic"/>
                <a:sym typeface="Simplified Arabic"/>
              </a:rPr>
              <a:t>الموشن</a:t>
            </a:r>
            <a:r>
              <a:rPr lang="ar-EG" sz="3200" b="1" i="0" u="none" strike="noStrike" cap="none" dirty="0">
                <a:solidFill>
                  <a:schemeClr val="dk1"/>
                </a:solidFill>
                <a:latin typeface="Simplified Arabic"/>
                <a:ea typeface="Simplified Arabic"/>
                <a:cs typeface="Simplified Arabic"/>
                <a:sym typeface="Simplified Arabic"/>
              </a:rPr>
              <a:t> جرافيك</a:t>
            </a:r>
            <a:endParaRPr dirty="0"/>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dirty="0">
                <a:solidFill>
                  <a:schemeClr val="dk1"/>
                </a:solidFill>
                <a:latin typeface="Simplified Arabic"/>
                <a:ea typeface="Simplified Arabic"/>
                <a:cs typeface="Simplified Arabic"/>
                <a:sym typeface="Simplified Arabic"/>
              </a:rPr>
              <a:t>عبارة عن صور ونصوص ورسومات مختلفة من رسومات بيانية وشخصيات كرتون وأيقونات وشعارات، ويُميزه التحريك السلس أو ما يسمى بـ"</a:t>
            </a:r>
            <a:r>
              <a:rPr lang="ar-EG" sz="3200" b="0" i="0" u="none" strike="noStrike" cap="none" dirty="0" err="1">
                <a:solidFill>
                  <a:schemeClr val="dk1"/>
                </a:solidFill>
                <a:latin typeface="Simplified Arabic"/>
                <a:ea typeface="Simplified Arabic"/>
                <a:cs typeface="Simplified Arabic"/>
                <a:sym typeface="Simplified Arabic"/>
              </a:rPr>
              <a:t>الموشن</a:t>
            </a:r>
            <a:r>
              <a:rPr lang="ar-EG" sz="3200" b="0" i="0" u="none" strike="noStrike" cap="none" dirty="0">
                <a:solidFill>
                  <a:schemeClr val="dk1"/>
                </a:solidFill>
                <a:latin typeface="Simplified Arabic"/>
                <a:ea typeface="Simplified Arabic"/>
                <a:cs typeface="Simplified Arabic"/>
                <a:sym typeface="Simplified Arabic"/>
              </a:rPr>
              <a:t>" لهذه الأشكال والرسومات مع تأثيرات سينمائية وصوتية بطريقة رائعة تجذب المُشاهد أكثر من أي تقنية أخرى.</a:t>
            </a:r>
            <a:endParaRPr sz="3200" b="0" i="0" u="none" strike="noStrike" cap="none"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3C07429D-36C9-19D0-59D0-B6D61D216C27}"/>
              </a:ext>
            </a:extLst>
          </p:cNvPr>
          <p:cNvPicPr>
            <a:picLocks noChangeAspect="1"/>
          </p:cNvPicPr>
          <p:nvPr/>
        </p:nvPicPr>
        <p:blipFill>
          <a:blip r:embed="rId6"/>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4283629186"/>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Shape 612"/>
        <p:cNvGrpSpPr/>
        <p:nvPr/>
      </p:nvGrpSpPr>
      <p:grpSpPr>
        <a:xfrm>
          <a:off x="0" y="0"/>
          <a:ext cx="0" cy="0"/>
          <a:chOff x="0" y="0"/>
          <a:chExt cx="0" cy="0"/>
        </a:xfrm>
      </p:grpSpPr>
      <p:pic>
        <p:nvPicPr>
          <p:cNvPr id="614" name="Google Shape;614;p8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15" name="Google Shape;615;p8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16" name="Google Shape;616;p8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17" name="Google Shape;617;p85"/>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18" name="Google Shape;618;p85"/>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الموشن 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619" name="Google Shape;619;p8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20" name="Google Shape;620;p8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21" name="Google Shape;621;p8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22" name="Google Shape;622;p8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23" name="Google Shape;623;p85"/>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ويكمن الفرق بين الإنفوجرافيك والموشن جرافيك أن كلاهما واحد من حيث المبدأ ولكن (الإنفوجرافيك) عبارة عن رسم تخطيطي يتم إخراجه في صورة ذات أبعاد معينة.</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أمّا (الموشن جرافيك) عبارة عن رسم تخطيطي يتم تحويله إلى عرض حي؛ فيتم إخراجه على شكل فيديو تفاعلي يُستخدم لأغراض عديدة، منها التسويقية، التجارية، والتعليمية.</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0DFF31BD-DB39-92AA-8D13-C7D991248B63}"/>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Shape 597"/>
        <p:cNvGrpSpPr/>
        <p:nvPr/>
      </p:nvGrpSpPr>
      <p:grpSpPr>
        <a:xfrm>
          <a:off x="0" y="0"/>
          <a:ext cx="0" cy="0"/>
          <a:chOff x="0" y="0"/>
          <a:chExt cx="0" cy="0"/>
        </a:xfrm>
      </p:grpSpPr>
      <p:pic>
        <p:nvPicPr>
          <p:cNvPr id="599" name="Google Shape;599;p8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00" name="Google Shape;600;p8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01" name="Google Shape;601;p8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02" name="Google Shape;602;p84"/>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03" name="Google Shape;603;p84"/>
          <p:cNvSpPr txBox="1"/>
          <p:nvPr/>
        </p:nvSpPr>
        <p:spPr>
          <a:xfrm>
            <a:off x="3599792" y="562889"/>
            <a:ext cx="3014367"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الموشن جرافيك </a:t>
            </a:r>
            <a:endParaRPr sz="3600" b="1" i="0" u="none" strike="noStrike" cap="none">
              <a:solidFill>
                <a:srgbClr val="FFFFFF"/>
              </a:solidFill>
              <a:latin typeface="Simplified Arabic"/>
              <a:ea typeface="Simplified Arabic"/>
              <a:cs typeface="Simplified Arabic"/>
              <a:sym typeface="Simplified Arabic"/>
            </a:endParaRPr>
          </a:p>
        </p:txBody>
      </p:sp>
      <p:sp>
        <p:nvSpPr>
          <p:cNvPr id="604" name="Google Shape;604;p8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05" name="Google Shape;605;p8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06" name="Google Shape;606;p8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07" name="Google Shape;607;p8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08" name="Google Shape;608;p84"/>
          <p:cNvSpPr txBox="1"/>
          <p:nvPr/>
        </p:nvSpPr>
        <p:spPr>
          <a:xfrm>
            <a:off x="1116173" y="1983211"/>
            <a:ext cx="10401785" cy="584735"/>
          </a:xfrm>
          <a:prstGeom prst="rect">
            <a:avLst/>
          </a:prstGeom>
          <a:noFill/>
          <a:ln>
            <a:noFill/>
          </a:ln>
        </p:spPr>
        <p:txBody>
          <a:bodyPr spcFirstLastPara="1" wrap="square" lIns="91425" tIns="45700" rIns="91425" bIns="45700" anchor="t" anchorCtr="0">
            <a:spAutoFit/>
          </a:bodyPr>
          <a:lstStyle/>
          <a:p>
            <a:pPr marL="0" indent="0" algn="r">
              <a:buNone/>
            </a:pPr>
            <a:r>
              <a:rPr lang="ar-EG" sz="3200" dirty="0">
                <a:solidFill>
                  <a:srgbClr val="26858C"/>
                </a:solidFill>
                <a:hlinkClick r:id="rId6"/>
              </a:rPr>
              <a:t>أمثلة عملية على </a:t>
            </a:r>
            <a:r>
              <a:rPr lang="ar-EG" sz="3200" dirty="0" err="1">
                <a:solidFill>
                  <a:srgbClr val="26858C"/>
                </a:solidFill>
                <a:hlinkClick r:id="rId6"/>
              </a:rPr>
              <a:t>الموشن</a:t>
            </a:r>
            <a:r>
              <a:rPr lang="ar-EG" sz="3200" dirty="0">
                <a:solidFill>
                  <a:srgbClr val="26858C"/>
                </a:solidFill>
                <a:hlinkClick r:id="rId6"/>
              </a:rPr>
              <a:t> جرافيك </a:t>
            </a:r>
            <a:endParaRPr lang="en-US" sz="3200" dirty="0">
              <a:solidFill>
                <a:schemeClr val="tx1"/>
              </a:solidFill>
            </a:endParaRPr>
          </a:p>
        </p:txBody>
      </p:sp>
      <p:pic>
        <p:nvPicPr>
          <p:cNvPr id="2" name="Picture 1">
            <a:extLst>
              <a:ext uri="{FF2B5EF4-FFF2-40B4-BE49-F238E27FC236}">
                <a16:creationId xmlns:a16="http://schemas.microsoft.com/office/drawing/2014/main" id="{D88BA74C-5DF7-E4DD-9D85-DE7C271201E3}"/>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308194551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pic>
        <p:nvPicPr>
          <p:cNvPr id="629" name="Google Shape;629;p8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30" name="Google Shape;630;p8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31" name="Google Shape;631;p8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32" name="Google Shape;632;p86"/>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33" name="Google Shape;633;p86"/>
          <p:cNvSpPr txBox="1"/>
          <p:nvPr/>
        </p:nvSpPr>
        <p:spPr>
          <a:xfrm>
            <a:off x="2613212" y="55037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634" name="Google Shape;634;p8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35" name="Google Shape;635;p86"/>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36" name="Google Shape;636;p8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37" name="Google Shape;637;p8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38" name="Google Shape;638;p86"/>
          <p:cNvSpPr txBox="1"/>
          <p:nvPr/>
        </p:nvSpPr>
        <p:spPr>
          <a:xfrm>
            <a:off x="1116173" y="2311817"/>
            <a:ext cx="10401785" cy="1146171"/>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None/>
            </a:pPr>
            <a:r>
              <a:rPr lang="ar-EG" sz="3200" b="0" i="0" u="none" strike="noStrike" cap="none">
                <a:solidFill>
                  <a:schemeClr val="dk1"/>
                </a:solidFill>
                <a:latin typeface="Simplified Arabic"/>
                <a:ea typeface="Simplified Arabic"/>
                <a:cs typeface="Simplified Arabic"/>
                <a:sym typeface="Simplified Arabic"/>
              </a:rPr>
              <a:t>نوع جديد من الفيديوهات يعتمد في طريقته على عرض الصور والفيديو مع احتوائه على نصوص توضّح للمشاهد بعض الامور.</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337760DB-E4AD-EA64-AB24-C499B44E5C57}"/>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Shape 642"/>
        <p:cNvGrpSpPr/>
        <p:nvPr/>
      </p:nvGrpSpPr>
      <p:grpSpPr>
        <a:xfrm>
          <a:off x="0" y="0"/>
          <a:ext cx="0" cy="0"/>
          <a:chOff x="0" y="0"/>
          <a:chExt cx="0" cy="0"/>
        </a:xfrm>
      </p:grpSpPr>
      <p:pic>
        <p:nvPicPr>
          <p:cNvPr id="644" name="Google Shape;644;p87"/>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45" name="Google Shape;645;p8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46" name="Google Shape;646;p8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47" name="Google Shape;647;p87"/>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48" name="Google Shape;648;p87"/>
          <p:cNvSpPr txBox="1"/>
          <p:nvPr/>
        </p:nvSpPr>
        <p:spPr>
          <a:xfrm>
            <a:off x="3274672" y="52130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مميزات 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649" name="Google Shape;649;p8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50" name="Google Shape;650;p8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51" name="Google Shape;651;p8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52" name="Google Shape;652;p8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53" name="Google Shape;653;p87"/>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يمكن مشاهدته ضعيف البصر وضعيف السمع من خلال الصوت والصور داخله.</a:t>
            </a:r>
            <a:endParaRPr/>
          </a:p>
          <a:p>
            <a:pPr marL="0" marR="0" lvl="0" indent="0" algn="just" rtl="1">
              <a:lnSpc>
                <a:spcPct val="107000"/>
              </a:lnSpc>
              <a:spcBef>
                <a:spcPts val="0"/>
              </a:spcBef>
              <a:spcAft>
                <a:spcPts val="0"/>
              </a:spcAft>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يلجأ الجميع إليه كوسيلةٍ ممتازة للانتشار وعرض المعلومات.</a:t>
            </a:r>
            <a:endParaRPr sz="3200" b="0" i="0" u="none" strike="noStrike" cap="none">
              <a:solidFill>
                <a:schemeClr val="dk1"/>
              </a:solidFill>
              <a:latin typeface="Simplified Arabic"/>
              <a:ea typeface="Simplified Arabic"/>
              <a:cs typeface="Simplified Arabic"/>
              <a:sym typeface="Simplified Arabic"/>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هناك العديد من المنصّات الرقمية التي تشتهر بصناعته أكثر من بقية الفيديوهات. </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A7F52E65-C5D2-4D48-6695-B5A6760A3AC9}"/>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Shape 657"/>
        <p:cNvGrpSpPr/>
        <p:nvPr/>
      </p:nvGrpSpPr>
      <p:grpSpPr>
        <a:xfrm>
          <a:off x="0" y="0"/>
          <a:ext cx="0" cy="0"/>
          <a:chOff x="0" y="0"/>
          <a:chExt cx="0" cy="0"/>
        </a:xfrm>
      </p:grpSpPr>
      <p:pic>
        <p:nvPicPr>
          <p:cNvPr id="659" name="Google Shape;659;p8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60" name="Google Shape;660;p8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61" name="Google Shape;661;p8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62" name="Google Shape;662;p88"/>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63" name="Google Shape;663;p88"/>
          <p:cNvSpPr txBox="1"/>
          <p:nvPr/>
        </p:nvSpPr>
        <p:spPr>
          <a:xfrm>
            <a:off x="3274672" y="521308"/>
            <a:ext cx="351220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مميزات 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664" name="Google Shape;664;p8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65" name="Google Shape;665;p8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66" name="Google Shape;666;p8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67" name="Google Shape;667;p8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68" name="Google Shape;668;p88"/>
          <p:cNvSpPr txBox="1"/>
          <p:nvPr/>
        </p:nvSpPr>
        <p:spPr>
          <a:xfrm>
            <a:off x="1116173" y="1983211"/>
            <a:ext cx="10401785" cy="3253927"/>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 أغلب المؤسّسات الإعلامية تستخدم هذا النوع على منصاتها الرقمية للخروج من القالب التقليدي للفيديو. </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يُستخدم في العديد من الاغراض، للترويج لمنتجات شركة ما إن رغبت في ذلك، أو عرض بعض المعلومات عن شيء ما، أو سرد قصة نجاح شخص ما.</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D38867D1-C01D-EC52-2600-D7FB2C7F5C75}"/>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672"/>
        <p:cNvGrpSpPr/>
        <p:nvPr/>
      </p:nvGrpSpPr>
      <p:grpSpPr>
        <a:xfrm>
          <a:off x="0" y="0"/>
          <a:ext cx="0" cy="0"/>
          <a:chOff x="0" y="0"/>
          <a:chExt cx="0" cy="0"/>
        </a:xfrm>
      </p:grpSpPr>
      <p:pic>
        <p:nvPicPr>
          <p:cNvPr id="674" name="Google Shape;674;p89"/>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675" name="Google Shape;675;p8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676" name="Google Shape;676;p8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677" name="Google Shape;677;p89"/>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678" name="Google Shape;678;p89"/>
          <p:cNvSpPr txBox="1"/>
          <p:nvPr/>
        </p:nvSpPr>
        <p:spPr>
          <a:xfrm>
            <a:off x="2487886" y="537276"/>
            <a:ext cx="4406288"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طرق تنفيذ الفيديوجراف </a:t>
            </a:r>
            <a:endParaRPr sz="3600" b="1" i="0" u="none" strike="noStrike" cap="none">
              <a:solidFill>
                <a:srgbClr val="FFFFFF"/>
              </a:solidFill>
              <a:latin typeface="Simplified Arabic"/>
              <a:ea typeface="Simplified Arabic"/>
              <a:cs typeface="Simplified Arabic"/>
              <a:sym typeface="Simplified Arabic"/>
            </a:endParaRPr>
          </a:p>
        </p:txBody>
      </p:sp>
      <p:sp>
        <p:nvSpPr>
          <p:cNvPr id="679" name="Google Shape;679;p8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680" name="Google Shape;680;p8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681" name="Google Shape;681;p8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682" name="Google Shape;682;p8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683" name="Google Shape;683;p89"/>
          <p:cNvSpPr txBox="1"/>
          <p:nvPr/>
        </p:nvSpPr>
        <p:spPr>
          <a:xfrm>
            <a:off x="1116173" y="1983211"/>
            <a:ext cx="10401785" cy="3780866"/>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أن يكون سردُ الأحداث فيه قَصَصيا بطريقة جذابة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 لا يَرْسَخ شيءٌ في ذهن الإنسان أكثر من القصة، ولذا نلجأ إليها، ابدأ سردك للأحداث بطريقة تصاعديّة، تعريف بسيطٌ بالحدث، ثم الخوض في تفاصيله، وتجنّب وضع العبارات الصعبة ولا تكتب معلومةً إلا إذا كانت مهمّة.</a:t>
            </a:r>
            <a:endParaRPr/>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a:solidFill>
                  <a:schemeClr val="dk1"/>
                </a:solidFill>
                <a:latin typeface="Simplified Arabic"/>
                <a:ea typeface="Simplified Arabic"/>
                <a:cs typeface="Simplified Arabic"/>
                <a:sym typeface="Simplified Arabic"/>
              </a:rPr>
              <a:t>أن يحتوي الفيديو الخاص بك على بعض العاطفة (التعاطف)</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C9CA2467-7C11-0B5A-7A4F-F1C217C04F38}"/>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pic>
        <p:nvPicPr>
          <p:cNvPr id="704" name="Google Shape;704;p9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05" name="Google Shape;705;p9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06" name="Google Shape;706;p9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07" name="Google Shape;707;p91"/>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08" name="Google Shape;708;p91"/>
          <p:cNvSpPr txBox="1"/>
          <p:nvPr/>
        </p:nvSpPr>
        <p:spPr>
          <a:xfrm>
            <a:off x="2487886" y="537276"/>
            <a:ext cx="5243874" cy="685084"/>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برامج وتطبيقات لتنفيذ الفيديوجراف</a:t>
            </a:r>
            <a:endParaRPr sz="3600" b="1" i="0" u="none" strike="noStrike" cap="none">
              <a:solidFill>
                <a:srgbClr val="FFFFFF"/>
              </a:solidFill>
              <a:latin typeface="Simplified Arabic"/>
              <a:ea typeface="Simplified Arabic"/>
              <a:cs typeface="Simplified Arabic"/>
              <a:sym typeface="Simplified Arabic"/>
            </a:endParaRPr>
          </a:p>
        </p:txBody>
      </p:sp>
      <p:sp>
        <p:nvSpPr>
          <p:cNvPr id="709" name="Google Shape;709;p9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10" name="Google Shape;710;p9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11" name="Google Shape;711;p9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12" name="Google Shape;712;p9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13" name="Google Shape;713;p91"/>
          <p:cNvSpPr txBox="1"/>
          <p:nvPr/>
        </p:nvSpPr>
        <p:spPr>
          <a:xfrm>
            <a:off x="1116173" y="1983211"/>
            <a:ext cx="10401785" cy="2726988"/>
          </a:xfrm>
          <a:prstGeom prst="rect">
            <a:avLst/>
          </a:prstGeom>
          <a:noFill/>
          <a:ln>
            <a:noFill/>
          </a:ln>
        </p:spPr>
        <p:txBody>
          <a:bodyPr spcFirstLastPara="1" wrap="square" lIns="91425" tIns="45700" rIns="91425" bIns="45700" anchor="t" anchorCtr="0">
            <a:spAutoFit/>
          </a:bodyPr>
          <a:lstStyle/>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dirty="0">
                <a:solidFill>
                  <a:schemeClr val="dk1"/>
                </a:solidFill>
                <a:latin typeface="Simplified Arabic"/>
                <a:ea typeface="Simplified Arabic"/>
                <a:cs typeface="Simplified Arabic"/>
                <a:sym typeface="Simplified Arabic"/>
              </a:rPr>
              <a:t>بإمكانك عمل </a:t>
            </a:r>
            <a:r>
              <a:rPr lang="ar-EG" sz="3200" b="0" i="0" u="none" strike="noStrike" cap="none" dirty="0" err="1">
                <a:solidFill>
                  <a:schemeClr val="dk1"/>
                </a:solidFill>
                <a:latin typeface="Simplified Arabic"/>
                <a:ea typeface="Simplified Arabic"/>
                <a:cs typeface="Simplified Arabic"/>
                <a:sym typeface="Simplified Arabic"/>
              </a:rPr>
              <a:t>الفيديوجراف</a:t>
            </a:r>
            <a:r>
              <a:rPr lang="ar-EG" sz="3200" b="0" i="0" u="none" strike="noStrike" cap="none" dirty="0">
                <a:solidFill>
                  <a:schemeClr val="dk1"/>
                </a:solidFill>
                <a:latin typeface="Simplified Arabic"/>
                <a:ea typeface="Simplified Arabic"/>
                <a:cs typeface="Simplified Arabic"/>
                <a:sym typeface="Simplified Arabic"/>
              </a:rPr>
              <a:t> عن طريق بعض تطبيقات الهاتف المحمول، منها تطبيق </a:t>
            </a:r>
            <a:r>
              <a:rPr lang="ar-EG" sz="3200" b="0" i="0" u="none" strike="noStrike" cap="none" dirty="0" err="1">
                <a:solidFill>
                  <a:schemeClr val="dk1"/>
                </a:solidFill>
                <a:latin typeface="Simplified Arabic"/>
                <a:ea typeface="Simplified Arabic"/>
                <a:cs typeface="Simplified Arabic"/>
                <a:sym typeface="Simplified Arabic"/>
              </a:rPr>
              <a:t>KineMaster</a:t>
            </a:r>
            <a:r>
              <a:rPr lang="ar-EG" sz="3200" b="0" i="0" u="none" strike="noStrike" cap="none" dirty="0">
                <a:solidFill>
                  <a:schemeClr val="dk1"/>
                </a:solidFill>
                <a:latin typeface="Simplified Arabic"/>
                <a:ea typeface="Simplified Arabic"/>
                <a:cs typeface="Simplified Arabic"/>
                <a:sym typeface="Simplified Arabic"/>
              </a:rPr>
              <a:t>  المتوفر على نظامي تشغيل:  </a:t>
            </a:r>
            <a:r>
              <a:rPr lang="ar-EG" sz="3200" b="0" i="0" u="none" strike="noStrike" cap="none" dirty="0" err="1">
                <a:solidFill>
                  <a:schemeClr val="dk1"/>
                </a:solidFill>
                <a:latin typeface="Simplified Arabic"/>
                <a:ea typeface="Simplified Arabic"/>
                <a:cs typeface="Simplified Arabic"/>
                <a:sym typeface="Simplified Arabic"/>
              </a:rPr>
              <a:t>android</a:t>
            </a:r>
            <a:r>
              <a:rPr lang="ar-EG" sz="3200" b="0" i="0" u="none" strike="noStrike" cap="none" dirty="0">
                <a:solidFill>
                  <a:schemeClr val="dk1"/>
                </a:solidFill>
                <a:latin typeface="Simplified Arabic"/>
                <a:ea typeface="Simplified Arabic"/>
                <a:cs typeface="Simplified Arabic"/>
                <a:sym typeface="Simplified Arabic"/>
              </a:rPr>
              <a:t>  &amp; </a:t>
            </a:r>
            <a:r>
              <a:rPr lang="ar-EG" sz="3200" b="0" i="0" u="none" strike="noStrike" cap="none" dirty="0" err="1">
                <a:solidFill>
                  <a:schemeClr val="dk1"/>
                </a:solidFill>
                <a:latin typeface="Simplified Arabic"/>
                <a:ea typeface="Simplified Arabic"/>
                <a:cs typeface="Simplified Arabic"/>
                <a:sym typeface="Simplified Arabic"/>
              </a:rPr>
              <a:t>iOS</a:t>
            </a:r>
            <a:r>
              <a:rPr lang="ar-EG" sz="3200" b="0" i="0" u="none" strike="noStrike" cap="none" dirty="0">
                <a:solidFill>
                  <a:schemeClr val="dk1"/>
                </a:solidFill>
                <a:latin typeface="Simplified Arabic"/>
                <a:ea typeface="Simplified Arabic"/>
                <a:cs typeface="Simplified Arabic"/>
                <a:sym typeface="Simplified Arabic"/>
              </a:rPr>
              <a:t> </a:t>
            </a:r>
            <a:endParaRPr dirty="0"/>
          </a:p>
          <a:p>
            <a:pPr marL="457200" marR="0" lvl="0" indent="-254000" algn="just"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a:p>
            <a:pPr marL="457200" marR="0" lvl="0" indent="-457200" algn="just" rtl="1">
              <a:lnSpc>
                <a:spcPct val="107000"/>
              </a:lnSpc>
              <a:spcBef>
                <a:spcPts val="0"/>
              </a:spcBef>
              <a:spcAft>
                <a:spcPts val="0"/>
              </a:spcAft>
              <a:buClr>
                <a:srgbClr val="000000"/>
              </a:buClr>
              <a:buSzPts val="3200"/>
              <a:buFont typeface="Arial"/>
              <a:buChar char="•"/>
            </a:pPr>
            <a:r>
              <a:rPr lang="ar-EG" sz="3200" b="0" i="0" u="none" strike="noStrike" cap="none" dirty="0">
                <a:solidFill>
                  <a:schemeClr val="dk1"/>
                </a:solidFill>
                <a:latin typeface="Simplified Arabic"/>
                <a:ea typeface="Simplified Arabic"/>
                <a:cs typeface="Simplified Arabic"/>
                <a:sym typeface="Simplified Arabic"/>
              </a:rPr>
              <a:t>كما تستطيع صناعة </a:t>
            </a:r>
            <a:r>
              <a:rPr lang="ar-EG" sz="3200" b="0" i="0" u="none" strike="noStrike" cap="none" dirty="0" err="1">
                <a:solidFill>
                  <a:schemeClr val="dk1"/>
                </a:solidFill>
                <a:latin typeface="Simplified Arabic"/>
                <a:ea typeface="Simplified Arabic"/>
                <a:cs typeface="Simplified Arabic"/>
                <a:sym typeface="Simplified Arabic"/>
              </a:rPr>
              <a:t>الفيديوجراف</a:t>
            </a:r>
            <a:r>
              <a:rPr lang="ar-EG" sz="3200" b="0" i="0" u="none" strike="noStrike" cap="none" dirty="0">
                <a:solidFill>
                  <a:schemeClr val="dk1"/>
                </a:solidFill>
                <a:latin typeface="Simplified Arabic"/>
                <a:ea typeface="Simplified Arabic"/>
                <a:cs typeface="Simplified Arabic"/>
                <a:sym typeface="Simplified Arabic"/>
              </a:rPr>
              <a:t>، بطريقة أكثر احترافية، باستخدام برامج الحاسوب </a:t>
            </a:r>
            <a:r>
              <a:rPr lang="ar-EG" sz="3200" b="0" i="0" u="none" strike="noStrike" cap="none" dirty="0" err="1">
                <a:solidFill>
                  <a:schemeClr val="dk1"/>
                </a:solidFill>
                <a:latin typeface="Simplified Arabic"/>
                <a:ea typeface="Simplified Arabic"/>
                <a:cs typeface="Simplified Arabic"/>
                <a:sym typeface="Simplified Arabic"/>
              </a:rPr>
              <a:t>Premiere</a:t>
            </a:r>
            <a:r>
              <a:rPr lang="ar-EG" sz="3200" b="0" i="0" u="none" strike="noStrike" cap="none" dirty="0">
                <a:solidFill>
                  <a:schemeClr val="dk1"/>
                </a:solidFill>
                <a:latin typeface="Simplified Arabic"/>
                <a:ea typeface="Simplified Arabic"/>
                <a:cs typeface="Simplified Arabic"/>
                <a:sym typeface="Simplified Arabic"/>
              </a:rPr>
              <a:t> </a:t>
            </a:r>
            <a:r>
              <a:rPr lang="ar-EG" sz="3200" b="0" i="0" u="none" strike="noStrike" cap="none" dirty="0" err="1">
                <a:solidFill>
                  <a:schemeClr val="dk1"/>
                </a:solidFill>
                <a:latin typeface="Simplified Arabic"/>
                <a:ea typeface="Simplified Arabic"/>
                <a:cs typeface="Simplified Arabic"/>
                <a:sym typeface="Simplified Arabic"/>
              </a:rPr>
              <a:t>Pro</a:t>
            </a:r>
            <a:r>
              <a:rPr lang="ar-EG" sz="3200" b="0" i="0" u="none" strike="noStrike" cap="none" dirty="0">
                <a:solidFill>
                  <a:schemeClr val="dk1"/>
                </a:solidFill>
                <a:latin typeface="Simplified Arabic"/>
                <a:ea typeface="Simplified Arabic"/>
                <a:cs typeface="Simplified Arabic"/>
                <a:sym typeface="Simplified Arabic"/>
              </a:rPr>
              <a:t>  &amp; </a:t>
            </a:r>
            <a:r>
              <a:rPr lang="ar-EG" sz="3200" b="0" i="0" u="none" strike="noStrike" cap="none" dirty="0" err="1">
                <a:solidFill>
                  <a:schemeClr val="dk1"/>
                </a:solidFill>
                <a:latin typeface="Simplified Arabic"/>
                <a:ea typeface="Simplified Arabic"/>
                <a:cs typeface="Simplified Arabic"/>
                <a:sym typeface="Simplified Arabic"/>
              </a:rPr>
              <a:t>After</a:t>
            </a:r>
            <a:r>
              <a:rPr lang="ar-EG" sz="3200" b="0" i="0" u="none" strike="noStrike" cap="none" dirty="0">
                <a:solidFill>
                  <a:schemeClr val="dk1"/>
                </a:solidFill>
                <a:latin typeface="Simplified Arabic"/>
                <a:ea typeface="Simplified Arabic"/>
                <a:cs typeface="Simplified Arabic"/>
                <a:sym typeface="Simplified Arabic"/>
              </a:rPr>
              <a:t> </a:t>
            </a:r>
            <a:r>
              <a:rPr lang="ar-EG" sz="3200" b="0" i="0" u="none" strike="noStrike" cap="none" dirty="0" err="1">
                <a:solidFill>
                  <a:schemeClr val="dk1"/>
                </a:solidFill>
                <a:latin typeface="Simplified Arabic"/>
                <a:ea typeface="Simplified Arabic"/>
                <a:cs typeface="Simplified Arabic"/>
                <a:sym typeface="Simplified Arabic"/>
              </a:rPr>
              <a:t>Effect</a:t>
            </a:r>
            <a:endParaRPr sz="3200" b="0" i="0" u="none" strike="noStrike" cap="none"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A37F821C-70C7-050E-BD3E-D29599496C21}"/>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702"/>
        <p:cNvGrpSpPr/>
        <p:nvPr/>
      </p:nvGrpSpPr>
      <p:grpSpPr>
        <a:xfrm>
          <a:off x="0" y="0"/>
          <a:ext cx="0" cy="0"/>
          <a:chOff x="0" y="0"/>
          <a:chExt cx="0" cy="0"/>
        </a:xfrm>
      </p:grpSpPr>
      <p:pic>
        <p:nvPicPr>
          <p:cNvPr id="704" name="Google Shape;704;p91"/>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05" name="Google Shape;705;p91"/>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06" name="Google Shape;706;p91"/>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07" name="Google Shape;707;p91"/>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08" name="Google Shape;708;p91"/>
          <p:cNvSpPr txBox="1"/>
          <p:nvPr/>
        </p:nvSpPr>
        <p:spPr>
          <a:xfrm>
            <a:off x="2487886" y="537276"/>
            <a:ext cx="5243874"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dirty="0">
                <a:solidFill>
                  <a:srgbClr val="FFFFFF"/>
                </a:solidFill>
                <a:latin typeface="Simplified Arabic"/>
                <a:ea typeface="Simplified Arabic"/>
                <a:cs typeface="Simplified Arabic"/>
                <a:sym typeface="Simplified Arabic"/>
              </a:rPr>
              <a:t>أمثلة على </a:t>
            </a:r>
            <a:r>
              <a:rPr lang="ar-EG" sz="3600" b="1" i="0" u="none" strike="noStrike" cap="none" dirty="0" err="1">
                <a:solidFill>
                  <a:srgbClr val="FFFFFF"/>
                </a:solidFill>
                <a:latin typeface="Simplified Arabic"/>
                <a:ea typeface="Simplified Arabic"/>
                <a:cs typeface="Simplified Arabic"/>
                <a:sym typeface="Simplified Arabic"/>
              </a:rPr>
              <a:t>فيديوجراف</a:t>
            </a:r>
            <a:endParaRPr sz="3600" b="1" i="0" u="none" strike="noStrike" cap="none" dirty="0">
              <a:solidFill>
                <a:srgbClr val="FFFFFF"/>
              </a:solidFill>
              <a:latin typeface="Simplified Arabic"/>
              <a:ea typeface="Simplified Arabic"/>
              <a:cs typeface="Simplified Arabic"/>
              <a:sym typeface="Simplified Arabic"/>
            </a:endParaRPr>
          </a:p>
        </p:txBody>
      </p:sp>
      <p:sp>
        <p:nvSpPr>
          <p:cNvPr id="709" name="Google Shape;709;p91"/>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10" name="Google Shape;710;p91"/>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11" name="Google Shape;711;p91"/>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12" name="Google Shape;712;p91"/>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13" name="Google Shape;713;p91"/>
          <p:cNvSpPr txBox="1"/>
          <p:nvPr/>
        </p:nvSpPr>
        <p:spPr>
          <a:xfrm>
            <a:off x="1116173" y="1983211"/>
            <a:ext cx="10401785" cy="2958334"/>
          </a:xfrm>
          <a:prstGeom prst="rect">
            <a:avLst/>
          </a:prstGeom>
          <a:noFill/>
          <a:ln>
            <a:noFill/>
          </a:ln>
        </p:spPr>
        <p:txBody>
          <a:bodyPr spcFirstLastPara="1" wrap="square" lIns="91425" tIns="45700" rIns="91425" bIns="45700" anchor="t" anchorCtr="0">
            <a:spAutoFit/>
          </a:bodyPr>
          <a:lstStyle/>
          <a:p>
            <a:pPr algn="r"/>
            <a:r>
              <a:rPr lang="ar-SY" sz="4000" b="1" i="0" dirty="0">
                <a:solidFill>
                  <a:srgbClr val="0F0F0F"/>
                </a:solidFill>
                <a:effectLst/>
                <a:latin typeface="YouTube Sans"/>
                <a:hlinkClick r:id="rId6"/>
              </a:rPr>
              <a:t>فيديو </a:t>
            </a:r>
            <a:r>
              <a:rPr lang="ar-SY" sz="4000" b="1" i="0" dirty="0" err="1">
                <a:solidFill>
                  <a:srgbClr val="0F0F0F"/>
                </a:solidFill>
                <a:effectLst/>
                <a:latin typeface="YouTube Sans"/>
                <a:hlinkClick r:id="rId6"/>
              </a:rPr>
              <a:t>جراف..تعرف</a:t>
            </a:r>
            <a:r>
              <a:rPr lang="ar-SY" sz="4000" b="1" i="0" dirty="0">
                <a:solidFill>
                  <a:srgbClr val="0F0F0F"/>
                </a:solidFill>
                <a:effectLst/>
                <a:latin typeface="YouTube Sans"/>
                <a:hlinkClick r:id="rId6"/>
              </a:rPr>
              <a:t> على أهم "10 نصائح" تجنبك الوقف عن العمل</a:t>
            </a:r>
            <a:endParaRPr lang="ar-SY" sz="4000" b="1" i="0" dirty="0">
              <a:solidFill>
                <a:srgbClr val="0F0F0F"/>
              </a:solidFill>
              <a:effectLst/>
              <a:latin typeface="YouTube Sans"/>
            </a:endParaRPr>
          </a:p>
          <a:p>
            <a:pPr algn="r"/>
            <a:br>
              <a:rPr lang="ar-SY" sz="4000" dirty="0"/>
            </a:br>
            <a:endParaRPr lang="en-US" sz="3200" dirty="0">
              <a:solidFill>
                <a:srgbClr val="26858C"/>
              </a:solidFill>
              <a:latin typeface="DIN Next LT Arabic" pitchFamily="34" charset="-78"/>
              <a:cs typeface="DIN Next LT Arabic" pitchFamily="34" charset="-78"/>
            </a:endParaRPr>
          </a:p>
          <a:p>
            <a:pPr marR="0" lvl="0" algn="r" rtl="1">
              <a:lnSpc>
                <a:spcPct val="107000"/>
              </a:lnSpc>
              <a:spcBef>
                <a:spcPts val="0"/>
              </a:spcBef>
              <a:spcAft>
                <a:spcPts val="0"/>
              </a:spcAft>
              <a:buClr>
                <a:srgbClr val="000000"/>
              </a:buClr>
              <a:buSzPts val="3200"/>
            </a:pPr>
            <a:endParaRPr lang="en-US" sz="3200" b="0" i="0" u="none" strike="noStrike" cap="none"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B61D913A-1A5D-34A6-C630-3056865A47C9}"/>
              </a:ext>
            </a:extLst>
          </p:cNvPr>
          <p:cNvPicPr>
            <a:picLocks noChangeAspect="1"/>
          </p:cNvPicPr>
          <p:nvPr/>
        </p:nvPicPr>
        <p:blipFill>
          <a:blip r:embed="rId7"/>
          <a:stretch>
            <a:fillRect/>
          </a:stretch>
        </p:blipFill>
        <p:spPr>
          <a:xfrm>
            <a:off x="442964" y="5282670"/>
            <a:ext cx="1575330" cy="1575330"/>
          </a:xfrm>
          <a:prstGeom prst="rect">
            <a:avLst/>
          </a:prstGeom>
        </p:spPr>
      </p:pic>
    </p:spTree>
    <p:extLst>
      <p:ext uri="{BB962C8B-B14F-4D97-AF65-F5344CB8AC3E}">
        <p14:creationId xmlns:p14="http://schemas.microsoft.com/office/powerpoint/2010/main" val="3935108655"/>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Shape 717"/>
        <p:cNvGrpSpPr/>
        <p:nvPr/>
      </p:nvGrpSpPr>
      <p:grpSpPr>
        <a:xfrm>
          <a:off x="0" y="0"/>
          <a:ext cx="0" cy="0"/>
          <a:chOff x="0" y="0"/>
          <a:chExt cx="0" cy="0"/>
        </a:xfrm>
      </p:grpSpPr>
      <p:pic>
        <p:nvPicPr>
          <p:cNvPr id="719" name="Google Shape;719;p92"/>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20" name="Google Shape;720;p92"/>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21" name="Google Shape;721;p92"/>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22" name="Google Shape;722;p92"/>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23" name="Google Shape;723;p92"/>
          <p:cNvSpPr txBox="1"/>
          <p:nvPr/>
        </p:nvSpPr>
        <p:spPr>
          <a:xfrm>
            <a:off x="1874165" y="548879"/>
            <a:ext cx="6158487"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قصة الفيديو</a:t>
            </a:r>
            <a:endParaRPr sz="3600" b="1" i="0" u="none" strike="noStrike" cap="none">
              <a:solidFill>
                <a:srgbClr val="FFFFFF"/>
              </a:solidFill>
              <a:latin typeface="Simplified Arabic"/>
              <a:ea typeface="Simplified Arabic"/>
              <a:cs typeface="Simplified Arabic"/>
              <a:sym typeface="Simplified Arabic"/>
            </a:endParaRPr>
          </a:p>
        </p:txBody>
      </p:sp>
      <p:sp>
        <p:nvSpPr>
          <p:cNvPr id="724" name="Google Shape;724;p92"/>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25" name="Google Shape;725;p92"/>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26" name="Google Shape;726;p92"/>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27" name="Google Shape;727;p92"/>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28" name="Google Shape;728;p92"/>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هي إنتاج قصة صحفية مميزة وفريدة ولكن باستخدام الفيديو لما له من مميزات وتأثيرات أفضل من النص.</a:t>
            </a:r>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a:p>
            <a:pPr marL="0" marR="0" lvl="0" indent="0" algn="just" rtl="1">
              <a:lnSpc>
                <a:spcPct val="107000"/>
              </a:lnSpc>
              <a:spcBef>
                <a:spcPts val="0"/>
              </a:spcBef>
              <a:spcAft>
                <a:spcPts val="0"/>
              </a:spcAft>
              <a:buClr>
                <a:srgbClr val="000000"/>
              </a:buClr>
              <a:buSzPts val="3200"/>
              <a:buFont typeface="Arial"/>
              <a:buNone/>
            </a:pP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19D02162-D6C2-6294-C471-D20E22E65238}"/>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Shape 732"/>
        <p:cNvGrpSpPr/>
        <p:nvPr/>
      </p:nvGrpSpPr>
      <p:grpSpPr>
        <a:xfrm>
          <a:off x="0" y="0"/>
          <a:ext cx="0" cy="0"/>
          <a:chOff x="0" y="0"/>
          <a:chExt cx="0" cy="0"/>
        </a:xfrm>
      </p:grpSpPr>
      <p:pic>
        <p:nvPicPr>
          <p:cNvPr id="734" name="Google Shape;734;p9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35" name="Google Shape;735;p9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36" name="Google Shape;736;p9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37" name="Google Shape;737;p93"/>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38" name="Google Shape;738;p93"/>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أمثلة على قصص الفيديو</a:t>
            </a:r>
            <a:endParaRPr sz="3600" b="1" i="0" u="none" strike="noStrike" cap="none">
              <a:solidFill>
                <a:srgbClr val="FFFFFF"/>
              </a:solidFill>
              <a:latin typeface="Simplified Arabic"/>
              <a:ea typeface="Simplified Arabic"/>
              <a:cs typeface="Simplified Arabic"/>
              <a:sym typeface="Simplified Arabic"/>
            </a:endParaRPr>
          </a:p>
        </p:txBody>
      </p:sp>
      <p:sp>
        <p:nvSpPr>
          <p:cNvPr id="739" name="Google Shape;739;p93"/>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40" name="Google Shape;740;p93"/>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41" name="Google Shape;741;p93"/>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42" name="Google Shape;742;p93"/>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43" name="Google Shape;743;p93"/>
          <p:cNvSpPr txBox="1"/>
          <p:nvPr/>
        </p:nvSpPr>
        <p:spPr>
          <a:xfrm>
            <a:off x="1116173" y="2303310"/>
            <a:ext cx="10401785" cy="3696997"/>
          </a:xfrm>
          <a:prstGeom prst="rect">
            <a:avLst/>
          </a:prstGeom>
          <a:noFill/>
          <a:ln>
            <a:noFill/>
          </a:ln>
        </p:spPr>
        <p:txBody>
          <a:bodyPr spcFirstLastPara="1" wrap="square" lIns="91425" tIns="45700" rIns="91425" bIns="45700" anchor="t" anchorCtr="0">
            <a:spAutoFit/>
          </a:bodyPr>
          <a:lstStyle/>
          <a:p>
            <a:pPr marL="0" indent="0" algn="r">
              <a:buNone/>
            </a:pPr>
            <a:r>
              <a:rPr lang="ar-EG" sz="4000" dirty="0">
                <a:solidFill>
                  <a:srgbClr val="26858C"/>
                </a:solidFill>
                <a:hlinkClick r:id="rId6"/>
              </a:rPr>
              <a:t>بر أمان «روحية».. 4 أجساد في روح واحدة</a:t>
            </a:r>
            <a:br>
              <a:rPr lang="ar-EG" sz="4000" dirty="0">
                <a:solidFill>
                  <a:srgbClr val="26858C"/>
                </a:solidFill>
              </a:rPr>
            </a:br>
            <a:endParaRPr lang="en-US" sz="4000" dirty="0">
              <a:solidFill>
                <a:srgbClr val="26858C"/>
              </a:solidFill>
            </a:endParaRPr>
          </a:p>
          <a:p>
            <a:pPr marL="0" indent="0" algn="r">
              <a:buNone/>
            </a:pPr>
            <a:r>
              <a:rPr lang="ar-EG" sz="4000" dirty="0">
                <a:hlinkClick r:id="rId7"/>
              </a:rPr>
              <a:t>الأسطى </a:t>
            </a:r>
            <a:r>
              <a:rPr lang="ar-EG" sz="4000" dirty="0" err="1">
                <a:hlinkClick r:id="rId7"/>
              </a:rPr>
              <a:t>زلطة</a:t>
            </a:r>
            <a:br>
              <a:rPr lang="ar-EG" sz="4000" dirty="0"/>
            </a:br>
            <a:endParaRPr lang="ar-EG" sz="4000" dirty="0"/>
          </a:p>
          <a:p>
            <a:pPr marL="0" indent="0" algn="r">
              <a:buNone/>
            </a:pPr>
            <a:r>
              <a:rPr lang="ar-EG" sz="4000" dirty="0">
                <a:hlinkClick r:id="rId8"/>
              </a:rPr>
              <a:t>عجلة أم مريم</a:t>
            </a:r>
            <a:endParaRPr lang="ar-EG" sz="4000" dirty="0"/>
          </a:p>
          <a:p>
            <a:pPr marL="0" marR="0" lvl="0" indent="0" algn="r" rtl="1">
              <a:lnSpc>
                <a:spcPct val="107000"/>
              </a:lnSpc>
              <a:spcBef>
                <a:spcPts val="0"/>
              </a:spcBef>
              <a:spcAft>
                <a:spcPts val="0"/>
              </a:spcAft>
              <a:buClr>
                <a:srgbClr val="000000"/>
              </a:buClr>
              <a:buSzPts val="3200"/>
              <a:buFont typeface="Arial"/>
              <a:buNone/>
            </a:pPr>
            <a:endParaRPr sz="3200" b="0" i="0" u="none" strike="noStrike" cap="none" dirty="0">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1BDF0846-5690-2041-6FC9-15B0970A7F8E}"/>
              </a:ext>
            </a:extLst>
          </p:cNvPr>
          <p:cNvPicPr>
            <a:picLocks noChangeAspect="1"/>
          </p:cNvPicPr>
          <p:nvPr/>
        </p:nvPicPr>
        <p:blipFill>
          <a:blip r:embed="rId9"/>
          <a:stretch>
            <a:fillRect/>
          </a:stretch>
        </p:blipFill>
        <p:spPr>
          <a:xfrm>
            <a:off x="442964" y="5282670"/>
            <a:ext cx="1575330" cy="1575330"/>
          </a:xfrm>
          <a:prstGeom prst="rect">
            <a:avLst/>
          </a:prstGeom>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Shape 747"/>
        <p:cNvGrpSpPr/>
        <p:nvPr/>
      </p:nvGrpSpPr>
      <p:grpSpPr>
        <a:xfrm>
          <a:off x="0" y="0"/>
          <a:ext cx="0" cy="0"/>
          <a:chOff x="0" y="0"/>
          <a:chExt cx="0" cy="0"/>
        </a:xfrm>
      </p:grpSpPr>
      <p:pic>
        <p:nvPicPr>
          <p:cNvPr id="749" name="Google Shape;749;p94"/>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50" name="Google Shape;750;p94"/>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51" name="Google Shape;751;p94"/>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52" name="Google Shape;752;p94"/>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53" name="Google Shape;753;p94"/>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754" name="Google Shape;754;p94"/>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55" name="Google Shape;755;p94"/>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56" name="Google Shape;756;p94"/>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57" name="Google Shape;757;p94"/>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58" name="Google Shape;758;p94"/>
          <p:cNvSpPr txBox="1"/>
          <p:nvPr/>
        </p:nvSpPr>
        <p:spPr>
          <a:xfrm>
            <a:off x="1116173" y="2303310"/>
            <a:ext cx="10401785" cy="2200049"/>
          </a:xfrm>
          <a:prstGeom prst="rect">
            <a:avLst/>
          </a:prstGeom>
          <a:noFill/>
          <a:ln>
            <a:noFill/>
          </a:ln>
        </p:spPr>
        <p:txBody>
          <a:bodyPr spcFirstLastPara="1" wrap="square" lIns="91425" tIns="45700" rIns="91425" bIns="45700" anchor="t" anchorCtr="0">
            <a:spAutoFit/>
          </a:bodyPr>
          <a:lstStyle/>
          <a:p>
            <a:pPr marL="0" marR="0" lvl="0" indent="0" algn="r" rtl="1">
              <a:lnSpc>
                <a:spcPct val="107000"/>
              </a:lnSpc>
              <a:spcBef>
                <a:spcPts val="0"/>
              </a:spcBef>
              <a:spcAft>
                <a:spcPts val="0"/>
              </a:spcAft>
              <a:buClr>
                <a:srgbClr val="000000"/>
              </a:buClr>
              <a:buSzPts val="3200"/>
              <a:buFont typeface="Arial"/>
              <a:buNone/>
            </a:pPr>
            <a:r>
              <a:rPr lang="ar-EG" sz="3200" b="0" i="0" u="none" strike="noStrike" cap="none">
                <a:solidFill>
                  <a:schemeClr val="dk1"/>
                </a:solidFill>
                <a:latin typeface="Simplified Arabic"/>
                <a:ea typeface="Simplified Arabic"/>
                <a:cs typeface="Simplified Arabic"/>
                <a:sym typeface="Simplified Arabic"/>
              </a:rPr>
              <a:t>تتمتع شبكة الإنترنت بمميزات عديدة منها السرعة في نقل البيانات والمعلومات، القدرة على نقل عدد كبير من البيانات في صورة رقمية، نقل الملفات صوتية أو مرئية أو مكتوبة، واستخدامها في النواحي الاقتصادية والعلمية والأمنية والعملية وغيرها</a:t>
            </a:r>
            <a:endParaRPr sz="3200" b="0" i="0" u="none" strike="noStrike" cap="none">
              <a:solidFill>
                <a:schemeClr val="dk1"/>
              </a:solidFill>
              <a:latin typeface="Simplified Arabic"/>
              <a:ea typeface="Simplified Arabic"/>
              <a:cs typeface="Simplified Arabic"/>
              <a:sym typeface="Simplified Arabic"/>
            </a:endParaRPr>
          </a:p>
        </p:txBody>
      </p:sp>
      <p:pic>
        <p:nvPicPr>
          <p:cNvPr id="2" name="Picture 1">
            <a:extLst>
              <a:ext uri="{FF2B5EF4-FFF2-40B4-BE49-F238E27FC236}">
                <a16:creationId xmlns:a16="http://schemas.microsoft.com/office/drawing/2014/main" id="{1F8BA76B-FB43-DCE1-B5EB-94F63F3A51B8}"/>
              </a:ext>
            </a:extLst>
          </p:cNvPr>
          <p:cNvPicPr>
            <a:picLocks noChangeAspect="1"/>
          </p:cNvPicPr>
          <p:nvPr/>
        </p:nvPicPr>
        <p:blipFill>
          <a:blip r:embed="rId6"/>
          <a:stretch>
            <a:fillRect/>
          </a:stretch>
        </p:blipFill>
        <p:spPr>
          <a:xfrm>
            <a:off x="442964" y="5282670"/>
            <a:ext cx="1575330" cy="1575330"/>
          </a:xfrm>
          <a:prstGeom prst="rect">
            <a:avLst/>
          </a:prstGeom>
        </p:spPr>
      </p:pic>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Shape 762"/>
        <p:cNvGrpSpPr/>
        <p:nvPr/>
      </p:nvGrpSpPr>
      <p:grpSpPr>
        <a:xfrm>
          <a:off x="0" y="0"/>
          <a:ext cx="0" cy="0"/>
          <a:chOff x="0" y="0"/>
          <a:chExt cx="0" cy="0"/>
        </a:xfrm>
      </p:grpSpPr>
      <p:pic>
        <p:nvPicPr>
          <p:cNvPr id="764" name="Google Shape;764;p95"/>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65" name="Google Shape;765;p95"/>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66" name="Google Shape;766;p95"/>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67" name="Google Shape;767;p95"/>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68" name="Google Shape;768;p95"/>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769" name="Google Shape;769;p95"/>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70" name="Google Shape;770;p95"/>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71" name="Google Shape;771;p95"/>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72" name="Google Shape;772;p95"/>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pic>
        <p:nvPicPr>
          <p:cNvPr id="773" name="Google Shape;773;p95"/>
          <p:cNvPicPr preferRelativeResize="0"/>
          <p:nvPr/>
        </p:nvPicPr>
        <p:blipFill rotWithShape="1">
          <a:blip r:embed="rId6">
            <a:alphaModFix/>
          </a:blip>
          <a:srcRect/>
          <a:stretch/>
        </p:blipFill>
        <p:spPr>
          <a:xfrm>
            <a:off x="4184339" y="1528920"/>
            <a:ext cx="7434228" cy="4309972"/>
          </a:xfrm>
          <a:prstGeom prst="rect">
            <a:avLst/>
          </a:prstGeom>
          <a:noFill/>
          <a:ln>
            <a:noFill/>
          </a:ln>
        </p:spPr>
      </p:pic>
      <p:sp>
        <p:nvSpPr>
          <p:cNvPr id="774" name="Google Shape;774;p95"/>
          <p:cNvSpPr txBox="1"/>
          <p:nvPr/>
        </p:nvSpPr>
        <p:spPr>
          <a:xfrm>
            <a:off x="-103682" y="4375767"/>
            <a:ext cx="3955693"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العربية </a:t>
            </a:r>
            <a:endParaRPr sz="3200" b="0" i="0" u="none" strike="noStrike" cap="none">
              <a:solidFill>
                <a:srgbClr val="00B0F0"/>
              </a:solidFill>
              <a:latin typeface="Tajawal ExtraBold"/>
              <a:ea typeface="Tajawal ExtraBold"/>
              <a:cs typeface="Tajawal ExtraBold"/>
              <a:sym typeface="Tajawal ExtraBold"/>
            </a:endParaRPr>
          </a:p>
        </p:txBody>
      </p:sp>
      <p:pic>
        <p:nvPicPr>
          <p:cNvPr id="2" name="Picture 1">
            <a:extLst>
              <a:ext uri="{FF2B5EF4-FFF2-40B4-BE49-F238E27FC236}">
                <a16:creationId xmlns:a16="http://schemas.microsoft.com/office/drawing/2014/main" id="{B4950394-4FBB-DE79-16C4-BDEAADF75D16}"/>
              </a:ext>
            </a:extLst>
          </p:cNvPr>
          <p:cNvPicPr>
            <a:picLocks noChangeAspect="1"/>
          </p:cNvPicPr>
          <p:nvPr/>
        </p:nvPicPr>
        <p:blipFill>
          <a:blip r:embed="rId7"/>
          <a:stretch>
            <a:fillRect/>
          </a:stretch>
        </p:blipFill>
        <p:spPr>
          <a:xfrm>
            <a:off x="442964" y="5282670"/>
            <a:ext cx="1575330" cy="1575330"/>
          </a:xfrm>
          <a:prstGeom prst="rect">
            <a:avLst/>
          </a:prstGeom>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Shape 778"/>
        <p:cNvGrpSpPr/>
        <p:nvPr/>
      </p:nvGrpSpPr>
      <p:grpSpPr>
        <a:xfrm>
          <a:off x="0" y="0"/>
          <a:ext cx="0" cy="0"/>
          <a:chOff x="0" y="0"/>
          <a:chExt cx="0" cy="0"/>
        </a:xfrm>
      </p:grpSpPr>
      <p:pic>
        <p:nvPicPr>
          <p:cNvPr id="780" name="Google Shape;780;p96"/>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81" name="Google Shape;781;p96"/>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82" name="Google Shape;782;p96"/>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83" name="Google Shape;783;p96"/>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784" name="Google Shape;784;p96"/>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785" name="Google Shape;785;p96"/>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786" name="Google Shape;786;p96"/>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787" name="Google Shape;787;p96"/>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788" name="Google Shape;788;p96"/>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789" name="Google Shape;789;p96"/>
          <p:cNvSpPr txBox="1"/>
          <p:nvPr/>
        </p:nvSpPr>
        <p:spPr>
          <a:xfrm>
            <a:off x="228646" y="4247058"/>
            <a:ext cx="3955693" cy="206206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بي بي سي عربي </a:t>
            </a:r>
            <a:endParaRPr/>
          </a:p>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 </a:t>
            </a:r>
            <a:endParaRPr/>
          </a:p>
        </p:txBody>
      </p:sp>
      <p:pic>
        <p:nvPicPr>
          <p:cNvPr id="790" name="Google Shape;790;p96"/>
          <p:cNvPicPr preferRelativeResize="0"/>
          <p:nvPr/>
        </p:nvPicPr>
        <p:blipFill rotWithShape="1">
          <a:blip r:embed="rId6">
            <a:alphaModFix/>
          </a:blip>
          <a:srcRect/>
          <a:stretch/>
        </p:blipFill>
        <p:spPr>
          <a:xfrm>
            <a:off x="4184338" y="1301560"/>
            <a:ext cx="7355921" cy="4264574"/>
          </a:xfrm>
          <a:prstGeom prst="rect">
            <a:avLst/>
          </a:prstGeom>
          <a:noFill/>
          <a:ln>
            <a:noFill/>
          </a:ln>
        </p:spPr>
      </p:pic>
      <p:pic>
        <p:nvPicPr>
          <p:cNvPr id="2" name="Picture 1">
            <a:extLst>
              <a:ext uri="{FF2B5EF4-FFF2-40B4-BE49-F238E27FC236}">
                <a16:creationId xmlns:a16="http://schemas.microsoft.com/office/drawing/2014/main" id="{21B740E4-81F4-7E5F-E6B8-A68C603023CE}"/>
              </a:ext>
            </a:extLst>
          </p:cNvPr>
          <p:cNvPicPr>
            <a:picLocks noChangeAspect="1"/>
          </p:cNvPicPr>
          <p:nvPr/>
        </p:nvPicPr>
        <p:blipFill>
          <a:blip r:embed="rId7"/>
          <a:stretch>
            <a:fillRect/>
          </a:stretch>
        </p:blipFill>
        <p:spPr>
          <a:xfrm>
            <a:off x="442964" y="5282670"/>
            <a:ext cx="1575330" cy="1575330"/>
          </a:xfrm>
          <a:prstGeom prst="rect">
            <a:avLst/>
          </a:prstGeom>
        </p:spPr>
      </p:pic>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Shape 794"/>
        <p:cNvGrpSpPr/>
        <p:nvPr/>
      </p:nvGrpSpPr>
      <p:grpSpPr>
        <a:xfrm>
          <a:off x="0" y="0"/>
          <a:ext cx="0" cy="0"/>
          <a:chOff x="0" y="0"/>
          <a:chExt cx="0" cy="0"/>
        </a:xfrm>
      </p:grpSpPr>
      <p:pic>
        <p:nvPicPr>
          <p:cNvPr id="796" name="Google Shape;796;p97"/>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797" name="Google Shape;797;p97"/>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798" name="Google Shape;798;p97"/>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799" name="Google Shape;799;p97"/>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800" name="Google Shape;800;p97"/>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801" name="Google Shape;801;p97"/>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802" name="Google Shape;802;p97"/>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803" name="Google Shape;803;p97"/>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804" name="Google Shape;804;p97"/>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805" name="Google Shape;805;p97"/>
          <p:cNvSpPr txBox="1"/>
          <p:nvPr/>
        </p:nvSpPr>
        <p:spPr>
          <a:xfrm>
            <a:off x="389901" y="4375767"/>
            <a:ext cx="3462110"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الجارديان </a:t>
            </a:r>
            <a:endParaRPr sz="3200" b="0" i="0" u="none" strike="noStrike" cap="none">
              <a:solidFill>
                <a:srgbClr val="00B0F0"/>
              </a:solidFill>
              <a:latin typeface="Tajawal ExtraBold"/>
              <a:ea typeface="Tajawal ExtraBold"/>
              <a:cs typeface="Tajawal ExtraBold"/>
              <a:sym typeface="Tajawal ExtraBold"/>
            </a:endParaRPr>
          </a:p>
        </p:txBody>
      </p:sp>
      <p:pic>
        <p:nvPicPr>
          <p:cNvPr id="806" name="Google Shape;806;p97"/>
          <p:cNvPicPr preferRelativeResize="0"/>
          <p:nvPr/>
        </p:nvPicPr>
        <p:blipFill rotWithShape="1">
          <a:blip r:embed="rId6">
            <a:alphaModFix/>
          </a:blip>
          <a:srcRect/>
          <a:stretch/>
        </p:blipFill>
        <p:spPr>
          <a:xfrm>
            <a:off x="3763373" y="1405055"/>
            <a:ext cx="7754586" cy="4458887"/>
          </a:xfrm>
          <a:prstGeom prst="rect">
            <a:avLst/>
          </a:prstGeom>
          <a:noFill/>
          <a:ln>
            <a:noFill/>
          </a:ln>
        </p:spPr>
      </p:pic>
      <p:pic>
        <p:nvPicPr>
          <p:cNvPr id="2" name="Picture 1">
            <a:extLst>
              <a:ext uri="{FF2B5EF4-FFF2-40B4-BE49-F238E27FC236}">
                <a16:creationId xmlns:a16="http://schemas.microsoft.com/office/drawing/2014/main" id="{14ABB51A-5329-1966-47F8-A5C218791F2C}"/>
              </a:ext>
            </a:extLst>
          </p:cNvPr>
          <p:cNvPicPr>
            <a:picLocks noChangeAspect="1"/>
          </p:cNvPicPr>
          <p:nvPr/>
        </p:nvPicPr>
        <p:blipFill>
          <a:blip r:embed="rId7"/>
          <a:stretch>
            <a:fillRect/>
          </a:stretch>
        </p:blipFill>
        <p:spPr>
          <a:xfrm>
            <a:off x="442964" y="5282670"/>
            <a:ext cx="1575330" cy="1575330"/>
          </a:xfrm>
          <a:prstGeom prst="rect">
            <a:avLst/>
          </a:prstGeom>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Shape 810"/>
        <p:cNvGrpSpPr/>
        <p:nvPr/>
      </p:nvGrpSpPr>
      <p:grpSpPr>
        <a:xfrm>
          <a:off x="0" y="0"/>
          <a:ext cx="0" cy="0"/>
          <a:chOff x="0" y="0"/>
          <a:chExt cx="0" cy="0"/>
        </a:xfrm>
      </p:grpSpPr>
      <p:pic>
        <p:nvPicPr>
          <p:cNvPr id="812" name="Google Shape;812;p98"/>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813" name="Google Shape;813;p98"/>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814" name="Google Shape;814;p98"/>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815" name="Google Shape;815;p98"/>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816" name="Google Shape;816;p98"/>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817" name="Google Shape;817;p98"/>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a:solidFill>
                  <a:srgbClr val="FFFFFF"/>
                </a:solidFill>
                <a:latin typeface="Tajawal Medium"/>
                <a:ea typeface="Tajawal Medium"/>
                <a:cs typeface="Tajawal Medium"/>
                <a:sym typeface="Tajawal Medium"/>
              </a:rPr>
              <a:t>المحاضرة العاشرة</a:t>
            </a:r>
            <a:endParaRPr sz="2800" b="1" i="0" u="none" strike="noStrike" cap="none">
              <a:solidFill>
                <a:srgbClr val="FFFFFF"/>
              </a:solidFill>
              <a:latin typeface="Tajawal Medium"/>
              <a:ea typeface="Tajawal Medium"/>
              <a:cs typeface="Tajawal Medium"/>
              <a:sym typeface="Tajawal Medium"/>
            </a:endParaRPr>
          </a:p>
        </p:txBody>
      </p:sp>
      <p:sp>
        <p:nvSpPr>
          <p:cNvPr id="818" name="Google Shape;818;p98"/>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819" name="Google Shape;819;p98"/>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820" name="Google Shape;820;p98"/>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821" name="Google Shape;821;p98"/>
          <p:cNvSpPr txBox="1"/>
          <p:nvPr/>
        </p:nvSpPr>
        <p:spPr>
          <a:xfrm>
            <a:off x="191229" y="4335127"/>
            <a:ext cx="3955693" cy="2062063"/>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سكاي نيوز عربية</a:t>
            </a:r>
            <a:endParaRPr dirty="0"/>
          </a:p>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dirty="0">
                <a:solidFill>
                  <a:srgbClr val="00B0F0"/>
                </a:solidFill>
                <a:latin typeface="Tajawal ExtraBold"/>
                <a:ea typeface="Tajawal ExtraBold"/>
                <a:cs typeface="Tajawal ExtraBold"/>
                <a:sym typeface="Tajawal ExtraBold"/>
              </a:rPr>
              <a:t> </a:t>
            </a:r>
            <a:endParaRPr dirty="0"/>
          </a:p>
        </p:txBody>
      </p:sp>
      <p:pic>
        <p:nvPicPr>
          <p:cNvPr id="822" name="Google Shape;822;p98"/>
          <p:cNvPicPr preferRelativeResize="0"/>
          <p:nvPr/>
        </p:nvPicPr>
        <p:blipFill rotWithShape="1">
          <a:blip r:embed="rId6">
            <a:alphaModFix/>
          </a:blip>
          <a:srcRect/>
          <a:stretch/>
        </p:blipFill>
        <p:spPr>
          <a:xfrm>
            <a:off x="4184339" y="1451706"/>
            <a:ext cx="7582510" cy="4395938"/>
          </a:xfrm>
          <a:prstGeom prst="rect">
            <a:avLst/>
          </a:prstGeom>
          <a:noFill/>
          <a:ln>
            <a:noFill/>
          </a:ln>
        </p:spPr>
      </p:pic>
      <p:pic>
        <p:nvPicPr>
          <p:cNvPr id="2" name="Picture 1">
            <a:extLst>
              <a:ext uri="{FF2B5EF4-FFF2-40B4-BE49-F238E27FC236}">
                <a16:creationId xmlns:a16="http://schemas.microsoft.com/office/drawing/2014/main" id="{0F8356A4-EF97-1AE4-F0D7-5F3B68CBB34F}"/>
              </a:ext>
            </a:extLst>
          </p:cNvPr>
          <p:cNvPicPr>
            <a:picLocks noChangeAspect="1"/>
          </p:cNvPicPr>
          <p:nvPr/>
        </p:nvPicPr>
        <p:blipFill>
          <a:blip r:embed="rId7"/>
          <a:stretch>
            <a:fillRect/>
          </a:stretch>
        </p:blipFill>
        <p:spPr>
          <a:xfrm>
            <a:off x="442964" y="5282670"/>
            <a:ext cx="1575330" cy="1575330"/>
          </a:xfrm>
          <a:prstGeom prst="rect">
            <a:avLst/>
          </a:prstGeom>
        </p:spPr>
      </p:pic>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Shape 826"/>
        <p:cNvGrpSpPr/>
        <p:nvPr/>
      </p:nvGrpSpPr>
      <p:grpSpPr>
        <a:xfrm>
          <a:off x="0" y="0"/>
          <a:ext cx="0" cy="0"/>
          <a:chOff x="0" y="0"/>
          <a:chExt cx="0" cy="0"/>
        </a:xfrm>
      </p:grpSpPr>
      <p:pic>
        <p:nvPicPr>
          <p:cNvPr id="828" name="Google Shape;828;p99"/>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829" name="Google Shape;829;p99"/>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830" name="Google Shape;830;p99"/>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831" name="Google Shape;831;p99"/>
          <p:cNvPicPr preferRelativeResize="0"/>
          <p:nvPr/>
        </p:nvPicPr>
        <p:blipFill rotWithShape="1">
          <a:blip r:embed="rId5">
            <a:alphaModFix/>
          </a:blip>
          <a:srcRect/>
          <a:stretch/>
        </p:blipFill>
        <p:spPr>
          <a:xfrm>
            <a:off x="-108035" y="0"/>
            <a:ext cx="8509914" cy="1610200"/>
          </a:xfrm>
          <a:prstGeom prst="rect">
            <a:avLst/>
          </a:prstGeom>
          <a:noFill/>
          <a:ln>
            <a:noFill/>
          </a:ln>
        </p:spPr>
      </p:pic>
      <p:sp>
        <p:nvSpPr>
          <p:cNvPr id="832" name="Google Shape;832;p99"/>
          <p:cNvSpPr txBox="1"/>
          <p:nvPr/>
        </p:nvSpPr>
        <p:spPr>
          <a:xfrm>
            <a:off x="1874165" y="548879"/>
            <a:ext cx="6142075" cy="685084"/>
          </a:xfrm>
          <a:prstGeom prst="rect">
            <a:avLst/>
          </a:prstGeom>
          <a:noFill/>
          <a:ln>
            <a:noFill/>
          </a:ln>
        </p:spPr>
        <p:txBody>
          <a:bodyPr spcFirstLastPara="1" wrap="square" lIns="91425" tIns="45700" rIns="91425" bIns="45700" anchor="t" anchorCtr="0">
            <a:spAutoFit/>
          </a:bodyPr>
          <a:lstStyle/>
          <a:p>
            <a:pPr marL="0" marR="0" lvl="0" indent="0" algn="ctr" rtl="1">
              <a:lnSpc>
                <a:spcPct val="107000"/>
              </a:lnSpc>
              <a:spcBef>
                <a:spcPts val="0"/>
              </a:spcBef>
              <a:spcAft>
                <a:spcPts val="0"/>
              </a:spcAft>
              <a:buClr>
                <a:srgbClr val="FFFFFF"/>
              </a:buClr>
              <a:buSzPts val="4000"/>
              <a:buFont typeface="Simplified Arabic"/>
              <a:buNone/>
            </a:pPr>
            <a:r>
              <a:rPr lang="ar-EG" sz="3600" b="1" i="0" u="none" strike="noStrike" cap="none">
                <a:solidFill>
                  <a:srgbClr val="FFFFFF"/>
                </a:solidFill>
                <a:latin typeface="Simplified Arabic"/>
                <a:ea typeface="Simplified Arabic"/>
                <a:cs typeface="Simplified Arabic"/>
                <a:sym typeface="Simplified Arabic"/>
              </a:rPr>
              <a:t>مزايا الإنترنت</a:t>
            </a:r>
            <a:endParaRPr sz="3600" b="1" i="0" u="none" strike="noStrike" cap="none">
              <a:solidFill>
                <a:srgbClr val="FFFFFF"/>
              </a:solidFill>
              <a:latin typeface="Simplified Arabic"/>
              <a:ea typeface="Simplified Arabic"/>
              <a:cs typeface="Simplified Arabic"/>
              <a:sym typeface="Simplified Arabic"/>
            </a:endParaRPr>
          </a:p>
        </p:txBody>
      </p:sp>
      <p:sp>
        <p:nvSpPr>
          <p:cNvPr id="833" name="Google Shape;833;p99"/>
          <p:cNvSpPr txBox="1"/>
          <p:nvPr/>
        </p:nvSpPr>
        <p:spPr>
          <a:xfrm rot="-1361033">
            <a:off x="-304215" y="256157"/>
            <a:ext cx="2550611"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endParaRPr sz="2800" b="1" i="0" u="none" strike="noStrike" cap="none" dirty="0">
              <a:solidFill>
                <a:srgbClr val="FFFFFF"/>
              </a:solidFill>
              <a:latin typeface="Tajawal Medium"/>
              <a:ea typeface="Tajawal Medium"/>
              <a:cs typeface="Tajawal Medium"/>
              <a:sym typeface="Tajawal Medium"/>
            </a:endParaRPr>
          </a:p>
        </p:txBody>
      </p:sp>
      <p:sp>
        <p:nvSpPr>
          <p:cNvPr id="834" name="Google Shape;834;p99"/>
          <p:cNvSpPr txBox="1"/>
          <p:nvPr/>
        </p:nvSpPr>
        <p:spPr>
          <a:xfrm>
            <a:off x="2440788" y="1751407"/>
            <a:ext cx="9372600" cy="560410"/>
          </a:xfrm>
          <a:prstGeom prst="rect">
            <a:avLst/>
          </a:prstGeom>
          <a:noFill/>
          <a:ln>
            <a:noFill/>
          </a:ln>
        </p:spPr>
        <p:txBody>
          <a:bodyPr spcFirstLastPara="1" wrap="square" lIns="91425" tIns="45700" rIns="91425" bIns="45700" anchor="t" anchorCtr="0">
            <a:spAutoFit/>
          </a:bodyPr>
          <a:lstStyle/>
          <a:p>
            <a:pPr marL="0" marR="0" lvl="0" indent="0" algn="l" rtl="0">
              <a:lnSpc>
                <a:spcPct val="200000"/>
              </a:lnSpc>
              <a:spcBef>
                <a:spcPts val="0"/>
              </a:spcBef>
              <a:spcAft>
                <a:spcPts val="0"/>
              </a:spcAft>
              <a:buClr>
                <a:schemeClr val="dk1"/>
              </a:buClr>
              <a:buSzPts val="1800"/>
              <a:buFont typeface="Calibri"/>
              <a:buNone/>
            </a:pPr>
            <a:endParaRPr sz="1800" b="0" i="0" u="none" strike="noStrike" cap="none">
              <a:solidFill>
                <a:srgbClr val="0A1F61"/>
              </a:solidFill>
              <a:latin typeface="Tajawal ExtraBold"/>
              <a:ea typeface="Tajawal ExtraBold"/>
              <a:cs typeface="Tajawal ExtraBold"/>
              <a:sym typeface="Tajawal ExtraBold"/>
            </a:endParaRPr>
          </a:p>
        </p:txBody>
      </p:sp>
      <p:sp>
        <p:nvSpPr>
          <p:cNvPr id="835" name="Google Shape;835;p99"/>
          <p:cNvSpPr txBox="1"/>
          <p:nvPr/>
        </p:nvSpPr>
        <p:spPr>
          <a:xfrm>
            <a:off x="4691030" y="206637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الكلمات المفتاحية (سيو – SEO)</a:t>
            </a:r>
            <a:endParaRPr sz="2800" b="1" i="0" u="none" strike="noStrike" cap="none">
              <a:solidFill>
                <a:srgbClr val="FFFFFF"/>
              </a:solidFill>
              <a:latin typeface="Simplified Arabic"/>
              <a:ea typeface="Simplified Arabic"/>
              <a:cs typeface="Simplified Arabic"/>
              <a:sym typeface="Simplified Arabic"/>
            </a:endParaRPr>
          </a:p>
        </p:txBody>
      </p:sp>
      <p:sp>
        <p:nvSpPr>
          <p:cNvPr id="836" name="Google Shape;836;p99"/>
          <p:cNvSpPr txBox="1"/>
          <p:nvPr/>
        </p:nvSpPr>
        <p:spPr>
          <a:xfrm>
            <a:off x="4691030" y="2095448"/>
            <a:ext cx="6272212" cy="553357"/>
          </a:xfrm>
          <a:prstGeom prst="rect">
            <a:avLst/>
          </a:prstGeom>
          <a:noFill/>
          <a:ln>
            <a:noFill/>
          </a:ln>
        </p:spPr>
        <p:txBody>
          <a:bodyPr spcFirstLastPara="1" wrap="square" lIns="91425" tIns="45700" rIns="91425" bIns="45700" anchor="t" anchorCtr="0">
            <a:spAutoFit/>
          </a:bodyPr>
          <a:lstStyle/>
          <a:p>
            <a:pPr marL="0" marR="0" lvl="0" indent="0" algn="just" rtl="1">
              <a:lnSpc>
                <a:spcPct val="107000"/>
              </a:lnSpc>
              <a:spcBef>
                <a:spcPts val="0"/>
              </a:spcBef>
              <a:spcAft>
                <a:spcPts val="0"/>
              </a:spcAft>
              <a:buClr>
                <a:srgbClr val="FFFFFF"/>
              </a:buClr>
              <a:buSzPts val="2800"/>
              <a:buFont typeface="Simplified Arabic"/>
              <a:buNone/>
            </a:pPr>
            <a:r>
              <a:rPr lang="ar-EG" sz="2800" b="1" i="0" u="none" strike="noStrike" cap="none">
                <a:solidFill>
                  <a:srgbClr val="FFFFFF"/>
                </a:solidFill>
                <a:latin typeface="Simplified Arabic"/>
                <a:ea typeface="Simplified Arabic"/>
                <a:cs typeface="Simplified Arabic"/>
                <a:sym typeface="Simplified Arabic"/>
              </a:rPr>
              <a:t>الكتابة للوسائط المتعدد</a:t>
            </a:r>
            <a:endParaRPr sz="2800" b="0" i="0" u="none" strike="noStrike" cap="none">
              <a:solidFill>
                <a:srgbClr val="FFFFFF"/>
              </a:solidFill>
              <a:latin typeface="Simplified Arabic"/>
              <a:ea typeface="Simplified Arabic"/>
              <a:cs typeface="Simplified Arabic"/>
              <a:sym typeface="Simplified Arabic"/>
            </a:endParaRPr>
          </a:p>
        </p:txBody>
      </p:sp>
      <p:sp>
        <p:nvSpPr>
          <p:cNvPr id="837" name="Google Shape;837;p99"/>
          <p:cNvSpPr txBox="1"/>
          <p:nvPr/>
        </p:nvSpPr>
        <p:spPr>
          <a:xfrm>
            <a:off x="-103682" y="4375767"/>
            <a:ext cx="3955693" cy="1077178"/>
          </a:xfrm>
          <a:prstGeom prst="rect">
            <a:avLst/>
          </a:prstGeom>
          <a:noFill/>
          <a:ln>
            <a:noFill/>
          </a:ln>
        </p:spPr>
        <p:txBody>
          <a:bodyPr spcFirstLastPara="1" wrap="square" lIns="91425" tIns="45700" rIns="91425" bIns="45700" anchor="t" anchorCtr="0">
            <a:spAutoFit/>
          </a:bodyPr>
          <a:lstStyle/>
          <a:p>
            <a:pPr marL="0" marR="0" lvl="0" indent="0" algn="ctr" rtl="0">
              <a:lnSpc>
                <a:spcPct val="200000"/>
              </a:lnSpc>
              <a:spcBef>
                <a:spcPts val="0"/>
              </a:spcBef>
              <a:spcAft>
                <a:spcPts val="0"/>
              </a:spcAft>
              <a:buClr>
                <a:schemeClr val="dk1"/>
              </a:buClr>
              <a:buSzPts val="1800"/>
              <a:buFont typeface="Calibri"/>
              <a:buNone/>
            </a:pPr>
            <a:r>
              <a:rPr lang="ar-EG" sz="3200" b="0" i="0" u="none" strike="noStrike" cap="none">
                <a:solidFill>
                  <a:srgbClr val="00B0F0"/>
                </a:solidFill>
                <a:latin typeface="Tajawal ExtraBold"/>
                <a:ea typeface="Tajawal ExtraBold"/>
                <a:cs typeface="Tajawal ExtraBold"/>
                <a:sym typeface="Tajawal ExtraBold"/>
              </a:rPr>
              <a:t>واشنطن بوست </a:t>
            </a:r>
            <a:endParaRPr sz="3200" b="0" i="0" u="none" strike="noStrike" cap="none">
              <a:solidFill>
                <a:srgbClr val="00B0F0"/>
              </a:solidFill>
              <a:latin typeface="Tajawal ExtraBold"/>
              <a:ea typeface="Tajawal ExtraBold"/>
              <a:cs typeface="Tajawal ExtraBold"/>
              <a:sym typeface="Tajawal ExtraBold"/>
            </a:endParaRPr>
          </a:p>
        </p:txBody>
      </p:sp>
      <p:pic>
        <p:nvPicPr>
          <p:cNvPr id="838" name="Google Shape;838;p99"/>
          <p:cNvPicPr preferRelativeResize="0"/>
          <p:nvPr/>
        </p:nvPicPr>
        <p:blipFill rotWithShape="1">
          <a:blip r:embed="rId6">
            <a:alphaModFix/>
          </a:blip>
          <a:srcRect/>
          <a:stretch/>
        </p:blipFill>
        <p:spPr>
          <a:xfrm>
            <a:off x="4085307" y="1570036"/>
            <a:ext cx="7432651" cy="4273774"/>
          </a:xfrm>
          <a:prstGeom prst="rect">
            <a:avLst/>
          </a:prstGeom>
          <a:noFill/>
          <a:ln>
            <a:noFill/>
          </a:ln>
        </p:spPr>
      </p:pic>
      <p:pic>
        <p:nvPicPr>
          <p:cNvPr id="2" name="Picture 1">
            <a:extLst>
              <a:ext uri="{FF2B5EF4-FFF2-40B4-BE49-F238E27FC236}">
                <a16:creationId xmlns:a16="http://schemas.microsoft.com/office/drawing/2014/main" id="{08B4F549-D7FE-8199-DF66-2BFCB7DFE5A9}"/>
              </a:ext>
            </a:extLst>
          </p:cNvPr>
          <p:cNvPicPr>
            <a:picLocks noChangeAspect="1"/>
          </p:cNvPicPr>
          <p:nvPr/>
        </p:nvPicPr>
        <p:blipFill>
          <a:blip r:embed="rId7"/>
          <a:stretch>
            <a:fillRect/>
          </a:stretch>
        </p:blipFill>
        <p:spPr>
          <a:xfrm>
            <a:off x="442964" y="5282670"/>
            <a:ext cx="1575330" cy="1575330"/>
          </a:xfrm>
          <a:prstGeom prst="rect">
            <a:avLst/>
          </a:prstGeom>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Shape 842"/>
        <p:cNvGrpSpPr/>
        <p:nvPr/>
      </p:nvGrpSpPr>
      <p:grpSpPr>
        <a:xfrm>
          <a:off x="0" y="0"/>
          <a:ext cx="0" cy="0"/>
          <a:chOff x="0" y="0"/>
          <a:chExt cx="0" cy="0"/>
        </a:xfrm>
      </p:grpSpPr>
      <p:pic>
        <p:nvPicPr>
          <p:cNvPr id="844" name="Google Shape;844;p43"/>
          <p:cNvPicPr preferRelativeResize="0"/>
          <p:nvPr/>
        </p:nvPicPr>
        <p:blipFill rotWithShape="1">
          <a:blip r:embed="rId3">
            <a:alphaModFix/>
          </a:blip>
          <a:srcRect/>
          <a:stretch/>
        </p:blipFill>
        <p:spPr>
          <a:xfrm>
            <a:off x="2440788" y="5949244"/>
            <a:ext cx="9902229" cy="204838"/>
          </a:xfrm>
          <a:prstGeom prst="rect">
            <a:avLst/>
          </a:prstGeom>
          <a:noFill/>
          <a:ln>
            <a:noFill/>
          </a:ln>
        </p:spPr>
      </p:pic>
      <p:pic>
        <p:nvPicPr>
          <p:cNvPr id="845" name="Google Shape;845;p43"/>
          <p:cNvPicPr preferRelativeResize="0"/>
          <p:nvPr/>
        </p:nvPicPr>
        <p:blipFill rotWithShape="1">
          <a:blip r:embed="rId4">
            <a:alphaModFix/>
          </a:blip>
          <a:srcRect/>
          <a:stretch/>
        </p:blipFill>
        <p:spPr>
          <a:xfrm>
            <a:off x="-108036" y="2204822"/>
            <a:ext cx="238650" cy="2709534"/>
          </a:xfrm>
          <a:prstGeom prst="rect">
            <a:avLst/>
          </a:prstGeom>
          <a:noFill/>
          <a:ln>
            <a:noFill/>
          </a:ln>
        </p:spPr>
      </p:pic>
      <p:pic>
        <p:nvPicPr>
          <p:cNvPr id="846" name="Google Shape;846;p43"/>
          <p:cNvPicPr preferRelativeResize="0"/>
          <p:nvPr/>
        </p:nvPicPr>
        <p:blipFill rotWithShape="1">
          <a:blip r:embed="rId4">
            <a:alphaModFix/>
          </a:blip>
          <a:srcRect/>
          <a:stretch/>
        </p:blipFill>
        <p:spPr>
          <a:xfrm>
            <a:off x="12072675" y="2204822"/>
            <a:ext cx="238650" cy="2709534"/>
          </a:xfrm>
          <a:prstGeom prst="rect">
            <a:avLst/>
          </a:prstGeom>
          <a:noFill/>
          <a:ln>
            <a:noFill/>
          </a:ln>
        </p:spPr>
      </p:pic>
      <p:pic>
        <p:nvPicPr>
          <p:cNvPr id="847" name="Google Shape;847;p43"/>
          <p:cNvPicPr preferRelativeResize="0"/>
          <p:nvPr/>
        </p:nvPicPr>
        <p:blipFill rotWithShape="1">
          <a:blip r:embed="rId5">
            <a:alphaModFix/>
          </a:blip>
          <a:srcRect/>
          <a:stretch/>
        </p:blipFill>
        <p:spPr>
          <a:xfrm>
            <a:off x="-108036" y="0"/>
            <a:ext cx="9533101" cy="1610200"/>
          </a:xfrm>
          <a:prstGeom prst="rect">
            <a:avLst/>
          </a:prstGeom>
          <a:noFill/>
          <a:ln>
            <a:noFill/>
          </a:ln>
        </p:spPr>
      </p:pic>
      <p:sp>
        <p:nvSpPr>
          <p:cNvPr id="848" name="Google Shape;848;p43"/>
          <p:cNvSpPr txBox="1"/>
          <p:nvPr/>
        </p:nvSpPr>
        <p:spPr>
          <a:xfrm rot="-1363315">
            <a:off x="-5518" y="252835"/>
            <a:ext cx="2217660" cy="954067"/>
          </a:xfrm>
          <a:prstGeom prst="rect">
            <a:avLst/>
          </a:prstGeom>
          <a:noFill/>
          <a:ln>
            <a:noFill/>
          </a:ln>
        </p:spPr>
        <p:txBody>
          <a:bodyPr spcFirstLastPara="1" wrap="square" lIns="91425" tIns="45700" rIns="91425" bIns="45700" anchor="t" anchorCtr="0">
            <a:spAutoFit/>
          </a:bodyPr>
          <a:lstStyle/>
          <a:p>
            <a:pPr marL="0" marR="0" lvl="0" indent="0" algn="ctr" rtl="0">
              <a:lnSpc>
                <a:spcPct val="100000"/>
              </a:lnSpc>
              <a:spcBef>
                <a:spcPts val="0"/>
              </a:spcBef>
              <a:spcAft>
                <a:spcPts val="0"/>
              </a:spcAft>
              <a:buClr>
                <a:srgbClr val="FFFFFF"/>
              </a:buClr>
              <a:buSzPts val="2800"/>
              <a:buFont typeface="Tajawal Medium"/>
              <a:buNone/>
            </a:pPr>
            <a:r>
              <a:rPr lang="ar-EG" sz="2800" b="1" i="0" u="none" strike="noStrike" cap="none" dirty="0">
                <a:solidFill>
                  <a:srgbClr val="FFFFFF"/>
                </a:solidFill>
                <a:latin typeface="Tajawal Medium"/>
                <a:ea typeface="Tajawal Medium"/>
                <a:cs typeface="Tajawal Medium"/>
                <a:sym typeface="Tajawal Medium"/>
              </a:rPr>
              <a:t>المحاضرة العاشرة</a:t>
            </a:r>
          </a:p>
        </p:txBody>
      </p:sp>
      <p:pic>
        <p:nvPicPr>
          <p:cNvPr id="849" name="Google Shape;849;p43"/>
          <p:cNvPicPr preferRelativeResize="0"/>
          <p:nvPr/>
        </p:nvPicPr>
        <p:blipFill rotWithShape="1">
          <a:blip r:embed="rId6">
            <a:alphaModFix/>
          </a:blip>
          <a:srcRect/>
          <a:stretch/>
        </p:blipFill>
        <p:spPr>
          <a:xfrm>
            <a:off x="3676650" y="1399471"/>
            <a:ext cx="4514850" cy="4514850"/>
          </a:xfrm>
          <a:prstGeom prst="rect">
            <a:avLst/>
          </a:prstGeom>
          <a:noFill/>
          <a:ln>
            <a:noFill/>
          </a:ln>
        </p:spPr>
      </p:pic>
      <p:sp>
        <p:nvSpPr>
          <p:cNvPr id="850" name="Google Shape;850;p43"/>
          <p:cNvSpPr txBox="1"/>
          <p:nvPr/>
        </p:nvSpPr>
        <p:spPr>
          <a:xfrm>
            <a:off x="2314660" y="528084"/>
            <a:ext cx="6801278" cy="707886"/>
          </a:xfrm>
          <a:prstGeom prst="rect">
            <a:avLst/>
          </a:prstGeom>
          <a:noFill/>
          <a:ln>
            <a:noFill/>
          </a:ln>
        </p:spPr>
        <p:txBody>
          <a:bodyPr spcFirstLastPara="1" wrap="square" lIns="91425" tIns="45700" rIns="91425" bIns="45700" anchor="t" anchorCtr="0">
            <a:spAutoFit/>
          </a:bodyPr>
          <a:lstStyle/>
          <a:p>
            <a:pPr marL="0" marR="0" lvl="0" indent="0" algn="ctr" rtl="1">
              <a:lnSpc>
                <a:spcPct val="100000"/>
              </a:lnSpc>
              <a:spcBef>
                <a:spcPts val="0"/>
              </a:spcBef>
              <a:spcAft>
                <a:spcPts val="0"/>
              </a:spcAft>
              <a:buClr>
                <a:srgbClr val="FFFFFF"/>
              </a:buClr>
              <a:buSzPts val="4000"/>
              <a:buFont typeface="Tajawal Medium"/>
              <a:buNone/>
            </a:pPr>
            <a:r>
              <a:rPr lang="ar-EG" sz="4000" b="0" i="0" u="none" strike="noStrike" cap="none">
                <a:solidFill>
                  <a:srgbClr val="FFFFFF"/>
                </a:solidFill>
                <a:latin typeface="Tajawal Medium"/>
                <a:ea typeface="Tajawal Medium"/>
                <a:cs typeface="Tajawal Medium"/>
                <a:sym typeface="Tajawal Medium"/>
              </a:rPr>
              <a:t>شكرًا بالتوفيق</a:t>
            </a:r>
            <a:endParaRPr sz="4000" b="0" i="0" u="none" strike="noStrike" cap="none">
              <a:solidFill>
                <a:srgbClr val="FF9518"/>
              </a:solidFill>
              <a:latin typeface="Tajawal Medium"/>
              <a:ea typeface="Tajawal Medium"/>
              <a:cs typeface="Tajawal Medium"/>
              <a:sym typeface="Tajawal Medium"/>
            </a:endParaRPr>
          </a:p>
        </p:txBody>
      </p:sp>
      <p:pic>
        <p:nvPicPr>
          <p:cNvPr id="2" name="Picture 1">
            <a:extLst>
              <a:ext uri="{FF2B5EF4-FFF2-40B4-BE49-F238E27FC236}">
                <a16:creationId xmlns:a16="http://schemas.microsoft.com/office/drawing/2014/main" id="{2C68CA17-22B4-06BF-91AA-D1086F62C019}"/>
              </a:ext>
            </a:extLst>
          </p:cNvPr>
          <p:cNvPicPr>
            <a:picLocks noChangeAspect="1"/>
          </p:cNvPicPr>
          <p:nvPr/>
        </p:nvPicPr>
        <p:blipFill>
          <a:blip r:embed="rId7"/>
          <a:stretch>
            <a:fillRect/>
          </a:stretch>
        </p:blipFill>
        <p:spPr>
          <a:xfrm>
            <a:off x="442964" y="5282670"/>
            <a:ext cx="1575330" cy="1575330"/>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93</TotalTime>
  <Words>2257</Words>
  <Application>Microsoft Office PowerPoint</Application>
  <PresentationFormat>Widescreen</PresentationFormat>
  <Paragraphs>358</Paragraphs>
  <Slides>54</Slides>
  <Notes>54</Notes>
  <HiddenSlides>0</HiddenSlides>
  <MMClips>0</MMClips>
  <ScaleCrop>false</ScaleCrop>
  <HeadingPairs>
    <vt:vector size="6" baseType="variant">
      <vt:variant>
        <vt:lpstr>Fonts Used</vt:lpstr>
      </vt:variant>
      <vt:variant>
        <vt:i4>8</vt:i4>
      </vt:variant>
      <vt:variant>
        <vt:lpstr>Theme</vt:lpstr>
      </vt:variant>
      <vt:variant>
        <vt:i4>1</vt:i4>
      </vt:variant>
      <vt:variant>
        <vt:lpstr>Slide Titles</vt:lpstr>
      </vt:variant>
      <vt:variant>
        <vt:i4>54</vt:i4>
      </vt:variant>
    </vt:vector>
  </HeadingPairs>
  <TitlesOfParts>
    <vt:vector size="63" baseType="lpstr">
      <vt:lpstr>Tajawal Medium</vt:lpstr>
      <vt:lpstr>Simplified Arabic</vt:lpstr>
      <vt:lpstr>YouTube Sans</vt:lpstr>
      <vt:lpstr>Arial</vt:lpstr>
      <vt:lpstr>Lato Light</vt:lpstr>
      <vt:lpstr>Tajawal ExtraBold</vt:lpstr>
      <vt:lpstr>DIN Next LT Arabic</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Abdelfattah Nabil</cp:lastModifiedBy>
  <cp:revision>8</cp:revision>
  <dcterms:created xsi:type="dcterms:W3CDTF">2021-08-03T13:03:26Z</dcterms:created>
  <dcterms:modified xsi:type="dcterms:W3CDTF">2024-05-18T07:12:10Z</dcterms:modified>
</cp:coreProperties>
</file>