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266" r:id="rId3"/>
    <p:sldId id="369" r:id="rId4"/>
    <p:sldId id="451" r:id="rId5"/>
    <p:sldId id="450" r:id="rId6"/>
    <p:sldId id="452" r:id="rId7"/>
    <p:sldId id="453" r:id="rId8"/>
    <p:sldId id="454" r:id="rId9"/>
    <p:sldId id="456" r:id="rId10"/>
    <p:sldId id="455" r:id="rId11"/>
    <p:sldId id="457" r:id="rId12"/>
    <p:sldId id="458" r:id="rId13"/>
    <p:sldId id="459" r:id="rId14"/>
    <p:sldId id="460" r:id="rId15"/>
    <p:sldId id="462" r:id="rId16"/>
    <p:sldId id="461" r:id="rId17"/>
    <p:sldId id="463" r:id="rId18"/>
    <p:sldId id="464" r:id="rId19"/>
    <p:sldId id="465" r:id="rId20"/>
    <p:sldId id="466" r:id="rId21"/>
    <p:sldId id="467" r:id="rId22"/>
    <p:sldId id="468" r:id="rId23"/>
    <p:sldId id="469" r:id="rId24"/>
    <p:sldId id="470" r:id="rId25"/>
    <p:sldId id="471" r:id="rId26"/>
    <p:sldId id="472" r:id="rId27"/>
    <p:sldId id="473" r:id="rId28"/>
    <p:sldId id="474" r:id="rId29"/>
    <p:sldId id="476" r:id="rId30"/>
    <p:sldId id="475" r:id="rId31"/>
    <p:sldId id="477" r:id="rId32"/>
    <p:sldId id="478" r:id="rId33"/>
    <p:sldId id="479" r:id="rId34"/>
    <p:sldId id="480" r:id="rId35"/>
    <p:sldId id="481" r:id="rId36"/>
    <p:sldId id="482" r:id="rId37"/>
    <p:sldId id="483" r:id="rId38"/>
    <p:sldId id="484" r:id="rId39"/>
    <p:sldId id="485" r:id="rId40"/>
    <p:sldId id="486" r:id="rId41"/>
    <p:sldId id="487" r:id="rId42"/>
    <p:sldId id="488" r:id="rId43"/>
    <p:sldId id="489" r:id="rId44"/>
    <p:sldId id="490" r:id="rId45"/>
    <p:sldId id="491" r:id="rId46"/>
    <p:sldId id="492" r:id="rId47"/>
    <p:sldId id="493" r:id="rId48"/>
    <p:sldId id="494" r:id="rId49"/>
    <p:sldId id="495" r:id="rId50"/>
    <p:sldId id="496" r:id="rId51"/>
    <p:sldId id="35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32" autoAdjust="0"/>
    <p:restoredTop sz="91400" autoAdjust="0"/>
  </p:normalViewPr>
  <p:slideViewPr>
    <p:cSldViewPr snapToGrid="0">
      <p:cViewPr varScale="1">
        <p:scale>
          <a:sx n="60" d="100"/>
          <a:sy n="60" d="100"/>
        </p:scale>
        <p:origin x="894" y="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088C63-29AF-4A8B-97A6-2C7D6A53964B}"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9664F442-9643-4521-80E6-D3D475154288}">
      <dgm:prSet phldrT="[نص]"/>
      <dgm:spPr/>
      <dgm:t>
        <a:bodyPr/>
        <a:lstStyle/>
        <a:p>
          <a:r>
            <a:rPr lang="en-US" dirty="0"/>
            <a:t>Session identifier</a:t>
          </a:r>
        </a:p>
      </dgm:t>
    </dgm:pt>
    <dgm:pt modelId="{CD4AEE3F-B734-4AB1-87C1-1113857137F7}" type="parTrans" cxnId="{E78FBFDB-9241-4F32-83CC-95E674AB0299}">
      <dgm:prSet/>
      <dgm:spPr/>
      <dgm:t>
        <a:bodyPr/>
        <a:lstStyle/>
        <a:p>
          <a:endParaRPr lang="en-US"/>
        </a:p>
      </dgm:t>
    </dgm:pt>
    <dgm:pt modelId="{6BCB18E4-A6E6-4C18-A378-433C03902D0E}" type="sibTrans" cxnId="{E78FBFDB-9241-4F32-83CC-95E674AB0299}">
      <dgm:prSet/>
      <dgm:spPr/>
      <dgm:t>
        <a:bodyPr/>
        <a:lstStyle/>
        <a:p>
          <a:endParaRPr lang="en-US"/>
        </a:p>
      </dgm:t>
    </dgm:pt>
    <dgm:pt modelId="{CF78754A-440D-4628-B807-E21A52EA586B}">
      <dgm:prSet phldrT="[نص]"/>
      <dgm:spPr/>
      <dgm:t>
        <a:bodyPr/>
        <a:lstStyle/>
        <a:p>
          <a:r>
            <a:rPr lang="en-US" dirty="0"/>
            <a:t>Peer Certificate</a:t>
          </a:r>
        </a:p>
      </dgm:t>
    </dgm:pt>
    <dgm:pt modelId="{5160931B-01D6-4FBB-B7BA-E9A1EFCBE045}" type="parTrans" cxnId="{BCF37DF3-E3A0-4AC7-97BB-D8A8024B311A}">
      <dgm:prSet/>
      <dgm:spPr/>
      <dgm:t>
        <a:bodyPr/>
        <a:lstStyle/>
        <a:p>
          <a:endParaRPr lang="en-US"/>
        </a:p>
      </dgm:t>
    </dgm:pt>
    <dgm:pt modelId="{87C6D8CB-883B-4EEA-9893-F998E8A17E1F}" type="sibTrans" cxnId="{BCF37DF3-E3A0-4AC7-97BB-D8A8024B311A}">
      <dgm:prSet/>
      <dgm:spPr/>
      <dgm:t>
        <a:bodyPr/>
        <a:lstStyle/>
        <a:p>
          <a:endParaRPr lang="en-US"/>
        </a:p>
      </dgm:t>
    </dgm:pt>
    <dgm:pt modelId="{0BF74962-F722-4679-9A6E-C40CB06C29EF}">
      <dgm:prSet phldrT="[نص]"/>
      <dgm:spPr/>
      <dgm:t>
        <a:bodyPr/>
        <a:lstStyle/>
        <a:p>
          <a:r>
            <a:rPr lang="en-US" dirty="0"/>
            <a:t>Compression Method</a:t>
          </a:r>
        </a:p>
      </dgm:t>
    </dgm:pt>
    <dgm:pt modelId="{4984EB59-EA7E-4A90-97C2-09FBB44AFECC}" type="parTrans" cxnId="{133E3879-654B-4217-A747-F846AEE1F5B0}">
      <dgm:prSet/>
      <dgm:spPr/>
      <dgm:t>
        <a:bodyPr/>
        <a:lstStyle/>
        <a:p>
          <a:endParaRPr lang="en-US"/>
        </a:p>
      </dgm:t>
    </dgm:pt>
    <dgm:pt modelId="{5B7F4AED-3EA6-4EE3-9EE9-07E6748D5679}" type="sibTrans" cxnId="{133E3879-654B-4217-A747-F846AEE1F5B0}">
      <dgm:prSet/>
      <dgm:spPr/>
      <dgm:t>
        <a:bodyPr/>
        <a:lstStyle/>
        <a:p>
          <a:endParaRPr lang="en-US"/>
        </a:p>
      </dgm:t>
    </dgm:pt>
    <dgm:pt modelId="{5E2708C4-8F7D-41DA-810F-DF5A7A6D2BDF}">
      <dgm:prSet phldrT="[نص]"/>
      <dgm:spPr/>
      <dgm:t>
        <a:bodyPr/>
        <a:lstStyle/>
        <a:p>
          <a:r>
            <a:rPr lang="en-US" dirty="0"/>
            <a:t>Cipher spec</a:t>
          </a:r>
        </a:p>
      </dgm:t>
    </dgm:pt>
    <dgm:pt modelId="{55518E49-9277-44E6-8921-EC69AB7A3ADF}" type="parTrans" cxnId="{7A9F8ADF-6A72-4087-85BC-1F1BF7132A29}">
      <dgm:prSet/>
      <dgm:spPr/>
      <dgm:t>
        <a:bodyPr/>
        <a:lstStyle/>
        <a:p>
          <a:endParaRPr lang="en-US"/>
        </a:p>
      </dgm:t>
    </dgm:pt>
    <dgm:pt modelId="{15B9DE2F-2BC7-4FFB-B95A-450978FE6D99}" type="sibTrans" cxnId="{7A9F8ADF-6A72-4087-85BC-1F1BF7132A29}">
      <dgm:prSet/>
      <dgm:spPr/>
      <dgm:t>
        <a:bodyPr/>
        <a:lstStyle/>
        <a:p>
          <a:endParaRPr lang="en-US"/>
        </a:p>
      </dgm:t>
    </dgm:pt>
    <dgm:pt modelId="{E674B338-F0BD-4EB0-94F8-80E058A6ED2F}">
      <dgm:prSet phldrT="[نص]"/>
      <dgm:spPr/>
      <dgm:t>
        <a:bodyPr/>
        <a:lstStyle/>
        <a:p>
          <a:r>
            <a:rPr lang="en-US" dirty="0"/>
            <a:t>Master secret</a:t>
          </a:r>
        </a:p>
      </dgm:t>
    </dgm:pt>
    <dgm:pt modelId="{6D7BFFC8-BF00-4C3C-94DD-41117C9E92DE}" type="parTrans" cxnId="{62E194E6-2025-4CA7-9276-7B034632BD65}">
      <dgm:prSet/>
      <dgm:spPr/>
      <dgm:t>
        <a:bodyPr/>
        <a:lstStyle/>
        <a:p>
          <a:endParaRPr lang="en-US"/>
        </a:p>
      </dgm:t>
    </dgm:pt>
    <dgm:pt modelId="{F6E6AD07-8AB0-4430-9A38-8C5E982D27D2}" type="sibTrans" cxnId="{62E194E6-2025-4CA7-9276-7B034632BD65}">
      <dgm:prSet/>
      <dgm:spPr/>
      <dgm:t>
        <a:bodyPr/>
        <a:lstStyle/>
        <a:p>
          <a:endParaRPr lang="en-US"/>
        </a:p>
      </dgm:t>
    </dgm:pt>
    <dgm:pt modelId="{03097912-9030-48C2-B6F8-0BF8D8F0E5AF}">
      <dgm:prSet phldrT="[نص]"/>
      <dgm:spPr/>
      <dgm:t>
        <a:bodyPr/>
        <a:lstStyle/>
        <a:p>
          <a:r>
            <a:rPr lang="en-US"/>
            <a:t>Is resumable</a:t>
          </a:r>
          <a:endParaRPr lang="en-US" dirty="0"/>
        </a:p>
      </dgm:t>
    </dgm:pt>
    <dgm:pt modelId="{474482E7-0CD8-4317-AA0E-46EC96671698}" type="parTrans" cxnId="{DF5EDDC7-8206-4AC6-B771-BE3C3736C0B5}">
      <dgm:prSet/>
      <dgm:spPr/>
      <dgm:t>
        <a:bodyPr/>
        <a:lstStyle/>
        <a:p>
          <a:endParaRPr lang="en-US"/>
        </a:p>
      </dgm:t>
    </dgm:pt>
    <dgm:pt modelId="{FF0B0230-96C8-484C-9651-A61FE8055A05}" type="sibTrans" cxnId="{DF5EDDC7-8206-4AC6-B771-BE3C3736C0B5}">
      <dgm:prSet/>
      <dgm:spPr/>
      <dgm:t>
        <a:bodyPr/>
        <a:lstStyle/>
        <a:p>
          <a:endParaRPr lang="en-US"/>
        </a:p>
      </dgm:t>
    </dgm:pt>
    <dgm:pt modelId="{4D43BB6A-FCAB-46AA-89C0-1CB468CB043F}" type="pres">
      <dgm:prSet presAssocID="{ED088C63-29AF-4A8B-97A6-2C7D6A53964B}" presName="Name0" presStyleCnt="0">
        <dgm:presLayoutVars>
          <dgm:chMax val="7"/>
          <dgm:chPref val="7"/>
          <dgm:dir/>
        </dgm:presLayoutVars>
      </dgm:prSet>
      <dgm:spPr/>
    </dgm:pt>
    <dgm:pt modelId="{287B4D29-0DF6-494A-85B8-A6252CBB64F2}" type="pres">
      <dgm:prSet presAssocID="{ED088C63-29AF-4A8B-97A6-2C7D6A53964B}" presName="Name1" presStyleCnt="0"/>
      <dgm:spPr/>
    </dgm:pt>
    <dgm:pt modelId="{28687A6F-042C-496C-973A-D28C97478B14}" type="pres">
      <dgm:prSet presAssocID="{ED088C63-29AF-4A8B-97A6-2C7D6A53964B}" presName="cycle" presStyleCnt="0"/>
      <dgm:spPr/>
    </dgm:pt>
    <dgm:pt modelId="{F52E1E6B-964D-437B-9693-198A21DDF589}" type="pres">
      <dgm:prSet presAssocID="{ED088C63-29AF-4A8B-97A6-2C7D6A53964B}" presName="srcNode" presStyleLbl="node1" presStyleIdx="0" presStyleCnt="6"/>
      <dgm:spPr/>
    </dgm:pt>
    <dgm:pt modelId="{1EDB2651-051E-4E37-9559-842F3E24D30B}" type="pres">
      <dgm:prSet presAssocID="{ED088C63-29AF-4A8B-97A6-2C7D6A53964B}" presName="conn" presStyleLbl="parChTrans1D2" presStyleIdx="0" presStyleCnt="1"/>
      <dgm:spPr/>
    </dgm:pt>
    <dgm:pt modelId="{EFE202DC-DBC1-43B5-B13B-1DACB996C321}" type="pres">
      <dgm:prSet presAssocID="{ED088C63-29AF-4A8B-97A6-2C7D6A53964B}" presName="extraNode" presStyleLbl="node1" presStyleIdx="0" presStyleCnt="6"/>
      <dgm:spPr/>
    </dgm:pt>
    <dgm:pt modelId="{6B3F818C-1712-4D9A-AC1B-9884DF8392DB}" type="pres">
      <dgm:prSet presAssocID="{ED088C63-29AF-4A8B-97A6-2C7D6A53964B}" presName="dstNode" presStyleLbl="node1" presStyleIdx="0" presStyleCnt="6"/>
      <dgm:spPr/>
    </dgm:pt>
    <dgm:pt modelId="{EDCD61BB-2E70-4733-9D9C-C0A62F4A123A}" type="pres">
      <dgm:prSet presAssocID="{9664F442-9643-4521-80E6-D3D475154288}" presName="text_1" presStyleLbl="node1" presStyleIdx="0" presStyleCnt="6">
        <dgm:presLayoutVars>
          <dgm:bulletEnabled val="1"/>
        </dgm:presLayoutVars>
      </dgm:prSet>
      <dgm:spPr/>
    </dgm:pt>
    <dgm:pt modelId="{9D46515E-5D53-4FB1-8DA1-3EECC83BC104}" type="pres">
      <dgm:prSet presAssocID="{9664F442-9643-4521-80E6-D3D475154288}" presName="accent_1" presStyleCnt="0"/>
      <dgm:spPr/>
    </dgm:pt>
    <dgm:pt modelId="{7D308FFF-2F66-46EA-BFA2-1ACBA68EE301}" type="pres">
      <dgm:prSet presAssocID="{9664F442-9643-4521-80E6-D3D475154288}" presName="accentRepeatNode" presStyleLbl="solidFgAcc1" presStyleIdx="0" presStyleCnt="6"/>
      <dgm:spPr/>
    </dgm:pt>
    <dgm:pt modelId="{F59ADF2F-E05A-4B59-9357-50A65EF763D1}" type="pres">
      <dgm:prSet presAssocID="{CF78754A-440D-4628-B807-E21A52EA586B}" presName="text_2" presStyleLbl="node1" presStyleIdx="1" presStyleCnt="6">
        <dgm:presLayoutVars>
          <dgm:bulletEnabled val="1"/>
        </dgm:presLayoutVars>
      </dgm:prSet>
      <dgm:spPr/>
    </dgm:pt>
    <dgm:pt modelId="{9A91C811-1490-4551-A6E8-E8BACA799053}" type="pres">
      <dgm:prSet presAssocID="{CF78754A-440D-4628-B807-E21A52EA586B}" presName="accent_2" presStyleCnt="0"/>
      <dgm:spPr/>
    </dgm:pt>
    <dgm:pt modelId="{E53EC8B9-8188-4E8C-972C-10E994F66D33}" type="pres">
      <dgm:prSet presAssocID="{CF78754A-440D-4628-B807-E21A52EA586B}" presName="accentRepeatNode" presStyleLbl="solidFgAcc1" presStyleIdx="1" presStyleCnt="6"/>
      <dgm:spPr/>
    </dgm:pt>
    <dgm:pt modelId="{3C0D324E-BD93-4FBB-BFC2-219C207C448E}" type="pres">
      <dgm:prSet presAssocID="{0BF74962-F722-4679-9A6E-C40CB06C29EF}" presName="text_3" presStyleLbl="node1" presStyleIdx="2" presStyleCnt="6">
        <dgm:presLayoutVars>
          <dgm:bulletEnabled val="1"/>
        </dgm:presLayoutVars>
      </dgm:prSet>
      <dgm:spPr/>
    </dgm:pt>
    <dgm:pt modelId="{C73F1D9C-5B49-4291-A98B-D8CCE484DD25}" type="pres">
      <dgm:prSet presAssocID="{0BF74962-F722-4679-9A6E-C40CB06C29EF}" presName="accent_3" presStyleCnt="0"/>
      <dgm:spPr/>
    </dgm:pt>
    <dgm:pt modelId="{0B957E0B-FA09-4866-B197-48261540B903}" type="pres">
      <dgm:prSet presAssocID="{0BF74962-F722-4679-9A6E-C40CB06C29EF}" presName="accentRepeatNode" presStyleLbl="solidFgAcc1" presStyleIdx="2" presStyleCnt="6"/>
      <dgm:spPr/>
    </dgm:pt>
    <dgm:pt modelId="{9D51D0F0-470D-471F-B9A1-E8745968F6D9}" type="pres">
      <dgm:prSet presAssocID="{5E2708C4-8F7D-41DA-810F-DF5A7A6D2BDF}" presName="text_4" presStyleLbl="node1" presStyleIdx="3" presStyleCnt="6">
        <dgm:presLayoutVars>
          <dgm:bulletEnabled val="1"/>
        </dgm:presLayoutVars>
      </dgm:prSet>
      <dgm:spPr/>
    </dgm:pt>
    <dgm:pt modelId="{38831D94-1F1C-4138-9F66-97B8B90FAE99}" type="pres">
      <dgm:prSet presAssocID="{5E2708C4-8F7D-41DA-810F-DF5A7A6D2BDF}" presName="accent_4" presStyleCnt="0"/>
      <dgm:spPr/>
    </dgm:pt>
    <dgm:pt modelId="{7E5363C9-90AE-49C4-AE22-0E55B4E5D8C5}" type="pres">
      <dgm:prSet presAssocID="{5E2708C4-8F7D-41DA-810F-DF5A7A6D2BDF}" presName="accentRepeatNode" presStyleLbl="solidFgAcc1" presStyleIdx="3" presStyleCnt="6"/>
      <dgm:spPr/>
    </dgm:pt>
    <dgm:pt modelId="{976E7CA2-1356-44B3-B564-0945885FB3A4}" type="pres">
      <dgm:prSet presAssocID="{E674B338-F0BD-4EB0-94F8-80E058A6ED2F}" presName="text_5" presStyleLbl="node1" presStyleIdx="4" presStyleCnt="6">
        <dgm:presLayoutVars>
          <dgm:bulletEnabled val="1"/>
        </dgm:presLayoutVars>
      </dgm:prSet>
      <dgm:spPr/>
    </dgm:pt>
    <dgm:pt modelId="{C4F1011F-25A0-4175-BFC9-A8DE8172E9EF}" type="pres">
      <dgm:prSet presAssocID="{E674B338-F0BD-4EB0-94F8-80E058A6ED2F}" presName="accent_5" presStyleCnt="0"/>
      <dgm:spPr/>
    </dgm:pt>
    <dgm:pt modelId="{A5772C94-BD22-407C-BB82-BD0F284B0771}" type="pres">
      <dgm:prSet presAssocID="{E674B338-F0BD-4EB0-94F8-80E058A6ED2F}" presName="accentRepeatNode" presStyleLbl="solidFgAcc1" presStyleIdx="4" presStyleCnt="6"/>
      <dgm:spPr/>
    </dgm:pt>
    <dgm:pt modelId="{16668F04-62B0-4793-9FCE-93FDEBCA1AB5}" type="pres">
      <dgm:prSet presAssocID="{03097912-9030-48C2-B6F8-0BF8D8F0E5AF}" presName="text_6" presStyleLbl="node1" presStyleIdx="5" presStyleCnt="6">
        <dgm:presLayoutVars>
          <dgm:bulletEnabled val="1"/>
        </dgm:presLayoutVars>
      </dgm:prSet>
      <dgm:spPr/>
    </dgm:pt>
    <dgm:pt modelId="{DC286EB5-CAF1-441E-ADB3-2239A2235802}" type="pres">
      <dgm:prSet presAssocID="{03097912-9030-48C2-B6F8-0BF8D8F0E5AF}" presName="accent_6" presStyleCnt="0"/>
      <dgm:spPr/>
    </dgm:pt>
    <dgm:pt modelId="{4BDC7F54-CDE4-4B64-AE13-9DBFAAECD31B}" type="pres">
      <dgm:prSet presAssocID="{03097912-9030-48C2-B6F8-0BF8D8F0E5AF}" presName="accentRepeatNode" presStyleLbl="solidFgAcc1" presStyleIdx="5" presStyleCnt="6"/>
      <dgm:spPr/>
    </dgm:pt>
  </dgm:ptLst>
  <dgm:cxnLst>
    <dgm:cxn modelId="{08F29A21-C880-49CD-8C1C-775C5B199B18}" type="presOf" srcId="{ED088C63-29AF-4A8B-97A6-2C7D6A53964B}" destId="{4D43BB6A-FCAB-46AA-89C0-1CB468CB043F}" srcOrd="0" destOrd="0" presId="urn:microsoft.com/office/officeart/2008/layout/VerticalCurvedList"/>
    <dgm:cxn modelId="{C7118A33-EF6D-4D46-A6A8-F8C6BA41737E}" type="presOf" srcId="{CF78754A-440D-4628-B807-E21A52EA586B}" destId="{F59ADF2F-E05A-4B59-9357-50A65EF763D1}" srcOrd="0" destOrd="0" presId="urn:microsoft.com/office/officeart/2008/layout/VerticalCurvedList"/>
    <dgm:cxn modelId="{133E3879-654B-4217-A747-F846AEE1F5B0}" srcId="{ED088C63-29AF-4A8B-97A6-2C7D6A53964B}" destId="{0BF74962-F722-4679-9A6E-C40CB06C29EF}" srcOrd="2" destOrd="0" parTransId="{4984EB59-EA7E-4A90-97C2-09FBB44AFECC}" sibTransId="{5B7F4AED-3EA6-4EE3-9EE9-07E6748D5679}"/>
    <dgm:cxn modelId="{BEC3CD7D-C384-48D7-9AA5-F395A29B0DB1}" type="presOf" srcId="{6BCB18E4-A6E6-4C18-A378-433C03902D0E}" destId="{1EDB2651-051E-4E37-9559-842F3E24D30B}" srcOrd="0" destOrd="0" presId="urn:microsoft.com/office/officeart/2008/layout/VerticalCurvedList"/>
    <dgm:cxn modelId="{107A5CA0-E65D-4B3F-9FD1-005A2AC3A4C1}" type="presOf" srcId="{0BF74962-F722-4679-9A6E-C40CB06C29EF}" destId="{3C0D324E-BD93-4FBB-BFC2-219C207C448E}" srcOrd="0" destOrd="0" presId="urn:microsoft.com/office/officeart/2008/layout/VerticalCurvedList"/>
    <dgm:cxn modelId="{6636E3AF-F3F8-4166-97D8-4DF752710AC6}" type="presOf" srcId="{9664F442-9643-4521-80E6-D3D475154288}" destId="{EDCD61BB-2E70-4733-9D9C-C0A62F4A123A}" srcOrd="0" destOrd="0" presId="urn:microsoft.com/office/officeart/2008/layout/VerticalCurvedList"/>
    <dgm:cxn modelId="{D39D57BD-52A3-4CF9-9150-B47BF87D11C4}" type="presOf" srcId="{03097912-9030-48C2-B6F8-0BF8D8F0E5AF}" destId="{16668F04-62B0-4793-9FCE-93FDEBCA1AB5}" srcOrd="0" destOrd="0" presId="urn:microsoft.com/office/officeart/2008/layout/VerticalCurvedList"/>
    <dgm:cxn modelId="{DF5EDDC7-8206-4AC6-B771-BE3C3736C0B5}" srcId="{ED088C63-29AF-4A8B-97A6-2C7D6A53964B}" destId="{03097912-9030-48C2-B6F8-0BF8D8F0E5AF}" srcOrd="5" destOrd="0" parTransId="{474482E7-0CD8-4317-AA0E-46EC96671698}" sibTransId="{FF0B0230-96C8-484C-9651-A61FE8055A05}"/>
    <dgm:cxn modelId="{E78FBFDB-9241-4F32-83CC-95E674AB0299}" srcId="{ED088C63-29AF-4A8B-97A6-2C7D6A53964B}" destId="{9664F442-9643-4521-80E6-D3D475154288}" srcOrd="0" destOrd="0" parTransId="{CD4AEE3F-B734-4AB1-87C1-1113857137F7}" sibTransId="{6BCB18E4-A6E6-4C18-A378-433C03902D0E}"/>
    <dgm:cxn modelId="{7A9F8ADF-6A72-4087-85BC-1F1BF7132A29}" srcId="{ED088C63-29AF-4A8B-97A6-2C7D6A53964B}" destId="{5E2708C4-8F7D-41DA-810F-DF5A7A6D2BDF}" srcOrd="3" destOrd="0" parTransId="{55518E49-9277-44E6-8921-EC69AB7A3ADF}" sibTransId="{15B9DE2F-2BC7-4FFB-B95A-450978FE6D99}"/>
    <dgm:cxn modelId="{B37E63E1-0956-4C13-88D4-B40FD6FD7A5D}" type="presOf" srcId="{5E2708C4-8F7D-41DA-810F-DF5A7A6D2BDF}" destId="{9D51D0F0-470D-471F-B9A1-E8745968F6D9}" srcOrd="0" destOrd="0" presId="urn:microsoft.com/office/officeart/2008/layout/VerticalCurvedList"/>
    <dgm:cxn modelId="{62E194E6-2025-4CA7-9276-7B034632BD65}" srcId="{ED088C63-29AF-4A8B-97A6-2C7D6A53964B}" destId="{E674B338-F0BD-4EB0-94F8-80E058A6ED2F}" srcOrd="4" destOrd="0" parTransId="{6D7BFFC8-BF00-4C3C-94DD-41117C9E92DE}" sibTransId="{F6E6AD07-8AB0-4430-9A38-8C5E982D27D2}"/>
    <dgm:cxn modelId="{ED5E54F2-FF3F-4B56-AE6E-97BFE4061FFE}" type="presOf" srcId="{E674B338-F0BD-4EB0-94F8-80E058A6ED2F}" destId="{976E7CA2-1356-44B3-B564-0945885FB3A4}" srcOrd="0" destOrd="0" presId="urn:microsoft.com/office/officeart/2008/layout/VerticalCurvedList"/>
    <dgm:cxn modelId="{BCF37DF3-E3A0-4AC7-97BB-D8A8024B311A}" srcId="{ED088C63-29AF-4A8B-97A6-2C7D6A53964B}" destId="{CF78754A-440D-4628-B807-E21A52EA586B}" srcOrd="1" destOrd="0" parTransId="{5160931B-01D6-4FBB-B7BA-E9A1EFCBE045}" sibTransId="{87C6D8CB-883B-4EEA-9893-F998E8A17E1F}"/>
    <dgm:cxn modelId="{0CA8988F-AFB2-4596-AC7B-0EF99B2FDC14}" type="presParOf" srcId="{4D43BB6A-FCAB-46AA-89C0-1CB468CB043F}" destId="{287B4D29-0DF6-494A-85B8-A6252CBB64F2}" srcOrd="0" destOrd="0" presId="urn:microsoft.com/office/officeart/2008/layout/VerticalCurvedList"/>
    <dgm:cxn modelId="{547E9E53-4AF4-45E7-AF12-DCF1B329B38F}" type="presParOf" srcId="{287B4D29-0DF6-494A-85B8-A6252CBB64F2}" destId="{28687A6F-042C-496C-973A-D28C97478B14}" srcOrd="0" destOrd="0" presId="urn:microsoft.com/office/officeart/2008/layout/VerticalCurvedList"/>
    <dgm:cxn modelId="{75311445-F81F-48C9-AC1E-18659723A985}" type="presParOf" srcId="{28687A6F-042C-496C-973A-D28C97478B14}" destId="{F52E1E6B-964D-437B-9693-198A21DDF589}" srcOrd="0" destOrd="0" presId="urn:microsoft.com/office/officeart/2008/layout/VerticalCurvedList"/>
    <dgm:cxn modelId="{6CED2C08-7596-4F2C-9222-2AD23DE06B1B}" type="presParOf" srcId="{28687A6F-042C-496C-973A-D28C97478B14}" destId="{1EDB2651-051E-4E37-9559-842F3E24D30B}" srcOrd="1" destOrd="0" presId="urn:microsoft.com/office/officeart/2008/layout/VerticalCurvedList"/>
    <dgm:cxn modelId="{2882A68E-3D60-4C8A-A39B-31F52B1E568C}" type="presParOf" srcId="{28687A6F-042C-496C-973A-D28C97478B14}" destId="{EFE202DC-DBC1-43B5-B13B-1DACB996C321}" srcOrd="2" destOrd="0" presId="urn:microsoft.com/office/officeart/2008/layout/VerticalCurvedList"/>
    <dgm:cxn modelId="{CF09C06E-D3CF-4014-A7E5-01C5BB3E4AE9}" type="presParOf" srcId="{28687A6F-042C-496C-973A-D28C97478B14}" destId="{6B3F818C-1712-4D9A-AC1B-9884DF8392DB}" srcOrd="3" destOrd="0" presId="urn:microsoft.com/office/officeart/2008/layout/VerticalCurvedList"/>
    <dgm:cxn modelId="{9FF983E5-44D9-406E-BF3A-E74EBD1409CC}" type="presParOf" srcId="{287B4D29-0DF6-494A-85B8-A6252CBB64F2}" destId="{EDCD61BB-2E70-4733-9D9C-C0A62F4A123A}" srcOrd="1" destOrd="0" presId="urn:microsoft.com/office/officeart/2008/layout/VerticalCurvedList"/>
    <dgm:cxn modelId="{60301C9B-1079-49F1-A2D0-839FFC0CD357}" type="presParOf" srcId="{287B4D29-0DF6-494A-85B8-A6252CBB64F2}" destId="{9D46515E-5D53-4FB1-8DA1-3EECC83BC104}" srcOrd="2" destOrd="0" presId="urn:microsoft.com/office/officeart/2008/layout/VerticalCurvedList"/>
    <dgm:cxn modelId="{37BAEA9B-536D-48DC-B6B7-3D48DFAC235C}" type="presParOf" srcId="{9D46515E-5D53-4FB1-8DA1-3EECC83BC104}" destId="{7D308FFF-2F66-46EA-BFA2-1ACBA68EE301}" srcOrd="0" destOrd="0" presId="urn:microsoft.com/office/officeart/2008/layout/VerticalCurvedList"/>
    <dgm:cxn modelId="{75C9C806-9C90-4D2B-BBB9-9C0F092E965D}" type="presParOf" srcId="{287B4D29-0DF6-494A-85B8-A6252CBB64F2}" destId="{F59ADF2F-E05A-4B59-9357-50A65EF763D1}" srcOrd="3" destOrd="0" presId="urn:microsoft.com/office/officeart/2008/layout/VerticalCurvedList"/>
    <dgm:cxn modelId="{711C3624-920B-4EE8-8BC8-FC55B3FDF9F9}" type="presParOf" srcId="{287B4D29-0DF6-494A-85B8-A6252CBB64F2}" destId="{9A91C811-1490-4551-A6E8-E8BACA799053}" srcOrd="4" destOrd="0" presId="urn:microsoft.com/office/officeart/2008/layout/VerticalCurvedList"/>
    <dgm:cxn modelId="{0232E524-F2FD-4BCC-A7C6-DB720A19E212}" type="presParOf" srcId="{9A91C811-1490-4551-A6E8-E8BACA799053}" destId="{E53EC8B9-8188-4E8C-972C-10E994F66D33}" srcOrd="0" destOrd="0" presId="urn:microsoft.com/office/officeart/2008/layout/VerticalCurvedList"/>
    <dgm:cxn modelId="{590A8A67-0EA9-48BD-986D-38593BD8A97D}" type="presParOf" srcId="{287B4D29-0DF6-494A-85B8-A6252CBB64F2}" destId="{3C0D324E-BD93-4FBB-BFC2-219C207C448E}" srcOrd="5" destOrd="0" presId="urn:microsoft.com/office/officeart/2008/layout/VerticalCurvedList"/>
    <dgm:cxn modelId="{67152D6C-A739-4D7C-AD85-FC1FC1D1D0BD}" type="presParOf" srcId="{287B4D29-0DF6-494A-85B8-A6252CBB64F2}" destId="{C73F1D9C-5B49-4291-A98B-D8CCE484DD25}" srcOrd="6" destOrd="0" presId="urn:microsoft.com/office/officeart/2008/layout/VerticalCurvedList"/>
    <dgm:cxn modelId="{AA01F360-8466-4ADA-AD1E-BB72E701EF46}" type="presParOf" srcId="{C73F1D9C-5B49-4291-A98B-D8CCE484DD25}" destId="{0B957E0B-FA09-4866-B197-48261540B903}" srcOrd="0" destOrd="0" presId="urn:microsoft.com/office/officeart/2008/layout/VerticalCurvedList"/>
    <dgm:cxn modelId="{4BC82053-9F38-4491-9C09-8BD87F5FE985}" type="presParOf" srcId="{287B4D29-0DF6-494A-85B8-A6252CBB64F2}" destId="{9D51D0F0-470D-471F-B9A1-E8745968F6D9}" srcOrd="7" destOrd="0" presId="urn:microsoft.com/office/officeart/2008/layout/VerticalCurvedList"/>
    <dgm:cxn modelId="{9B398726-E18D-4127-AF04-130A89AF6669}" type="presParOf" srcId="{287B4D29-0DF6-494A-85B8-A6252CBB64F2}" destId="{38831D94-1F1C-4138-9F66-97B8B90FAE99}" srcOrd="8" destOrd="0" presId="urn:microsoft.com/office/officeart/2008/layout/VerticalCurvedList"/>
    <dgm:cxn modelId="{60AE3B30-BB49-4825-A5C3-3829E9E4899F}" type="presParOf" srcId="{38831D94-1F1C-4138-9F66-97B8B90FAE99}" destId="{7E5363C9-90AE-49C4-AE22-0E55B4E5D8C5}" srcOrd="0" destOrd="0" presId="urn:microsoft.com/office/officeart/2008/layout/VerticalCurvedList"/>
    <dgm:cxn modelId="{EA7331F4-A15D-4B31-9C8E-7BAC2D34D902}" type="presParOf" srcId="{287B4D29-0DF6-494A-85B8-A6252CBB64F2}" destId="{976E7CA2-1356-44B3-B564-0945885FB3A4}" srcOrd="9" destOrd="0" presId="urn:microsoft.com/office/officeart/2008/layout/VerticalCurvedList"/>
    <dgm:cxn modelId="{5365F73C-3077-4078-9D01-DD41DD225D6A}" type="presParOf" srcId="{287B4D29-0DF6-494A-85B8-A6252CBB64F2}" destId="{C4F1011F-25A0-4175-BFC9-A8DE8172E9EF}" srcOrd="10" destOrd="0" presId="urn:microsoft.com/office/officeart/2008/layout/VerticalCurvedList"/>
    <dgm:cxn modelId="{8B8CF89E-9F7C-497D-ABBD-EAAF795760CF}" type="presParOf" srcId="{C4F1011F-25A0-4175-BFC9-A8DE8172E9EF}" destId="{A5772C94-BD22-407C-BB82-BD0F284B0771}" srcOrd="0" destOrd="0" presId="urn:microsoft.com/office/officeart/2008/layout/VerticalCurvedList"/>
    <dgm:cxn modelId="{5C80BB93-B4EB-41AD-8EC8-4DB05F1A6241}" type="presParOf" srcId="{287B4D29-0DF6-494A-85B8-A6252CBB64F2}" destId="{16668F04-62B0-4793-9FCE-93FDEBCA1AB5}" srcOrd="11" destOrd="0" presId="urn:microsoft.com/office/officeart/2008/layout/VerticalCurvedList"/>
    <dgm:cxn modelId="{25118D34-D6DB-4A1D-839B-607556BA8927}" type="presParOf" srcId="{287B4D29-0DF6-494A-85B8-A6252CBB64F2}" destId="{DC286EB5-CAF1-441E-ADB3-2239A2235802}" srcOrd="12" destOrd="0" presId="urn:microsoft.com/office/officeart/2008/layout/VerticalCurvedList"/>
    <dgm:cxn modelId="{6580BD89-54A4-4ED5-8BFB-65BF097AF662}" type="presParOf" srcId="{DC286EB5-CAF1-441E-ADB3-2239A2235802}" destId="{4BDC7F54-CDE4-4B64-AE13-9DBFAAECD31B}" srcOrd="0" destOrd="0" presId="urn:microsoft.com/office/officeart/2008/layout/VerticalCurv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2820C5-B150-4D73-B46A-D20ECB04B95E}" type="doc">
      <dgm:prSet loTypeId="urn:microsoft.com/office/officeart/2005/8/layout/vList3" loCatId="list" qsTypeId="urn:microsoft.com/office/officeart/2005/8/quickstyle/simple1" qsCatId="simple" csTypeId="urn:microsoft.com/office/officeart/2005/8/colors/colorful1" csCatId="colorful" phldr="1"/>
      <dgm:spPr/>
    </dgm:pt>
    <dgm:pt modelId="{FCA21BAE-924D-4B17-84B2-E6CE7E7BFFC0}">
      <dgm:prSet phldrT="[نص]"/>
      <dgm:spPr/>
      <dgm:t>
        <a:bodyPr/>
        <a:lstStyle/>
        <a:p>
          <a:r>
            <a:rPr lang="en-US" dirty="0"/>
            <a:t>Server and client random</a:t>
          </a:r>
        </a:p>
      </dgm:t>
    </dgm:pt>
    <dgm:pt modelId="{51980CD6-AAEC-4D60-BE6E-088D83703311}" type="parTrans" cxnId="{E0E93116-BC46-4DAA-BC42-52C1F9046168}">
      <dgm:prSet/>
      <dgm:spPr/>
      <dgm:t>
        <a:bodyPr/>
        <a:lstStyle/>
        <a:p>
          <a:endParaRPr lang="en-US"/>
        </a:p>
      </dgm:t>
    </dgm:pt>
    <dgm:pt modelId="{C0966413-0665-4640-B0D4-E1BDBD4BC08F}" type="sibTrans" cxnId="{E0E93116-BC46-4DAA-BC42-52C1F9046168}">
      <dgm:prSet/>
      <dgm:spPr/>
      <dgm:t>
        <a:bodyPr/>
        <a:lstStyle/>
        <a:p>
          <a:endParaRPr lang="en-US"/>
        </a:p>
      </dgm:t>
    </dgm:pt>
    <dgm:pt modelId="{0BFD749A-0925-43D1-BB26-9F214855BD29}">
      <dgm:prSet phldrT="[نص]"/>
      <dgm:spPr/>
      <dgm:t>
        <a:bodyPr/>
        <a:lstStyle/>
        <a:p>
          <a:r>
            <a:rPr lang="en-US" dirty="0"/>
            <a:t>Server write MAC secret</a:t>
          </a:r>
        </a:p>
      </dgm:t>
    </dgm:pt>
    <dgm:pt modelId="{335C8C44-EF17-4DA5-A450-85A826C895E1}" type="parTrans" cxnId="{081CEEFE-08D4-4B1B-A6C8-0CF0D68FCB5F}">
      <dgm:prSet/>
      <dgm:spPr/>
      <dgm:t>
        <a:bodyPr/>
        <a:lstStyle/>
        <a:p>
          <a:endParaRPr lang="en-US"/>
        </a:p>
      </dgm:t>
    </dgm:pt>
    <dgm:pt modelId="{3E5D5F25-ABEC-4837-989C-2C0A4FAF0289}" type="sibTrans" cxnId="{081CEEFE-08D4-4B1B-A6C8-0CF0D68FCB5F}">
      <dgm:prSet/>
      <dgm:spPr/>
      <dgm:t>
        <a:bodyPr/>
        <a:lstStyle/>
        <a:p>
          <a:endParaRPr lang="en-US"/>
        </a:p>
      </dgm:t>
    </dgm:pt>
    <dgm:pt modelId="{7580B493-CA28-49DD-91E7-C7E0BD7FF3D4}">
      <dgm:prSet phldrT="[نص]"/>
      <dgm:spPr/>
      <dgm:t>
        <a:bodyPr/>
        <a:lstStyle/>
        <a:p>
          <a:r>
            <a:rPr lang="en-US" dirty="0"/>
            <a:t>Client write MAC secret</a:t>
          </a:r>
        </a:p>
      </dgm:t>
    </dgm:pt>
    <dgm:pt modelId="{0E82AA56-81B0-4FB3-A502-9DDE463F9287}" type="parTrans" cxnId="{0A2B276D-619A-4B8B-9B00-D9DC047D5C9D}">
      <dgm:prSet/>
      <dgm:spPr/>
      <dgm:t>
        <a:bodyPr/>
        <a:lstStyle/>
        <a:p>
          <a:endParaRPr lang="en-US"/>
        </a:p>
      </dgm:t>
    </dgm:pt>
    <dgm:pt modelId="{099C61F6-911F-42C0-A6C6-49780BAB4F63}" type="sibTrans" cxnId="{0A2B276D-619A-4B8B-9B00-D9DC047D5C9D}">
      <dgm:prSet/>
      <dgm:spPr/>
      <dgm:t>
        <a:bodyPr/>
        <a:lstStyle/>
        <a:p>
          <a:endParaRPr lang="en-US"/>
        </a:p>
      </dgm:t>
    </dgm:pt>
    <dgm:pt modelId="{88501F8C-2B66-421E-A766-B85DFDA2CF3F}">
      <dgm:prSet phldrT="[نص]"/>
      <dgm:spPr/>
      <dgm:t>
        <a:bodyPr/>
        <a:lstStyle/>
        <a:p>
          <a:r>
            <a:rPr lang="en-US" dirty="0"/>
            <a:t>Server write key</a:t>
          </a:r>
        </a:p>
      </dgm:t>
    </dgm:pt>
    <dgm:pt modelId="{C0F0D2DA-2675-430B-AAF2-7E2C4A85A9B0}" type="parTrans" cxnId="{C1DDCD22-9E2F-4F8A-A2D8-CA91D540BA6A}">
      <dgm:prSet/>
      <dgm:spPr/>
      <dgm:t>
        <a:bodyPr/>
        <a:lstStyle/>
        <a:p>
          <a:endParaRPr lang="en-US"/>
        </a:p>
      </dgm:t>
    </dgm:pt>
    <dgm:pt modelId="{B2315CD9-5439-4507-B3BB-B5FFF42FE5B3}" type="sibTrans" cxnId="{C1DDCD22-9E2F-4F8A-A2D8-CA91D540BA6A}">
      <dgm:prSet/>
      <dgm:spPr/>
      <dgm:t>
        <a:bodyPr/>
        <a:lstStyle/>
        <a:p>
          <a:endParaRPr lang="en-US"/>
        </a:p>
      </dgm:t>
    </dgm:pt>
    <dgm:pt modelId="{D9D6A9E3-C87A-4151-9923-1477DC7825B7}">
      <dgm:prSet phldrT="[نص]"/>
      <dgm:spPr/>
      <dgm:t>
        <a:bodyPr/>
        <a:lstStyle/>
        <a:p>
          <a:r>
            <a:rPr lang="en-US" dirty="0"/>
            <a:t>Client write key</a:t>
          </a:r>
        </a:p>
      </dgm:t>
    </dgm:pt>
    <dgm:pt modelId="{F00C391F-A47E-42B9-B813-3036C8C4C038}" type="parTrans" cxnId="{923D4B39-7A91-43A5-A193-7EF6B3F00E10}">
      <dgm:prSet/>
      <dgm:spPr/>
      <dgm:t>
        <a:bodyPr/>
        <a:lstStyle/>
        <a:p>
          <a:endParaRPr lang="en-US"/>
        </a:p>
      </dgm:t>
    </dgm:pt>
    <dgm:pt modelId="{F891E9C0-E9BA-4BEB-82B8-1B040DC3D9E4}" type="sibTrans" cxnId="{923D4B39-7A91-43A5-A193-7EF6B3F00E10}">
      <dgm:prSet/>
      <dgm:spPr/>
      <dgm:t>
        <a:bodyPr/>
        <a:lstStyle/>
        <a:p>
          <a:endParaRPr lang="en-US"/>
        </a:p>
      </dgm:t>
    </dgm:pt>
    <dgm:pt modelId="{18D95E8D-DC46-4EA1-B752-A665701B0F4F}">
      <dgm:prSet phldrT="[نص]"/>
      <dgm:spPr/>
      <dgm:t>
        <a:bodyPr/>
        <a:lstStyle/>
        <a:p>
          <a:r>
            <a:rPr lang="en-US" dirty="0"/>
            <a:t>Initialization vectors</a:t>
          </a:r>
        </a:p>
      </dgm:t>
    </dgm:pt>
    <dgm:pt modelId="{8396486A-5706-45D4-9177-639F43819042}" type="parTrans" cxnId="{E66D443A-03D5-4E0E-B505-A9D7BC139E20}">
      <dgm:prSet/>
      <dgm:spPr/>
      <dgm:t>
        <a:bodyPr/>
        <a:lstStyle/>
        <a:p>
          <a:endParaRPr lang="en-US"/>
        </a:p>
      </dgm:t>
    </dgm:pt>
    <dgm:pt modelId="{90216BA8-A789-4DEE-9B69-2E2EDC3DAA63}" type="sibTrans" cxnId="{E66D443A-03D5-4E0E-B505-A9D7BC139E20}">
      <dgm:prSet/>
      <dgm:spPr/>
      <dgm:t>
        <a:bodyPr/>
        <a:lstStyle/>
        <a:p>
          <a:endParaRPr lang="en-US"/>
        </a:p>
      </dgm:t>
    </dgm:pt>
    <dgm:pt modelId="{76FD0414-32B3-401A-BFBF-57B905C7B5CF}">
      <dgm:prSet phldrT="[نص]"/>
      <dgm:spPr/>
      <dgm:t>
        <a:bodyPr/>
        <a:lstStyle/>
        <a:p>
          <a:r>
            <a:rPr lang="en-US"/>
            <a:t>Sequence numbers</a:t>
          </a:r>
          <a:endParaRPr lang="en-US" dirty="0"/>
        </a:p>
      </dgm:t>
    </dgm:pt>
    <dgm:pt modelId="{C9B443ED-6A6D-4E95-9691-B2918E714E05}" type="parTrans" cxnId="{AEB6BAE9-1DEB-4A0B-9885-2C9EDB55E25C}">
      <dgm:prSet/>
      <dgm:spPr/>
      <dgm:t>
        <a:bodyPr/>
        <a:lstStyle/>
        <a:p>
          <a:endParaRPr lang="en-US"/>
        </a:p>
      </dgm:t>
    </dgm:pt>
    <dgm:pt modelId="{2D8BE576-FC6C-4C41-BC8C-242D2B40725D}" type="sibTrans" cxnId="{AEB6BAE9-1DEB-4A0B-9885-2C9EDB55E25C}">
      <dgm:prSet/>
      <dgm:spPr/>
      <dgm:t>
        <a:bodyPr/>
        <a:lstStyle/>
        <a:p>
          <a:endParaRPr lang="en-US"/>
        </a:p>
      </dgm:t>
    </dgm:pt>
    <dgm:pt modelId="{192B058A-AD4D-438F-ABD9-C4B93C440FDC}" type="pres">
      <dgm:prSet presAssocID="{DC2820C5-B150-4D73-B46A-D20ECB04B95E}" presName="linearFlow" presStyleCnt="0">
        <dgm:presLayoutVars>
          <dgm:dir/>
          <dgm:resizeHandles val="exact"/>
        </dgm:presLayoutVars>
      </dgm:prSet>
      <dgm:spPr/>
    </dgm:pt>
    <dgm:pt modelId="{4C5C44C3-CE0D-4AC0-A575-3300B20B0F3C}" type="pres">
      <dgm:prSet presAssocID="{FCA21BAE-924D-4B17-84B2-E6CE7E7BFFC0}" presName="composite" presStyleCnt="0"/>
      <dgm:spPr/>
    </dgm:pt>
    <dgm:pt modelId="{42F7C912-76E1-486D-8073-1F5681D7ECBD}" type="pres">
      <dgm:prSet presAssocID="{FCA21BAE-924D-4B17-84B2-E6CE7E7BFFC0}" presName="imgShp" presStyleLbl="fgImgPlace1" presStyleIdx="0" presStyleCnt="7"/>
      <dgm:spPr/>
    </dgm:pt>
    <dgm:pt modelId="{32CC178F-B3F0-44AA-A483-9ED0E79E5C8E}" type="pres">
      <dgm:prSet presAssocID="{FCA21BAE-924D-4B17-84B2-E6CE7E7BFFC0}" presName="txShp" presStyleLbl="node1" presStyleIdx="0" presStyleCnt="7" custLinFactNeighborY="-2588">
        <dgm:presLayoutVars>
          <dgm:bulletEnabled val="1"/>
        </dgm:presLayoutVars>
      </dgm:prSet>
      <dgm:spPr/>
    </dgm:pt>
    <dgm:pt modelId="{4F8514B8-E65E-41C8-BAE6-66A0B4F721B8}" type="pres">
      <dgm:prSet presAssocID="{C0966413-0665-4640-B0D4-E1BDBD4BC08F}" presName="spacing" presStyleCnt="0"/>
      <dgm:spPr/>
    </dgm:pt>
    <dgm:pt modelId="{7E620E59-C424-4199-8914-3FE2305FD6DB}" type="pres">
      <dgm:prSet presAssocID="{0BFD749A-0925-43D1-BB26-9F214855BD29}" presName="composite" presStyleCnt="0"/>
      <dgm:spPr/>
    </dgm:pt>
    <dgm:pt modelId="{125423DF-19A9-40A3-9D8F-5DC74E8B8F1C}" type="pres">
      <dgm:prSet presAssocID="{0BFD749A-0925-43D1-BB26-9F214855BD29}" presName="imgShp" presStyleLbl="fgImgPlace1" presStyleIdx="1" presStyleCnt="7"/>
      <dgm:spPr/>
    </dgm:pt>
    <dgm:pt modelId="{C7E1BF48-EE98-4762-8B31-7DA730F26954}" type="pres">
      <dgm:prSet presAssocID="{0BFD749A-0925-43D1-BB26-9F214855BD29}" presName="txShp" presStyleLbl="node1" presStyleIdx="1" presStyleCnt="7">
        <dgm:presLayoutVars>
          <dgm:bulletEnabled val="1"/>
        </dgm:presLayoutVars>
      </dgm:prSet>
      <dgm:spPr/>
    </dgm:pt>
    <dgm:pt modelId="{0D224362-74E7-44A5-BD1B-784103728850}" type="pres">
      <dgm:prSet presAssocID="{3E5D5F25-ABEC-4837-989C-2C0A4FAF0289}" presName="spacing" presStyleCnt="0"/>
      <dgm:spPr/>
    </dgm:pt>
    <dgm:pt modelId="{B8CF547F-D9EA-4776-AA8F-6AFC1787E937}" type="pres">
      <dgm:prSet presAssocID="{7580B493-CA28-49DD-91E7-C7E0BD7FF3D4}" presName="composite" presStyleCnt="0"/>
      <dgm:spPr/>
    </dgm:pt>
    <dgm:pt modelId="{A8CB64EC-0580-4582-AC47-CE39624F05B5}" type="pres">
      <dgm:prSet presAssocID="{7580B493-CA28-49DD-91E7-C7E0BD7FF3D4}" presName="imgShp" presStyleLbl="fgImgPlace1" presStyleIdx="2" presStyleCnt="7"/>
      <dgm:spPr/>
    </dgm:pt>
    <dgm:pt modelId="{3CAB2549-E376-452C-AAB8-E5FECEC863E7}" type="pres">
      <dgm:prSet presAssocID="{7580B493-CA28-49DD-91E7-C7E0BD7FF3D4}" presName="txShp" presStyleLbl="node1" presStyleIdx="2" presStyleCnt="7">
        <dgm:presLayoutVars>
          <dgm:bulletEnabled val="1"/>
        </dgm:presLayoutVars>
      </dgm:prSet>
      <dgm:spPr/>
    </dgm:pt>
    <dgm:pt modelId="{81085A23-DBC6-4CF3-8DA4-26CECDC3AAFB}" type="pres">
      <dgm:prSet presAssocID="{099C61F6-911F-42C0-A6C6-49780BAB4F63}" presName="spacing" presStyleCnt="0"/>
      <dgm:spPr/>
    </dgm:pt>
    <dgm:pt modelId="{F38C2C68-96F4-4ACF-8C74-013BA2D622E3}" type="pres">
      <dgm:prSet presAssocID="{88501F8C-2B66-421E-A766-B85DFDA2CF3F}" presName="composite" presStyleCnt="0"/>
      <dgm:spPr/>
    </dgm:pt>
    <dgm:pt modelId="{B743AC81-AAD3-4F12-8CAF-BCA87F727C18}" type="pres">
      <dgm:prSet presAssocID="{88501F8C-2B66-421E-A766-B85DFDA2CF3F}" presName="imgShp" presStyleLbl="fgImgPlace1" presStyleIdx="3" presStyleCnt="7"/>
      <dgm:spPr/>
    </dgm:pt>
    <dgm:pt modelId="{ABA5C26C-E0BA-447D-BBCC-BAF6B29571EA}" type="pres">
      <dgm:prSet presAssocID="{88501F8C-2B66-421E-A766-B85DFDA2CF3F}" presName="txShp" presStyleLbl="node1" presStyleIdx="3" presStyleCnt="7">
        <dgm:presLayoutVars>
          <dgm:bulletEnabled val="1"/>
        </dgm:presLayoutVars>
      </dgm:prSet>
      <dgm:spPr/>
    </dgm:pt>
    <dgm:pt modelId="{5516CDF1-6801-4520-985D-FFFD248FFC3E}" type="pres">
      <dgm:prSet presAssocID="{B2315CD9-5439-4507-B3BB-B5FFF42FE5B3}" presName="spacing" presStyleCnt="0"/>
      <dgm:spPr/>
    </dgm:pt>
    <dgm:pt modelId="{5D3D07F1-33F8-4B0B-9D0B-6280EAD0CBA1}" type="pres">
      <dgm:prSet presAssocID="{D9D6A9E3-C87A-4151-9923-1477DC7825B7}" presName="composite" presStyleCnt="0"/>
      <dgm:spPr/>
    </dgm:pt>
    <dgm:pt modelId="{3D36D312-3DFB-4B46-95D2-288491C2E9B5}" type="pres">
      <dgm:prSet presAssocID="{D9D6A9E3-C87A-4151-9923-1477DC7825B7}" presName="imgShp" presStyleLbl="fgImgPlace1" presStyleIdx="4" presStyleCnt="7"/>
      <dgm:spPr/>
    </dgm:pt>
    <dgm:pt modelId="{2054DE88-CC34-4F0E-AA3E-1E32188F2AD4}" type="pres">
      <dgm:prSet presAssocID="{D9D6A9E3-C87A-4151-9923-1477DC7825B7}" presName="txShp" presStyleLbl="node1" presStyleIdx="4" presStyleCnt="7">
        <dgm:presLayoutVars>
          <dgm:bulletEnabled val="1"/>
        </dgm:presLayoutVars>
      </dgm:prSet>
      <dgm:spPr/>
    </dgm:pt>
    <dgm:pt modelId="{BA7E568C-40E9-4C72-A05C-8E3DFF1CD992}" type="pres">
      <dgm:prSet presAssocID="{F891E9C0-E9BA-4BEB-82B8-1B040DC3D9E4}" presName="spacing" presStyleCnt="0"/>
      <dgm:spPr/>
    </dgm:pt>
    <dgm:pt modelId="{630D14CD-4568-46BB-B7FA-606DEA9D1892}" type="pres">
      <dgm:prSet presAssocID="{18D95E8D-DC46-4EA1-B752-A665701B0F4F}" presName="composite" presStyleCnt="0"/>
      <dgm:spPr/>
    </dgm:pt>
    <dgm:pt modelId="{BD7362B5-74B7-44E5-B292-688566EAFF53}" type="pres">
      <dgm:prSet presAssocID="{18D95E8D-DC46-4EA1-B752-A665701B0F4F}" presName="imgShp" presStyleLbl="fgImgPlace1" presStyleIdx="5" presStyleCnt="7"/>
      <dgm:spPr/>
    </dgm:pt>
    <dgm:pt modelId="{09C86E35-B979-4308-A0A6-7ED8A0B14450}" type="pres">
      <dgm:prSet presAssocID="{18D95E8D-DC46-4EA1-B752-A665701B0F4F}" presName="txShp" presStyleLbl="node1" presStyleIdx="5" presStyleCnt="7">
        <dgm:presLayoutVars>
          <dgm:bulletEnabled val="1"/>
        </dgm:presLayoutVars>
      </dgm:prSet>
      <dgm:spPr/>
    </dgm:pt>
    <dgm:pt modelId="{CED1AD15-E31A-4614-837E-7D56253E3811}" type="pres">
      <dgm:prSet presAssocID="{90216BA8-A789-4DEE-9B69-2E2EDC3DAA63}" presName="spacing" presStyleCnt="0"/>
      <dgm:spPr/>
    </dgm:pt>
    <dgm:pt modelId="{E7ED7355-6656-49EB-B457-82732ED75D29}" type="pres">
      <dgm:prSet presAssocID="{76FD0414-32B3-401A-BFBF-57B905C7B5CF}" presName="composite" presStyleCnt="0"/>
      <dgm:spPr/>
    </dgm:pt>
    <dgm:pt modelId="{758B28CC-2106-4806-83C1-6CD0B215EFDC}" type="pres">
      <dgm:prSet presAssocID="{76FD0414-32B3-401A-BFBF-57B905C7B5CF}" presName="imgShp" presStyleLbl="fgImgPlace1" presStyleIdx="6" presStyleCnt="7"/>
      <dgm:spPr/>
    </dgm:pt>
    <dgm:pt modelId="{895D67A9-836A-40A2-89B2-6EB44D8C6D05}" type="pres">
      <dgm:prSet presAssocID="{76FD0414-32B3-401A-BFBF-57B905C7B5CF}" presName="txShp" presStyleLbl="node1" presStyleIdx="6" presStyleCnt="7">
        <dgm:presLayoutVars>
          <dgm:bulletEnabled val="1"/>
        </dgm:presLayoutVars>
      </dgm:prSet>
      <dgm:spPr/>
    </dgm:pt>
  </dgm:ptLst>
  <dgm:cxnLst>
    <dgm:cxn modelId="{3A945714-EA11-4E22-8884-C3682D354DFE}" type="presOf" srcId="{DC2820C5-B150-4D73-B46A-D20ECB04B95E}" destId="{192B058A-AD4D-438F-ABD9-C4B93C440FDC}" srcOrd="0" destOrd="0" presId="urn:microsoft.com/office/officeart/2005/8/layout/vList3"/>
    <dgm:cxn modelId="{FB5A0A15-93B6-4DF1-9637-EC1C89447D76}" type="presOf" srcId="{7580B493-CA28-49DD-91E7-C7E0BD7FF3D4}" destId="{3CAB2549-E376-452C-AAB8-E5FECEC863E7}" srcOrd="0" destOrd="0" presId="urn:microsoft.com/office/officeart/2005/8/layout/vList3"/>
    <dgm:cxn modelId="{E0E93116-BC46-4DAA-BC42-52C1F9046168}" srcId="{DC2820C5-B150-4D73-B46A-D20ECB04B95E}" destId="{FCA21BAE-924D-4B17-84B2-E6CE7E7BFFC0}" srcOrd="0" destOrd="0" parTransId="{51980CD6-AAEC-4D60-BE6E-088D83703311}" sibTransId="{C0966413-0665-4640-B0D4-E1BDBD4BC08F}"/>
    <dgm:cxn modelId="{C1DDCD22-9E2F-4F8A-A2D8-CA91D540BA6A}" srcId="{DC2820C5-B150-4D73-B46A-D20ECB04B95E}" destId="{88501F8C-2B66-421E-A766-B85DFDA2CF3F}" srcOrd="3" destOrd="0" parTransId="{C0F0D2DA-2675-430B-AAF2-7E2C4A85A9B0}" sibTransId="{B2315CD9-5439-4507-B3BB-B5FFF42FE5B3}"/>
    <dgm:cxn modelId="{923D4B39-7A91-43A5-A193-7EF6B3F00E10}" srcId="{DC2820C5-B150-4D73-B46A-D20ECB04B95E}" destId="{D9D6A9E3-C87A-4151-9923-1477DC7825B7}" srcOrd="4" destOrd="0" parTransId="{F00C391F-A47E-42B9-B813-3036C8C4C038}" sibTransId="{F891E9C0-E9BA-4BEB-82B8-1B040DC3D9E4}"/>
    <dgm:cxn modelId="{E66D443A-03D5-4E0E-B505-A9D7BC139E20}" srcId="{DC2820C5-B150-4D73-B46A-D20ECB04B95E}" destId="{18D95E8D-DC46-4EA1-B752-A665701B0F4F}" srcOrd="5" destOrd="0" parTransId="{8396486A-5706-45D4-9177-639F43819042}" sibTransId="{90216BA8-A789-4DEE-9B69-2E2EDC3DAA63}"/>
    <dgm:cxn modelId="{B1E8A85E-AB28-4025-A3E0-E80ADED3E7AC}" type="presOf" srcId="{18D95E8D-DC46-4EA1-B752-A665701B0F4F}" destId="{09C86E35-B979-4308-A0A6-7ED8A0B14450}" srcOrd="0" destOrd="0" presId="urn:microsoft.com/office/officeart/2005/8/layout/vList3"/>
    <dgm:cxn modelId="{0A2B276D-619A-4B8B-9B00-D9DC047D5C9D}" srcId="{DC2820C5-B150-4D73-B46A-D20ECB04B95E}" destId="{7580B493-CA28-49DD-91E7-C7E0BD7FF3D4}" srcOrd="2" destOrd="0" parTransId="{0E82AA56-81B0-4FB3-A502-9DDE463F9287}" sibTransId="{099C61F6-911F-42C0-A6C6-49780BAB4F63}"/>
    <dgm:cxn modelId="{87DDC051-0323-4896-873F-4337D0BCD3B5}" type="presOf" srcId="{76FD0414-32B3-401A-BFBF-57B905C7B5CF}" destId="{895D67A9-836A-40A2-89B2-6EB44D8C6D05}" srcOrd="0" destOrd="0" presId="urn:microsoft.com/office/officeart/2005/8/layout/vList3"/>
    <dgm:cxn modelId="{D617C272-BF1A-4F34-827F-A9899C309839}" type="presOf" srcId="{FCA21BAE-924D-4B17-84B2-E6CE7E7BFFC0}" destId="{32CC178F-B3F0-44AA-A483-9ED0E79E5C8E}" srcOrd="0" destOrd="0" presId="urn:microsoft.com/office/officeart/2005/8/layout/vList3"/>
    <dgm:cxn modelId="{8C1F199C-5CDB-4A69-9855-95B30AD516A7}" type="presOf" srcId="{0BFD749A-0925-43D1-BB26-9F214855BD29}" destId="{C7E1BF48-EE98-4762-8B31-7DA730F26954}" srcOrd="0" destOrd="0" presId="urn:microsoft.com/office/officeart/2005/8/layout/vList3"/>
    <dgm:cxn modelId="{82953ADA-6FD0-4CBB-A71B-D5A76B1F892C}" type="presOf" srcId="{88501F8C-2B66-421E-A766-B85DFDA2CF3F}" destId="{ABA5C26C-E0BA-447D-BBCC-BAF6B29571EA}" srcOrd="0" destOrd="0" presId="urn:microsoft.com/office/officeart/2005/8/layout/vList3"/>
    <dgm:cxn modelId="{F89963DA-16F8-4028-9BD1-9922BB7CECAA}" type="presOf" srcId="{D9D6A9E3-C87A-4151-9923-1477DC7825B7}" destId="{2054DE88-CC34-4F0E-AA3E-1E32188F2AD4}" srcOrd="0" destOrd="0" presId="urn:microsoft.com/office/officeart/2005/8/layout/vList3"/>
    <dgm:cxn modelId="{AEB6BAE9-1DEB-4A0B-9885-2C9EDB55E25C}" srcId="{DC2820C5-B150-4D73-B46A-D20ECB04B95E}" destId="{76FD0414-32B3-401A-BFBF-57B905C7B5CF}" srcOrd="6" destOrd="0" parTransId="{C9B443ED-6A6D-4E95-9691-B2918E714E05}" sibTransId="{2D8BE576-FC6C-4C41-BC8C-242D2B40725D}"/>
    <dgm:cxn modelId="{081CEEFE-08D4-4B1B-A6C8-0CF0D68FCB5F}" srcId="{DC2820C5-B150-4D73-B46A-D20ECB04B95E}" destId="{0BFD749A-0925-43D1-BB26-9F214855BD29}" srcOrd="1" destOrd="0" parTransId="{335C8C44-EF17-4DA5-A450-85A826C895E1}" sibTransId="{3E5D5F25-ABEC-4837-989C-2C0A4FAF0289}"/>
    <dgm:cxn modelId="{6168D77C-5F23-43FA-A40B-4B1C9366D5AB}" type="presParOf" srcId="{192B058A-AD4D-438F-ABD9-C4B93C440FDC}" destId="{4C5C44C3-CE0D-4AC0-A575-3300B20B0F3C}" srcOrd="0" destOrd="0" presId="urn:microsoft.com/office/officeart/2005/8/layout/vList3"/>
    <dgm:cxn modelId="{AB79C9B3-1512-49DA-A400-F579841FFBA4}" type="presParOf" srcId="{4C5C44C3-CE0D-4AC0-A575-3300B20B0F3C}" destId="{42F7C912-76E1-486D-8073-1F5681D7ECBD}" srcOrd="0" destOrd="0" presId="urn:microsoft.com/office/officeart/2005/8/layout/vList3"/>
    <dgm:cxn modelId="{4EA5D4FC-771A-437C-B7CD-537596B3EE44}" type="presParOf" srcId="{4C5C44C3-CE0D-4AC0-A575-3300B20B0F3C}" destId="{32CC178F-B3F0-44AA-A483-9ED0E79E5C8E}" srcOrd="1" destOrd="0" presId="urn:microsoft.com/office/officeart/2005/8/layout/vList3"/>
    <dgm:cxn modelId="{7B287780-C862-4750-B03C-912664680648}" type="presParOf" srcId="{192B058A-AD4D-438F-ABD9-C4B93C440FDC}" destId="{4F8514B8-E65E-41C8-BAE6-66A0B4F721B8}" srcOrd="1" destOrd="0" presId="urn:microsoft.com/office/officeart/2005/8/layout/vList3"/>
    <dgm:cxn modelId="{E806DE5B-ABCA-40EB-AD81-07A7B3861CBA}" type="presParOf" srcId="{192B058A-AD4D-438F-ABD9-C4B93C440FDC}" destId="{7E620E59-C424-4199-8914-3FE2305FD6DB}" srcOrd="2" destOrd="0" presId="urn:microsoft.com/office/officeart/2005/8/layout/vList3"/>
    <dgm:cxn modelId="{864942D5-1739-40F6-8C6F-726684FC6CB2}" type="presParOf" srcId="{7E620E59-C424-4199-8914-3FE2305FD6DB}" destId="{125423DF-19A9-40A3-9D8F-5DC74E8B8F1C}" srcOrd="0" destOrd="0" presId="urn:microsoft.com/office/officeart/2005/8/layout/vList3"/>
    <dgm:cxn modelId="{F5016783-DF3F-469A-8D97-567AD84FA80F}" type="presParOf" srcId="{7E620E59-C424-4199-8914-3FE2305FD6DB}" destId="{C7E1BF48-EE98-4762-8B31-7DA730F26954}" srcOrd="1" destOrd="0" presId="urn:microsoft.com/office/officeart/2005/8/layout/vList3"/>
    <dgm:cxn modelId="{DDD528E7-EFBB-48BF-9F4A-2BB0CD2E72F8}" type="presParOf" srcId="{192B058A-AD4D-438F-ABD9-C4B93C440FDC}" destId="{0D224362-74E7-44A5-BD1B-784103728850}" srcOrd="3" destOrd="0" presId="urn:microsoft.com/office/officeart/2005/8/layout/vList3"/>
    <dgm:cxn modelId="{395F097A-9E4E-4A0C-9A29-E50C7290F2D1}" type="presParOf" srcId="{192B058A-AD4D-438F-ABD9-C4B93C440FDC}" destId="{B8CF547F-D9EA-4776-AA8F-6AFC1787E937}" srcOrd="4" destOrd="0" presId="urn:microsoft.com/office/officeart/2005/8/layout/vList3"/>
    <dgm:cxn modelId="{0A35E8E2-D499-4C23-AAFC-07E3852F4807}" type="presParOf" srcId="{B8CF547F-D9EA-4776-AA8F-6AFC1787E937}" destId="{A8CB64EC-0580-4582-AC47-CE39624F05B5}" srcOrd="0" destOrd="0" presId="urn:microsoft.com/office/officeart/2005/8/layout/vList3"/>
    <dgm:cxn modelId="{5C5993C7-55C1-4230-97C4-50D489072179}" type="presParOf" srcId="{B8CF547F-D9EA-4776-AA8F-6AFC1787E937}" destId="{3CAB2549-E376-452C-AAB8-E5FECEC863E7}" srcOrd="1" destOrd="0" presId="urn:microsoft.com/office/officeart/2005/8/layout/vList3"/>
    <dgm:cxn modelId="{FB4BC86E-6480-4D9E-9546-AA643B585D4D}" type="presParOf" srcId="{192B058A-AD4D-438F-ABD9-C4B93C440FDC}" destId="{81085A23-DBC6-4CF3-8DA4-26CECDC3AAFB}" srcOrd="5" destOrd="0" presId="urn:microsoft.com/office/officeart/2005/8/layout/vList3"/>
    <dgm:cxn modelId="{E0E2B430-F1F5-4C88-8175-9952F780BF69}" type="presParOf" srcId="{192B058A-AD4D-438F-ABD9-C4B93C440FDC}" destId="{F38C2C68-96F4-4ACF-8C74-013BA2D622E3}" srcOrd="6" destOrd="0" presId="urn:microsoft.com/office/officeart/2005/8/layout/vList3"/>
    <dgm:cxn modelId="{64DDC94C-0514-4233-B374-B6F0595666D5}" type="presParOf" srcId="{F38C2C68-96F4-4ACF-8C74-013BA2D622E3}" destId="{B743AC81-AAD3-4F12-8CAF-BCA87F727C18}" srcOrd="0" destOrd="0" presId="urn:microsoft.com/office/officeart/2005/8/layout/vList3"/>
    <dgm:cxn modelId="{D3322542-737D-4510-9C91-2715CFA580C6}" type="presParOf" srcId="{F38C2C68-96F4-4ACF-8C74-013BA2D622E3}" destId="{ABA5C26C-E0BA-447D-BBCC-BAF6B29571EA}" srcOrd="1" destOrd="0" presId="urn:microsoft.com/office/officeart/2005/8/layout/vList3"/>
    <dgm:cxn modelId="{A9A74750-AFF0-4E28-8D07-0B8D92077B38}" type="presParOf" srcId="{192B058A-AD4D-438F-ABD9-C4B93C440FDC}" destId="{5516CDF1-6801-4520-985D-FFFD248FFC3E}" srcOrd="7" destOrd="0" presId="urn:microsoft.com/office/officeart/2005/8/layout/vList3"/>
    <dgm:cxn modelId="{F7452EFF-F403-46E2-9E6E-0E4637306001}" type="presParOf" srcId="{192B058A-AD4D-438F-ABD9-C4B93C440FDC}" destId="{5D3D07F1-33F8-4B0B-9D0B-6280EAD0CBA1}" srcOrd="8" destOrd="0" presId="urn:microsoft.com/office/officeart/2005/8/layout/vList3"/>
    <dgm:cxn modelId="{9EDAB91B-BA16-4655-96E3-8932E34A2E72}" type="presParOf" srcId="{5D3D07F1-33F8-4B0B-9D0B-6280EAD0CBA1}" destId="{3D36D312-3DFB-4B46-95D2-288491C2E9B5}" srcOrd="0" destOrd="0" presId="urn:microsoft.com/office/officeart/2005/8/layout/vList3"/>
    <dgm:cxn modelId="{9814E2FE-E5D9-40FF-8AFC-1A29474390B0}" type="presParOf" srcId="{5D3D07F1-33F8-4B0B-9D0B-6280EAD0CBA1}" destId="{2054DE88-CC34-4F0E-AA3E-1E32188F2AD4}" srcOrd="1" destOrd="0" presId="urn:microsoft.com/office/officeart/2005/8/layout/vList3"/>
    <dgm:cxn modelId="{267AFF7C-67AE-4396-8607-82587C6F51D9}" type="presParOf" srcId="{192B058A-AD4D-438F-ABD9-C4B93C440FDC}" destId="{BA7E568C-40E9-4C72-A05C-8E3DFF1CD992}" srcOrd="9" destOrd="0" presId="urn:microsoft.com/office/officeart/2005/8/layout/vList3"/>
    <dgm:cxn modelId="{6CE055AF-EBAB-409E-AAD6-23E54F351A50}" type="presParOf" srcId="{192B058A-AD4D-438F-ABD9-C4B93C440FDC}" destId="{630D14CD-4568-46BB-B7FA-606DEA9D1892}" srcOrd="10" destOrd="0" presId="urn:microsoft.com/office/officeart/2005/8/layout/vList3"/>
    <dgm:cxn modelId="{E75375D9-BF02-488B-BF15-B94FB7CB7C28}" type="presParOf" srcId="{630D14CD-4568-46BB-B7FA-606DEA9D1892}" destId="{BD7362B5-74B7-44E5-B292-688566EAFF53}" srcOrd="0" destOrd="0" presId="urn:microsoft.com/office/officeart/2005/8/layout/vList3"/>
    <dgm:cxn modelId="{AE64C3BB-0E29-4444-94CE-43EEB309CC7C}" type="presParOf" srcId="{630D14CD-4568-46BB-B7FA-606DEA9D1892}" destId="{09C86E35-B979-4308-A0A6-7ED8A0B14450}" srcOrd="1" destOrd="0" presId="urn:microsoft.com/office/officeart/2005/8/layout/vList3"/>
    <dgm:cxn modelId="{C96479E3-8CFC-4998-AFBA-E0395FEBF4FE}" type="presParOf" srcId="{192B058A-AD4D-438F-ABD9-C4B93C440FDC}" destId="{CED1AD15-E31A-4614-837E-7D56253E3811}" srcOrd="11" destOrd="0" presId="urn:microsoft.com/office/officeart/2005/8/layout/vList3"/>
    <dgm:cxn modelId="{13754663-30FB-4501-88F3-767E5468B262}" type="presParOf" srcId="{192B058A-AD4D-438F-ABD9-C4B93C440FDC}" destId="{E7ED7355-6656-49EB-B457-82732ED75D29}" srcOrd="12" destOrd="0" presId="urn:microsoft.com/office/officeart/2005/8/layout/vList3"/>
    <dgm:cxn modelId="{5B4C2875-B6A7-4FB7-8645-E2620ECEE199}" type="presParOf" srcId="{E7ED7355-6656-49EB-B457-82732ED75D29}" destId="{758B28CC-2106-4806-83C1-6CD0B215EFDC}" srcOrd="0" destOrd="0" presId="urn:microsoft.com/office/officeart/2005/8/layout/vList3"/>
    <dgm:cxn modelId="{C508CD41-5A5F-48B1-B4A1-D45BA1F7CE18}" type="presParOf" srcId="{E7ED7355-6656-49EB-B457-82732ED75D29}" destId="{895D67A9-836A-40A2-89B2-6EB44D8C6D05}" srcOrd="1"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B2651-051E-4E37-9559-842F3E24D30B}">
      <dsp:nvSpPr>
        <dsp:cNvPr id="0" name=""/>
        <dsp:cNvSpPr/>
      </dsp:nvSpPr>
      <dsp:spPr>
        <a:xfrm>
          <a:off x="-5263084" y="-806075"/>
          <a:ext cx="6267240" cy="6267240"/>
        </a:xfrm>
        <a:prstGeom prst="blockArc">
          <a:avLst>
            <a:gd name="adj1" fmla="val 18900000"/>
            <a:gd name="adj2" fmla="val 2700000"/>
            <a:gd name="adj3" fmla="val 345"/>
          </a:avLst>
        </a:pr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CD61BB-2E70-4733-9D9C-C0A62F4A123A}">
      <dsp:nvSpPr>
        <dsp:cNvPr id="0" name=""/>
        <dsp:cNvSpPr/>
      </dsp:nvSpPr>
      <dsp:spPr>
        <a:xfrm>
          <a:off x="374452" y="245137"/>
          <a:ext cx="7689025" cy="4900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9007"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a:t>Session identifier</a:t>
          </a:r>
        </a:p>
      </dsp:txBody>
      <dsp:txXfrm>
        <a:off x="374452" y="245137"/>
        <a:ext cx="7689025" cy="490087"/>
      </dsp:txXfrm>
    </dsp:sp>
    <dsp:sp modelId="{7D308FFF-2F66-46EA-BFA2-1ACBA68EE301}">
      <dsp:nvSpPr>
        <dsp:cNvPr id="0" name=""/>
        <dsp:cNvSpPr/>
      </dsp:nvSpPr>
      <dsp:spPr>
        <a:xfrm>
          <a:off x="68147" y="183876"/>
          <a:ext cx="612609" cy="612609"/>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9ADF2F-E05A-4B59-9357-50A65EF763D1}">
      <dsp:nvSpPr>
        <dsp:cNvPr id="0" name=""/>
        <dsp:cNvSpPr/>
      </dsp:nvSpPr>
      <dsp:spPr>
        <a:xfrm>
          <a:off x="777583" y="980175"/>
          <a:ext cx="7285894" cy="490087"/>
        </a:xfrm>
        <a:prstGeom prst="rect">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9007"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a:t>Peer Certificate</a:t>
          </a:r>
        </a:p>
      </dsp:txBody>
      <dsp:txXfrm>
        <a:off x="777583" y="980175"/>
        <a:ext cx="7285894" cy="490087"/>
      </dsp:txXfrm>
    </dsp:sp>
    <dsp:sp modelId="{E53EC8B9-8188-4E8C-972C-10E994F66D33}">
      <dsp:nvSpPr>
        <dsp:cNvPr id="0" name=""/>
        <dsp:cNvSpPr/>
      </dsp:nvSpPr>
      <dsp:spPr>
        <a:xfrm>
          <a:off x="471278" y="918914"/>
          <a:ext cx="612609" cy="612609"/>
        </a:xfrm>
        <a:prstGeom prst="ellipse">
          <a:avLst/>
        </a:prstGeom>
        <a:solidFill>
          <a:schemeClr val="lt1">
            <a:hueOff val="0"/>
            <a:satOff val="0"/>
            <a:lumOff val="0"/>
            <a:alphaOff val="0"/>
          </a:schemeClr>
        </a:solidFill>
        <a:ln w="12700" cap="flat" cmpd="sng" algn="ctr">
          <a:solidFill>
            <a:schemeClr val="accent3">
              <a:hueOff val="542120"/>
              <a:satOff val="20000"/>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0D324E-BD93-4FBB-BFC2-219C207C448E}">
      <dsp:nvSpPr>
        <dsp:cNvPr id="0" name=""/>
        <dsp:cNvSpPr/>
      </dsp:nvSpPr>
      <dsp:spPr>
        <a:xfrm>
          <a:off x="961925" y="1715214"/>
          <a:ext cx="7101552" cy="490087"/>
        </a:xfrm>
        <a:prstGeom prst="rect">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9007"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a:t>Compression Method</a:t>
          </a:r>
        </a:p>
      </dsp:txBody>
      <dsp:txXfrm>
        <a:off x="961925" y="1715214"/>
        <a:ext cx="7101552" cy="490087"/>
      </dsp:txXfrm>
    </dsp:sp>
    <dsp:sp modelId="{0B957E0B-FA09-4866-B197-48261540B903}">
      <dsp:nvSpPr>
        <dsp:cNvPr id="0" name=""/>
        <dsp:cNvSpPr/>
      </dsp:nvSpPr>
      <dsp:spPr>
        <a:xfrm>
          <a:off x="655620" y="1653953"/>
          <a:ext cx="612609" cy="612609"/>
        </a:xfrm>
        <a:prstGeom prst="ellipse">
          <a:avLst/>
        </a:prstGeom>
        <a:solidFill>
          <a:schemeClr val="lt1">
            <a:hueOff val="0"/>
            <a:satOff val="0"/>
            <a:lumOff val="0"/>
            <a:alphaOff val="0"/>
          </a:schemeClr>
        </a:solidFill>
        <a:ln w="12700" cap="flat" cmpd="sng" algn="ctr">
          <a:solidFill>
            <a:schemeClr val="accent3">
              <a:hueOff val="1084240"/>
              <a:satOff val="40000"/>
              <a:lumOff val="-5882"/>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51D0F0-470D-471F-B9A1-E8745968F6D9}">
      <dsp:nvSpPr>
        <dsp:cNvPr id="0" name=""/>
        <dsp:cNvSpPr/>
      </dsp:nvSpPr>
      <dsp:spPr>
        <a:xfrm>
          <a:off x="961925" y="2449787"/>
          <a:ext cx="7101552" cy="490087"/>
        </a:xfrm>
        <a:prstGeom prst="rect">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9007"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a:t>Cipher spec</a:t>
          </a:r>
        </a:p>
      </dsp:txBody>
      <dsp:txXfrm>
        <a:off x="961925" y="2449787"/>
        <a:ext cx="7101552" cy="490087"/>
      </dsp:txXfrm>
    </dsp:sp>
    <dsp:sp modelId="{7E5363C9-90AE-49C4-AE22-0E55B4E5D8C5}">
      <dsp:nvSpPr>
        <dsp:cNvPr id="0" name=""/>
        <dsp:cNvSpPr/>
      </dsp:nvSpPr>
      <dsp:spPr>
        <a:xfrm>
          <a:off x="655620" y="2388526"/>
          <a:ext cx="612609" cy="612609"/>
        </a:xfrm>
        <a:prstGeom prst="ellipse">
          <a:avLst/>
        </a:prstGeom>
        <a:solidFill>
          <a:schemeClr val="lt1">
            <a:hueOff val="0"/>
            <a:satOff val="0"/>
            <a:lumOff val="0"/>
            <a:alphaOff val="0"/>
          </a:schemeClr>
        </a:solidFill>
        <a:ln w="12700" cap="flat" cmpd="sng" algn="ctr">
          <a:solidFill>
            <a:schemeClr val="accent3">
              <a:hueOff val="1626359"/>
              <a:satOff val="60000"/>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6E7CA2-1356-44B3-B564-0945885FB3A4}">
      <dsp:nvSpPr>
        <dsp:cNvPr id="0" name=""/>
        <dsp:cNvSpPr/>
      </dsp:nvSpPr>
      <dsp:spPr>
        <a:xfrm>
          <a:off x="777583" y="3184826"/>
          <a:ext cx="7285894" cy="490087"/>
        </a:xfrm>
        <a:prstGeom prst="rect">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9007"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a:t>Master secret</a:t>
          </a:r>
        </a:p>
      </dsp:txBody>
      <dsp:txXfrm>
        <a:off x="777583" y="3184826"/>
        <a:ext cx="7285894" cy="490087"/>
      </dsp:txXfrm>
    </dsp:sp>
    <dsp:sp modelId="{A5772C94-BD22-407C-BB82-BD0F284B0771}">
      <dsp:nvSpPr>
        <dsp:cNvPr id="0" name=""/>
        <dsp:cNvSpPr/>
      </dsp:nvSpPr>
      <dsp:spPr>
        <a:xfrm>
          <a:off x="471278" y="3123565"/>
          <a:ext cx="612609" cy="612609"/>
        </a:xfrm>
        <a:prstGeom prst="ellipse">
          <a:avLst/>
        </a:prstGeom>
        <a:solidFill>
          <a:schemeClr val="lt1">
            <a:hueOff val="0"/>
            <a:satOff val="0"/>
            <a:lumOff val="0"/>
            <a:alphaOff val="0"/>
          </a:schemeClr>
        </a:solidFill>
        <a:ln w="12700" cap="flat" cmpd="sng" algn="ctr">
          <a:solidFill>
            <a:schemeClr val="accent3">
              <a:hueOff val="2168479"/>
              <a:satOff val="80000"/>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668F04-62B0-4793-9FCE-93FDEBCA1AB5}">
      <dsp:nvSpPr>
        <dsp:cNvPr id="0" name=""/>
        <dsp:cNvSpPr/>
      </dsp:nvSpPr>
      <dsp:spPr>
        <a:xfrm>
          <a:off x="374452" y="3919865"/>
          <a:ext cx="7689025" cy="490087"/>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9007"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a:t>Is resumable</a:t>
          </a:r>
          <a:endParaRPr lang="en-US" sz="2500" kern="1200" dirty="0"/>
        </a:p>
      </dsp:txBody>
      <dsp:txXfrm>
        <a:off x="374452" y="3919865"/>
        <a:ext cx="7689025" cy="490087"/>
      </dsp:txXfrm>
    </dsp:sp>
    <dsp:sp modelId="{4BDC7F54-CDE4-4B64-AE13-9DBFAAECD31B}">
      <dsp:nvSpPr>
        <dsp:cNvPr id="0" name=""/>
        <dsp:cNvSpPr/>
      </dsp:nvSpPr>
      <dsp:spPr>
        <a:xfrm>
          <a:off x="68147" y="3858604"/>
          <a:ext cx="612609" cy="612609"/>
        </a:xfrm>
        <a:prstGeom prst="ellipse">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CC178F-B3F0-44AA-A483-9ED0E79E5C8E}">
      <dsp:nvSpPr>
        <dsp:cNvPr id="0" name=""/>
        <dsp:cNvSpPr/>
      </dsp:nvSpPr>
      <dsp:spPr>
        <a:xfrm rot="10800000">
          <a:off x="1493395" y="0"/>
          <a:ext cx="5405120" cy="527823"/>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Server and client random</a:t>
          </a:r>
        </a:p>
      </dsp:txBody>
      <dsp:txXfrm rot="10800000">
        <a:off x="1625351" y="0"/>
        <a:ext cx="5273164" cy="527823"/>
      </dsp:txXfrm>
    </dsp:sp>
    <dsp:sp modelId="{42F7C912-76E1-486D-8073-1F5681D7ECBD}">
      <dsp:nvSpPr>
        <dsp:cNvPr id="0" name=""/>
        <dsp:cNvSpPr/>
      </dsp:nvSpPr>
      <dsp:spPr>
        <a:xfrm>
          <a:off x="1229484" y="2167"/>
          <a:ext cx="527823" cy="527823"/>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E1BF48-EE98-4762-8B31-7DA730F26954}">
      <dsp:nvSpPr>
        <dsp:cNvPr id="0" name=""/>
        <dsp:cNvSpPr/>
      </dsp:nvSpPr>
      <dsp:spPr>
        <a:xfrm rot="10800000">
          <a:off x="1493395" y="687550"/>
          <a:ext cx="5405120" cy="527823"/>
        </a:xfrm>
        <a:prstGeom prst="homePlat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Server write MAC secret</a:t>
          </a:r>
        </a:p>
      </dsp:txBody>
      <dsp:txXfrm rot="10800000">
        <a:off x="1625351" y="687550"/>
        <a:ext cx="5273164" cy="527823"/>
      </dsp:txXfrm>
    </dsp:sp>
    <dsp:sp modelId="{125423DF-19A9-40A3-9D8F-5DC74E8B8F1C}">
      <dsp:nvSpPr>
        <dsp:cNvPr id="0" name=""/>
        <dsp:cNvSpPr/>
      </dsp:nvSpPr>
      <dsp:spPr>
        <a:xfrm>
          <a:off x="1229484" y="687550"/>
          <a:ext cx="527823" cy="527823"/>
        </a:xfrm>
        <a:prstGeom prst="ellipse">
          <a:avLst/>
        </a:prstGeom>
        <a:solidFill>
          <a:schemeClr val="accent3">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AB2549-E376-452C-AAB8-E5FECEC863E7}">
      <dsp:nvSpPr>
        <dsp:cNvPr id="0" name=""/>
        <dsp:cNvSpPr/>
      </dsp:nvSpPr>
      <dsp:spPr>
        <a:xfrm rot="10800000">
          <a:off x="1493395" y="1372934"/>
          <a:ext cx="5405120" cy="527823"/>
        </a:xfrm>
        <a:prstGeom prst="homePlat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Client write MAC secret</a:t>
          </a:r>
        </a:p>
      </dsp:txBody>
      <dsp:txXfrm rot="10800000">
        <a:off x="1625351" y="1372934"/>
        <a:ext cx="5273164" cy="527823"/>
      </dsp:txXfrm>
    </dsp:sp>
    <dsp:sp modelId="{A8CB64EC-0580-4582-AC47-CE39624F05B5}">
      <dsp:nvSpPr>
        <dsp:cNvPr id="0" name=""/>
        <dsp:cNvSpPr/>
      </dsp:nvSpPr>
      <dsp:spPr>
        <a:xfrm>
          <a:off x="1229484" y="1372934"/>
          <a:ext cx="527823" cy="527823"/>
        </a:xfrm>
        <a:prstGeom prst="ellipse">
          <a:avLst/>
        </a:prstGeom>
        <a:solidFill>
          <a:schemeClr val="accent4">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A5C26C-E0BA-447D-BBCC-BAF6B29571EA}">
      <dsp:nvSpPr>
        <dsp:cNvPr id="0" name=""/>
        <dsp:cNvSpPr/>
      </dsp:nvSpPr>
      <dsp:spPr>
        <a:xfrm rot="10800000">
          <a:off x="1493395" y="2058317"/>
          <a:ext cx="5405120" cy="527823"/>
        </a:xfrm>
        <a:prstGeom prst="homePlat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Server write key</a:t>
          </a:r>
        </a:p>
      </dsp:txBody>
      <dsp:txXfrm rot="10800000">
        <a:off x="1625351" y="2058317"/>
        <a:ext cx="5273164" cy="527823"/>
      </dsp:txXfrm>
    </dsp:sp>
    <dsp:sp modelId="{B743AC81-AAD3-4F12-8CAF-BCA87F727C18}">
      <dsp:nvSpPr>
        <dsp:cNvPr id="0" name=""/>
        <dsp:cNvSpPr/>
      </dsp:nvSpPr>
      <dsp:spPr>
        <a:xfrm>
          <a:off x="1229484" y="2058317"/>
          <a:ext cx="527823" cy="527823"/>
        </a:xfrm>
        <a:prstGeom prst="ellipse">
          <a:avLst/>
        </a:prstGeom>
        <a:solidFill>
          <a:schemeClr val="accent5">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54DE88-CC34-4F0E-AA3E-1E32188F2AD4}">
      <dsp:nvSpPr>
        <dsp:cNvPr id="0" name=""/>
        <dsp:cNvSpPr/>
      </dsp:nvSpPr>
      <dsp:spPr>
        <a:xfrm rot="10800000">
          <a:off x="1493395" y="2743700"/>
          <a:ext cx="5405120" cy="527823"/>
        </a:xfrm>
        <a:prstGeom prst="homePlat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Client write key</a:t>
          </a:r>
        </a:p>
      </dsp:txBody>
      <dsp:txXfrm rot="10800000">
        <a:off x="1625351" y="2743700"/>
        <a:ext cx="5273164" cy="527823"/>
      </dsp:txXfrm>
    </dsp:sp>
    <dsp:sp modelId="{3D36D312-3DFB-4B46-95D2-288491C2E9B5}">
      <dsp:nvSpPr>
        <dsp:cNvPr id="0" name=""/>
        <dsp:cNvSpPr/>
      </dsp:nvSpPr>
      <dsp:spPr>
        <a:xfrm>
          <a:off x="1229484" y="2743700"/>
          <a:ext cx="527823" cy="527823"/>
        </a:xfrm>
        <a:prstGeom prst="ellipse">
          <a:avLst/>
        </a:prstGeom>
        <a:solidFill>
          <a:schemeClr val="accent6">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C86E35-B979-4308-A0A6-7ED8A0B14450}">
      <dsp:nvSpPr>
        <dsp:cNvPr id="0" name=""/>
        <dsp:cNvSpPr/>
      </dsp:nvSpPr>
      <dsp:spPr>
        <a:xfrm rot="10800000">
          <a:off x="1493395" y="3429084"/>
          <a:ext cx="5405120" cy="527823"/>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Initialization vectors</a:t>
          </a:r>
        </a:p>
      </dsp:txBody>
      <dsp:txXfrm rot="10800000">
        <a:off x="1625351" y="3429084"/>
        <a:ext cx="5273164" cy="527823"/>
      </dsp:txXfrm>
    </dsp:sp>
    <dsp:sp modelId="{BD7362B5-74B7-44E5-B292-688566EAFF53}">
      <dsp:nvSpPr>
        <dsp:cNvPr id="0" name=""/>
        <dsp:cNvSpPr/>
      </dsp:nvSpPr>
      <dsp:spPr>
        <a:xfrm>
          <a:off x="1229484" y="3429084"/>
          <a:ext cx="527823" cy="527823"/>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5D67A9-836A-40A2-89B2-6EB44D8C6D05}">
      <dsp:nvSpPr>
        <dsp:cNvPr id="0" name=""/>
        <dsp:cNvSpPr/>
      </dsp:nvSpPr>
      <dsp:spPr>
        <a:xfrm rot="10800000">
          <a:off x="1493395" y="4114467"/>
          <a:ext cx="5405120" cy="527823"/>
        </a:xfrm>
        <a:prstGeom prst="homePlat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75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a:t>Sequence numbers</a:t>
          </a:r>
          <a:endParaRPr lang="en-US" sz="2400" kern="1200" dirty="0"/>
        </a:p>
      </dsp:txBody>
      <dsp:txXfrm rot="10800000">
        <a:off x="1625351" y="4114467"/>
        <a:ext cx="5273164" cy="527823"/>
      </dsp:txXfrm>
    </dsp:sp>
    <dsp:sp modelId="{758B28CC-2106-4806-83C1-6CD0B215EFDC}">
      <dsp:nvSpPr>
        <dsp:cNvPr id="0" name=""/>
        <dsp:cNvSpPr/>
      </dsp:nvSpPr>
      <dsp:spPr>
        <a:xfrm>
          <a:off x="1229484" y="4114467"/>
          <a:ext cx="527823" cy="527823"/>
        </a:xfrm>
        <a:prstGeom prst="ellipse">
          <a:avLst/>
        </a:prstGeom>
        <a:solidFill>
          <a:schemeClr val="accent3">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10/30/2022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51</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10/30/2022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10/30/2022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10/30/2022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10/30/2022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31.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268664" cy="1384995"/>
          </a:xfrm>
          <a:prstGeom prst="rect">
            <a:avLst/>
          </a:prstGeom>
          <a:noFill/>
        </p:spPr>
        <p:txBody>
          <a:bodyPr wrap="squar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i="1" dirty="0">
                <a:solidFill>
                  <a:schemeClr val="accent2">
                    <a:lumMod val="75000"/>
                  </a:schemeClr>
                </a:solidFill>
                <a:latin typeface="Arial" panose="020B0604020202020204" pitchFamily="34" charset="0"/>
                <a:cs typeface="Arial" panose="020B0604020202020204" pitchFamily="34" charset="0"/>
              </a:rPr>
              <a:t>Transport-Level Security</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a:solidFill>
                  <a:srgbClr val="0A1F61"/>
                </a:solidFill>
                <a:latin typeface="Tajawal Medium" panose="00000600000000000000" pitchFamily="2" charset="-78"/>
                <a:cs typeface="Tajawal Medium" panose="00000600000000000000" pitchFamily="2" charset="-78"/>
              </a:rPr>
              <a:t>Lecture #5</a:t>
            </a:r>
            <a:endParaRPr lang="en-US" sz="2400" b="1" dirty="0">
              <a:solidFill>
                <a:srgbClr val="0A1F6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45377" y="236724"/>
            <a:ext cx="2013031" cy="1261884"/>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03</a:t>
            </a:r>
          </a:p>
          <a:p>
            <a:pPr algn="ctr"/>
            <a:r>
              <a:rPr lang="en-US" sz="2000" b="1" dirty="0">
                <a:solidFill>
                  <a:schemeClr val="bg1"/>
                </a:solidFill>
                <a:latin typeface="Tajawal Medium" panose="00000600000000000000" pitchFamily="2" charset="-78"/>
                <a:cs typeface="Tajawal Medium" panose="00000600000000000000" pitchFamily="2" charset="-78"/>
              </a:rPr>
              <a:t>Lecture # 5</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4779001"/>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1 of the module 3 covers the Transport-Level Security are as follows:</a:t>
            </a:r>
          </a:p>
          <a:p>
            <a:pPr marL="342900" indent="-342900" algn="just">
              <a:lnSpc>
                <a:spcPct val="15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Web Security Considerations</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Web Security Threats</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Web Traffic Security</a:t>
            </a:r>
          </a:p>
          <a:p>
            <a:pPr marL="342900" indent="-342900" algn="just">
              <a:lnSpc>
                <a:spcPct val="15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Secure Sockets Layer</a:t>
            </a:r>
          </a:p>
          <a:p>
            <a:pPr marL="688975" indent="55563"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SSL Architecture</a:t>
            </a:r>
          </a:p>
          <a:p>
            <a:pPr marL="688975" indent="55563"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SSL Record Protocol</a:t>
            </a:r>
          </a:p>
          <a:p>
            <a:pPr marL="688975" indent="55563"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Change Cipher Spec Protocol</a:t>
            </a:r>
          </a:p>
          <a:p>
            <a:pPr marL="688975" indent="55563"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Alert Protocol</a:t>
            </a:r>
          </a:p>
          <a:p>
            <a:pPr marL="688975" indent="55563"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Handshake Protocol</a:t>
            </a: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28555" y="262980"/>
            <a:ext cx="3174267" cy="901593"/>
          </a:xfrm>
          <a:prstGeom prst="rect">
            <a:avLst/>
          </a:prstGeom>
          <a:noFill/>
        </p:spPr>
        <p:txBody>
          <a:bodyPr wrap="none" rtlCol="0">
            <a:spAutoFit/>
          </a:bodyPr>
          <a:lstStyle/>
          <a:p>
            <a:pPr algn="just">
              <a:lnSpc>
                <a:spcPct val="150000"/>
              </a:lnSpc>
            </a:pPr>
            <a:r>
              <a:rPr lang="en-US" sz="4000" b="1" i="1" dirty="0">
                <a:solidFill>
                  <a:schemeClr val="bg1"/>
                </a:solidFill>
                <a:latin typeface="Arial" panose="020B0604020202020204" pitchFamily="34" charset="0"/>
                <a:cs typeface="Arial" panose="020B0604020202020204" pitchFamily="34" charset="0"/>
              </a:rPr>
              <a:t>Introduction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846924"/>
            <a:ext cx="10373727" cy="397923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Virtually all businesses, most government agencies, and many individuals now have Web sites. The number of individuals and companies with Internet access is expanding rapidly and all of these have graphical Web browsers. As a result, businesses are enthusiastic about setting up facilities on the Web for electronic commerce. </a:t>
            </a:r>
            <a:endParaRPr lang="en-US" sz="2600" dirty="0">
              <a:solidFill>
                <a:srgbClr val="002060"/>
              </a:solidFill>
            </a:endParaRPr>
          </a:p>
        </p:txBody>
      </p:sp>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28555" y="262980"/>
            <a:ext cx="3174267" cy="901593"/>
          </a:xfrm>
          <a:prstGeom prst="rect">
            <a:avLst/>
          </a:prstGeom>
          <a:noFill/>
        </p:spPr>
        <p:txBody>
          <a:bodyPr wrap="none" rtlCol="0">
            <a:spAutoFit/>
          </a:bodyPr>
          <a:lstStyle/>
          <a:p>
            <a:pPr algn="just">
              <a:lnSpc>
                <a:spcPct val="150000"/>
              </a:lnSpc>
            </a:pPr>
            <a:r>
              <a:rPr lang="en-US" sz="4000" b="1" i="1" dirty="0">
                <a:solidFill>
                  <a:schemeClr val="bg1"/>
                </a:solidFill>
                <a:latin typeface="Arial" panose="020B0604020202020204" pitchFamily="34" charset="0"/>
                <a:cs typeface="Arial" panose="020B0604020202020204" pitchFamily="34" charset="0"/>
              </a:rPr>
              <a:t>Introduction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846924"/>
            <a:ext cx="10373727" cy="397923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But the reality is that the Internet and the Web are extremely vulnerable to compromises of various sorts. As businesses wake up to this reality, the demand for secure Web services grows. The topic of Web security is a broad one and can easily fill a book. In this chapter, focus on security at the transport layer: SSL/TLS, HTTPS, and SSH.</a:t>
            </a:r>
            <a:endParaRPr lang="en-US" sz="2600" dirty="0">
              <a:solidFill>
                <a:srgbClr val="002060"/>
              </a:solidFill>
            </a:endParaRPr>
          </a:p>
        </p:txBody>
      </p:sp>
    </p:spTree>
    <p:extLst>
      <p:ext uri="{BB962C8B-B14F-4D97-AF65-F5344CB8AC3E}">
        <p14:creationId xmlns:p14="http://schemas.microsoft.com/office/powerpoint/2010/main" val="3058336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680941" y="416344"/>
            <a:ext cx="586949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Considerations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389724"/>
            <a:ext cx="10373727" cy="3981346"/>
          </a:xfrm>
          <a:prstGeom prst="rect">
            <a:avLst/>
          </a:prstGeom>
          <a:noFill/>
        </p:spPr>
        <p:txBody>
          <a:bodyPr wrap="square">
            <a:spAutoFit/>
          </a:bodyPr>
          <a:lstStyle/>
          <a:p>
            <a:pPr algn="just">
              <a:lnSpc>
                <a:spcPct val="200000"/>
              </a:lnSpc>
            </a:pPr>
            <a:r>
              <a:rPr lang="en-US" sz="2600" dirty="0">
                <a:solidFill>
                  <a:srgbClr val="002060"/>
                </a:solidFill>
                <a:latin typeface="Times New Roman" panose="02020603050405020304" pitchFamily="18" charset="0"/>
                <a:cs typeface="Times New Roman" panose="02020603050405020304" pitchFamily="18" charset="0"/>
              </a:rPr>
              <a:t>The World Wide Web is fundamentally a client/server application running over the Internet and TCP/IP intranets. As such, the security tools and approaches discussed so far in this book are relevant to the issue of Web security. However, the following characteristics of Web usage suggest the need for tailored security tools:</a:t>
            </a:r>
          </a:p>
        </p:txBody>
      </p:sp>
    </p:spTree>
    <p:extLst>
      <p:ext uri="{BB962C8B-B14F-4D97-AF65-F5344CB8AC3E}">
        <p14:creationId xmlns:p14="http://schemas.microsoft.com/office/powerpoint/2010/main" val="375304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680941" y="416344"/>
            <a:ext cx="586949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Considerations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315296"/>
            <a:ext cx="10373727" cy="4420890"/>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cs typeface="Times New Roman" panose="02020603050405020304" pitchFamily="18" charset="0"/>
              </a:rPr>
              <a:t>• Although Web browsers are very easy to use, Web servers are relatively easy to configure and manage, and Web content is increasingly easy to develop, the underlying software is extraordinarily complex. This complex software may hide many potential security flaws. The short history of the Web is filled with examples of new and upgraded systems, properly installed, that are vulnerable to a variety of security attacks.</a:t>
            </a:r>
          </a:p>
        </p:txBody>
      </p:sp>
    </p:spTree>
    <p:extLst>
      <p:ext uri="{BB962C8B-B14F-4D97-AF65-F5344CB8AC3E}">
        <p14:creationId xmlns:p14="http://schemas.microsoft.com/office/powerpoint/2010/main" val="1597798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680941" y="416344"/>
            <a:ext cx="586949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Considerations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315296"/>
            <a:ext cx="10373727"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cs typeface="Times New Roman" panose="02020603050405020304" pitchFamily="18" charset="0"/>
              </a:rPr>
              <a:t>• A Web server can be exploited as a launching pad into the corporation’s or agency’s entire computer complex. Once the Web server is subverted, an attacker may be able to gain access to data and systems not part of the Web itself but connected to the server at the local site</a:t>
            </a:r>
          </a:p>
        </p:txBody>
      </p:sp>
    </p:spTree>
    <p:extLst>
      <p:ext uri="{BB962C8B-B14F-4D97-AF65-F5344CB8AC3E}">
        <p14:creationId xmlns:p14="http://schemas.microsoft.com/office/powerpoint/2010/main" val="1154176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680941" y="416344"/>
            <a:ext cx="586949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Considerations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315296"/>
            <a:ext cx="10373727" cy="340811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Casual and untrained (in security matters) users are common clients for Web-based services. Such users are not necessarily aware of the security risks that exist and do not have the tools or knowledge to take effective countermeasures.</a:t>
            </a:r>
          </a:p>
        </p:txBody>
      </p:sp>
    </p:spTree>
    <p:extLst>
      <p:ext uri="{BB962C8B-B14F-4D97-AF65-F5344CB8AC3E}">
        <p14:creationId xmlns:p14="http://schemas.microsoft.com/office/powerpoint/2010/main" val="3072263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31949" y="416344"/>
            <a:ext cx="4367478"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Threats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513167"/>
            <a:ext cx="10373727" cy="254633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Table 17.1 provides a summary of the types of security threats faced when using the Web. One way to group these threats is in terms of passive and active attacks.</a:t>
            </a:r>
          </a:p>
        </p:txBody>
      </p:sp>
    </p:spTree>
    <p:extLst>
      <p:ext uri="{BB962C8B-B14F-4D97-AF65-F5344CB8AC3E}">
        <p14:creationId xmlns:p14="http://schemas.microsoft.com/office/powerpoint/2010/main" val="2834372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31949" y="416344"/>
            <a:ext cx="4367478"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Threats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513167"/>
            <a:ext cx="10373727" cy="38928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Passive attacks include eavesdropping on network traffic between browser and server and gaining access to information on a Web site that is supposed to be restricted.</a:t>
            </a:r>
          </a:p>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Active attacks include impersonating another user, altering messages in transit between client and server, and altering information on a Web site.</a:t>
            </a:r>
          </a:p>
        </p:txBody>
      </p:sp>
    </p:spTree>
    <p:extLst>
      <p:ext uri="{BB962C8B-B14F-4D97-AF65-F5344CB8AC3E}">
        <p14:creationId xmlns:p14="http://schemas.microsoft.com/office/powerpoint/2010/main" val="199544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31949" y="416344"/>
            <a:ext cx="4367478"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Threats</a:t>
            </a:r>
          </a:p>
        </p:txBody>
      </p:sp>
      <p:pic>
        <p:nvPicPr>
          <p:cNvPr id="7" name="image3.jpeg">
            <a:extLst>
              <a:ext uri="{FF2B5EF4-FFF2-40B4-BE49-F238E27FC236}">
                <a16:creationId xmlns:a16="http://schemas.microsoft.com/office/drawing/2014/main" id="{0C2A17E0-993D-9D7E-2A41-5EF790944C03}"/>
              </a:ext>
            </a:extLst>
          </p:cNvPr>
          <p:cNvPicPr>
            <a:picLocks noChangeAspect="1"/>
          </p:cNvPicPr>
          <p:nvPr/>
        </p:nvPicPr>
        <p:blipFill>
          <a:blip r:embed="rId6" cstate="print"/>
          <a:stretch>
            <a:fillRect/>
          </a:stretch>
        </p:blipFill>
        <p:spPr>
          <a:xfrm>
            <a:off x="1734834" y="1614745"/>
            <a:ext cx="8527312" cy="3336984"/>
          </a:xfrm>
          <a:prstGeom prst="rect">
            <a:avLst/>
          </a:prstGeom>
        </p:spPr>
      </p:pic>
      <p:sp>
        <p:nvSpPr>
          <p:cNvPr id="10" name="TextBox 6">
            <a:extLst>
              <a:ext uri="{FF2B5EF4-FFF2-40B4-BE49-F238E27FC236}">
                <a16:creationId xmlns:a16="http://schemas.microsoft.com/office/drawing/2014/main" id="{44EC59FD-A321-55A1-476B-E84E12BEDDF4}"/>
              </a:ext>
            </a:extLst>
          </p:cNvPr>
          <p:cNvSpPr txBox="1"/>
          <p:nvPr/>
        </p:nvSpPr>
        <p:spPr>
          <a:xfrm>
            <a:off x="4565389" y="5052411"/>
            <a:ext cx="3061223" cy="739754"/>
          </a:xfrm>
          <a:prstGeom prst="rect">
            <a:avLst/>
          </a:prstGeom>
          <a:noFill/>
        </p:spPr>
        <p:txBody>
          <a:bodyPr wrap="none" rtlCol="0">
            <a:spAutoFit/>
          </a:bodyPr>
          <a:lstStyle/>
          <a:p>
            <a:pPr algn="just">
              <a:lnSpc>
                <a:spcPct val="150000"/>
              </a:lnSpc>
            </a:pPr>
            <a:r>
              <a:rPr lang="en-US" sz="3200" b="1" i="1" dirty="0">
                <a:solidFill>
                  <a:schemeClr val="accent5">
                    <a:lumMod val="50000"/>
                  </a:schemeClr>
                </a:solidFill>
                <a:latin typeface="Arial" panose="020B0604020202020204" pitchFamily="34" charset="0"/>
                <a:cs typeface="Arial" panose="020B0604020202020204" pitchFamily="34" charset="0"/>
              </a:rPr>
              <a:t>Passive Attack</a:t>
            </a:r>
          </a:p>
        </p:txBody>
      </p:sp>
    </p:spTree>
    <p:extLst>
      <p:ext uri="{BB962C8B-B14F-4D97-AF65-F5344CB8AC3E}">
        <p14:creationId xmlns:p14="http://schemas.microsoft.com/office/powerpoint/2010/main" val="3559436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0"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31949" y="416344"/>
            <a:ext cx="4367478"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Threats</a:t>
            </a:r>
          </a:p>
        </p:txBody>
      </p:sp>
      <p:sp>
        <p:nvSpPr>
          <p:cNvPr id="10" name="TextBox 6">
            <a:extLst>
              <a:ext uri="{FF2B5EF4-FFF2-40B4-BE49-F238E27FC236}">
                <a16:creationId xmlns:a16="http://schemas.microsoft.com/office/drawing/2014/main" id="{44EC59FD-A321-55A1-476B-E84E12BEDDF4}"/>
              </a:ext>
            </a:extLst>
          </p:cNvPr>
          <p:cNvSpPr txBox="1"/>
          <p:nvPr/>
        </p:nvSpPr>
        <p:spPr>
          <a:xfrm>
            <a:off x="4713668" y="5052411"/>
            <a:ext cx="2764668" cy="739754"/>
          </a:xfrm>
          <a:prstGeom prst="rect">
            <a:avLst/>
          </a:prstGeom>
          <a:noFill/>
        </p:spPr>
        <p:txBody>
          <a:bodyPr wrap="none" rtlCol="0">
            <a:spAutoFit/>
          </a:bodyPr>
          <a:lstStyle/>
          <a:p>
            <a:pPr algn="just">
              <a:lnSpc>
                <a:spcPct val="150000"/>
              </a:lnSpc>
            </a:pPr>
            <a:r>
              <a:rPr lang="en-US" sz="3200" b="1" i="1" dirty="0">
                <a:solidFill>
                  <a:schemeClr val="accent5">
                    <a:lumMod val="50000"/>
                  </a:schemeClr>
                </a:solidFill>
                <a:latin typeface="Arial" panose="020B0604020202020204" pitchFamily="34" charset="0"/>
                <a:cs typeface="Arial" panose="020B0604020202020204" pitchFamily="34" charset="0"/>
              </a:rPr>
              <a:t>Active Attack</a:t>
            </a:r>
          </a:p>
        </p:txBody>
      </p:sp>
      <p:pic>
        <p:nvPicPr>
          <p:cNvPr id="13" name="image4.jpeg">
            <a:extLst>
              <a:ext uri="{FF2B5EF4-FFF2-40B4-BE49-F238E27FC236}">
                <a16:creationId xmlns:a16="http://schemas.microsoft.com/office/drawing/2014/main" id="{53365694-BF13-9BA5-49A7-6F72BFF50900}"/>
              </a:ext>
            </a:extLst>
          </p:cNvPr>
          <p:cNvPicPr>
            <a:picLocks noChangeAspect="1"/>
          </p:cNvPicPr>
          <p:nvPr/>
        </p:nvPicPr>
        <p:blipFill>
          <a:blip r:embed="rId6" cstate="print"/>
          <a:stretch>
            <a:fillRect/>
          </a:stretch>
        </p:blipFill>
        <p:spPr>
          <a:xfrm>
            <a:off x="2131828" y="1610158"/>
            <a:ext cx="8394404" cy="3134984"/>
          </a:xfrm>
          <a:prstGeom prst="rect">
            <a:avLst/>
          </a:prstGeom>
        </p:spPr>
      </p:pic>
    </p:spTree>
    <p:extLst>
      <p:ext uri="{BB962C8B-B14F-4D97-AF65-F5344CB8AC3E}">
        <p14:creationId xmlns:p14="http://schemas.microsoft.com/office/powerpoint/2010/main" val="1371696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31949" y="416344"/>
            <a:ext cx="4367478"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Threats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443583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3200" dirty="0">
                <a:solidFill>
                  <a:srgbClr val="002060"/>
                </a:solidFill>
                <a:latin typeface="Times New Roman" panose="02020603050405020304" pitchFamily="18" charset="0"/>
                <a:cs typeface="Times New Roman" panose="02020603050405020304" pitchFamily="18" charset="0"/>
              </a:rPr>
              <a:t>Another way to classify Web security threats is in terms of the location of the threat: Web server, Web browser, and network traffic between browser and server. Issues of server and browser security fall into the category of computer system security;</a:t>
            </a:r>
          </a:p>
          <a:p>
            <a:pPr algn="just">
              <a:lnSpc>
                <a:spcPct val="150000"/>
              </a:lnSpc>
            </a:pP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059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31949" y="416344"/>
            <a:ext cx="4367478"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Security Threats</a:t>
            </a:r>
          </a:p>
        </p:txBody>
      </p:sp>
      <p:pic>
        <p:nvPicPr>
          <p:cNvPr id="10" name="صورة 9">
            <a:extLst>
              <a:ext uri="{FF2B5EF4-FFF2-40B4-BE49-F238E27FC236}">
                <a16:creationId xmlns:a16="http://schemas.microsoft.com/office/drawing/2014/main" id="{8BDFB3E4-BB3E-5823-FD8A-63FE7D66BF34}"/>
              </a:ext>
            </a:extLst>
          </p:cNvPr>
          <p:cNvPicPr>
            <a:picLocks noChangeAspect="1"/>
          </p:cNvPicPr>
          <p:nvPr/>
        </p:nvPicPr>
        <p:blipFill rotWithShape="1">
          <a:blip r:embed="rId6"/>
          <a:srcRect l="23154" t="30310" r="28663" b="8074"/>
          <a:stretch/>
        </p:blipFill>
        <p:spPr>
          <a:xfrm>
            <a:off x="2236382" y="1446028"/>
            <a:ext cx="7745818" cy="4413431"/>
          </a:xfrm>
          <a:prstGeom prst="rect">
            <a:avLst/>
          </a:prstGeom>
        </p:spPr>
      </p:pic>
    </p:spTree>
    <p:extLst>
      <p:ext uri="{BB962C8B-B14F-4D97-AF65-F5344CB8AC3E}">
        <p14:creationId xmlns:p14="http://schemas.microsoft.com/office/powerpoint/2010/main" val="3769355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47738" y="416344"/>
            <a:ext cx="613591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Traffic Security Approach</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24653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A number of approaches to providing Web security are possible. The various approaches that have been considered are similar in the services they provide and, to some extent, in the mechanisms that they use, but they differ with respect to their scope of applicability and their relative location within the TCP/IP protocol stack.</a:t>
            </a:r>
          </a:p>
        </p:txBody>
      </p:sp>
    </p:spTree>
    <p:extLst>
      <p:ext uri="{BB962C8B-B14F-4D97-AF65-F5344CB8AC3E}">
        <p14:creationId xmlns:p14="http://schemas.microsoft.com/office/powerpoint/2010/main" val="832492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47733" y="416344"/>
            <a:ext cx="613591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Traffic Security Approach</a:t>
            </a:r>
          </a:p>
        </p:txBody>
      </p:sp>
      <p:pic>
        <p:nvPicPr>
          <p:cNvPr id="10" name="صورة 9">
            <a:extLst>
              <a:ext uri="{FF2B5EF4-FFF2-40B4-BE49-F238E27FC236}">
                <a16:creationId xmlns:a16="http://schemas.microsoft.com/office/drawing/2014/main" id="{6FB832DA-776D-EEDF-6C28-A7FD63F75B2C}"/>
              </a:ext>
            </a:extLst>
          </p:cNvPr>
          <p:cNvPicPr>
            <a:picLocks noChangeAspect="1"/>
          </p:cNvPicPr>
          <p:nvPr/>
        </p:nvPicPr>
        <p:blipFill rotWithShape="1">
          <a:blip r:embed="rId6"/>
          <a:srcRect l="22980" t="32150" r="27442" b="40698"/>
          <a:stretch/>
        </p:blipFill>
        <p:spPr>
          <a:xfrm>
            <a:off x="1552355" y="1839928"/>
            <a:ext cx="9980870" cy="3263857"/>
          </a:xfrm>
          <a:prstGeom prst="rect">
            <a:avLst/>
          </a:prstGeom>
        </p:spPr>
      </p:pic>
    </p:spTree>
    <p:extLst>
      <p:ext uri="{BB962C8B-B14F-4D97-AF65-F5344CB8AC3E}">
        <p14:creationId xmlns:p14="http://schemas.microsoft.com/office/powerpoint/2010/main" val="30029977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47738" y="416344"/>
            <a:ext cx="613591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Traffic Security Approach</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8928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Figure 17.1 illustrates this difference. One way to provide Web security is to use IP security (IPsec) (Figure 17.1a). The advantage of using IPsec is that it is transparent to end users and applications and provides a general-</a:t>
            </a:r>
            <a:r>
              <a:rPr lang="en-US" sz="2800" dirty="0" err="1">
                <a:solidFill>
                  <a:srgbClr val="002060"/>
                </a:solidFill>
                <a:latin typeface="Times New Roman" panose="02020603050405020304" pitchFamily="18" charset="0"/>
                <a:cs typeface="Times New Roman" panose="02020603050405020304" pitchFamily="18" charset="0"/>
              </a:rPr>
              <a:t>purp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ose</a:t>
            </a:r>
            <a:r>
              <a:rPr lang="en-US" sz="2800" dirty="0">
                <a:solidFill>
                  <a:srgbClr val="002060"/>
                </a:solidFill>
                <a:latin typeface="Times New Roman" panose="02020603050405020304" pitchFamily="18" charset="0"/>
                <a:cs typeface="Times New Roman" panose="02020603050405020304" pitchFamily="18" charset="0"/>
              </a:rPr>
              <a:t> solution. Furthermore, IPsec includes a filtering capability so that only selected traffic need incur the overhead of IPsec processing.</a:t>
            </a:r>
          </a:p>
        </p:txBody>
      </p:sp>
    </p:spTree>
    <p:extLst>
      <p:ext uri="{BB962C8B-B14F-4D97-AF65-F5344CB8AC3E}">
        <p14:creationId xmlns:p14="http://schemas.microsoft.com/office/powerpoint/2010/main" val="3155229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47738" y="416344"/>
            <a:ext cx="613591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Traffic Security Approach</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260019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Another relatively general-purpose solution is to implement security just above TCP (Figure 17.1b). The foremost example of this approach is the Secure Sockets Layer (SSL) and the follow-on Internet standard known as Transport Layer Security (TLS). </a:t>
            </a:r>
          </a:p>
        </p:txBody>
      </p:sp>
    </p:spTree>
    <p:extLst>
      <p:ext uri="{BB962C8B-B14F-4D97-AF65-F5344CB8AC3E}">
        <p14:creationId xmlns:p14="http://schemas.microsoft.com/office/powerpoint/2010/main" val="1315663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47738" y="416344"/>
            <a:ext cx="613591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Traffic Security Approach</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8928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At this level, there are two implementation choices. For full generality, SSL (or TLS) could be provided as part of the underlying protocol suite and therefore be transparent to applications. Alternatively, SSL can be embedded in specific packages. For example, Netscape and Microsoft Explorer browsers come equipped with SSL, and most Web servers have implemented the protocol.</a:t>
            </a:r>
          </a:p>
        </p:txBody>
      </p:sp>
    </p:spTree>
    <p:extLst>
      <p:ext uri="{BB962C8B-B14F-4D97-AF65-F5344CB8AC3E}">
        <p14:creationId xmlns:p14="http://schemas.microsoft.com/office/powerpoint/2010/main" val="34645899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47738" y="416344"/>
            <a:ext cx="613591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Web Traffic Security Approach</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260019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Application-specific security services are embedded within the particular application. Figure 17.1c shows examples of this architecture. The advantage of this approach is that the service can be tailored to the specific needs of a given application.</a:t>
            </a:r>
          </a:p>
        </p:txBody>
      </p:sp>
    </p:spTree>
    <p:extLst>
      <p:ext uri="{BB962C8B-B14F-4D97-AF65-F5344CB8AC3E}">
        <p14:creationId xmlns:p14="http://schemas.microsoft.com/office/powerpoint/2010/main" val="1928575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93775" y="416344"/>
            <a:ext cx="444384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Sockets Layer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24653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One of the most widely used security services is the Secure Sockets Layer (SSL) and the follow-on Internet standard known as Transport Layer Security (TLS), the latter defined in RFC 5246. SSL is a general-purpose service implemented as a set of protocols that rely on TCP. At this level, there are two implementation choices. </a:t>
            </a:r>
          </a:p>
        </p:txBody>
      </p:sp>
    </p:spTree>
    <p:extLst>
      <p:ext uri="{BB962C8B-B14F-4D97-AF65-F5344CB8AC3E}">
        <p14:creationId xmlns:p14="http://schemas.microsoft.com/office/powerpoint/2010/main" val="4065362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93775" y="416344"/>
            <a:ext cx="444384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Sockets Layer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24653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For full generality, SSL (or TLS) could be provided as part of the underlying protocol suite and therefore be transparent to applications. Alternatively, SSL can be embedded in specific packages. For example, most browsers come equipped with SSL, and most Web servers have implemented the protocol.</a:t>
            </a:r>
          </a:p>
        </p:txBody>
      </p:sp>
    </p:spTree>
    <p:extLst>
      <p:ext uri="{BB962C8B-B14F-4D97-AF65-F5344CB8AC3E}">
        <p14:creationId xmlns:p14="http://schemas.microsoft.com/office/powerpoint/2010/main" val="527363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406277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SSL is designed to make use of TCP to provide a reliable end-to-end secure service. SSL is not a single protocol but rather two layers of protocols, as illustrated in Figure 17.2.</a:t>
            </a:r>
          </a:p>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The SSL Record Protocol provides basic security services to various higher layer protocols. In particular, the Hypertext Transfer Protocol (HTTP), which provides the transfer service for Web client/server interaction, can operate on top of SSL. </a:t>
            </a:r>
          </a:p>
        </p:txBody>
      </p:sp>
    </p:spTree>
    <p:extLst>
      <p:ext uri="{BB962C8B-B14F-4D97-AF65-F5344CB8AC3E}">
        <p14:creationId xmlns:p14="http://schemas.microsoft.com/office/powerpoint/2010/main" val="29020961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8928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Three higher-layer protocols are defined as part of SSL: the Handshake Protocol, The Change Cipher Spec Protocol, and the Alert Protocol. These SSL-specific protocols are used in the management of SSL exchanges and are examined later in this section. Two important SSL concepts are the SSL session and the SSL connection, which are defined in the specification as follows.</a:t>
            </a:r>
          </a:p>
        </p:txBody>
      </p:sp>
    </p:spTree>
    <p:extLst>
      <p:ext uri="{BB962C8B-B14F-4D97-AF65-F5344CB8AC3E}">
        <p14:creationId xmlns:p14="http://schemas.microsoft.com/office/powerpoint/2010/main" val="34459098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260019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Connection: A connection is a transport (in the OSI layering model definition) that provides a suitable type of service. For SSL, such connections are peer-to-peer relationships. The connections are transient. Every connection is associated with one session.</a:t>
            </a:r>
          </a:p>
        </p:txBody>
      </p:sp>
    </p:spTree>
    <p:extLst>
      <p:ext uri="{BB962C8B-B14F-4D97-AF65-F5344CB8AC3E}">
        <p14:creationId xmlns:p14="http://schemas.microsoft.com/office/powerpoint/2010/main" val="3627543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8928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Session: An SSL session is an association between a client and a server. Sessions are created by the Handshake Protocol. Sessions define a set of cryptographic security parameters which can be shared among multiple connections. Sessions are used to avoid the expensive negotiation of new security parameters for each connection. </a:t>
            </a:r>
          </a:p>
        </p:txBody>
      </p:sp>
    </p:spTree>
    <p:extLst>
      <p:ext uri="{BB962C8B-B14F-4D97-AF65-F5344CB8AC3E}">
        <p14:creationId xmlns:p14="http://schemas.microsoft.com/office/powerpoint/2010/main" val="36342687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24653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Between any pair of parties (applications such as HTTP on client and</a:t>
            </a:r>
          </a:p>
          <a:p>
            <a:pPr algn="just">
              <a:lnSpc>
                <a:spcPct val="150000"/>
              </a:lnSpc>
            </a:pPr>
            <a:r>
              <a:rPr lang="en-US" sz="2800" dirty="0">
                <a:solidFill>
                  <a:srgbClr val="002060"/>
                </a:solidFill>
                <a:latin typeface="Times New Roman" panose="02020603050405020304" pitchFamily="18" charset="0"/>
                <a:cs typeface="Times New Roman" panose="02020603050405020304" pitchFamily="18" charset="0"/>
              </a:rPr>
              <a:t>server), there may be multiple secure connections. In theory, there may also be multiple simultaneous sessions between parties, but this feature is not used in practice.</a:t>
            </a:r>
          </a:p>
          <a:p>
            <a:pPr marL="342900" indent="-342900" algn="just">
              <a:lnSpc>
                <a:spcPct val="150000"/>
              </a:lnSpc>
              <a:buFont typeface="Arial" panose="020B0604020202020204" pitchFamily="34" charset="0"/>
              <a:buChar char="•"/>
            </a:pP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785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8928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There are a number of states associated with each session. Once a session is established, there is a current operating state for both read and write (i.e., receive and send). In addition, during the Handshake Protocol, pending read and write states are created. Upon successful conclusion of the Handshake Protocol, the pending states become the current states.</a:t>
            </a:r>
          </a:p>
        </p:txBody>
      </p:sp>
    </p:spTree>
    <p:extLst>
      <p:ext uri="{BB962C8B-B14F-4D97-AF65-F5344CB8AC3E}">
        <p14:creationId xmlns:p14="http://schemas.microsoft.com/office/powerpoint/2010/main" val="1339593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71600" y="416344"/>
            <a:ext cx="348819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a:t>
            </a:r>
          </a:p>
        </p:txBody>
      </p:sp>
      <p:pic>
        <p:nvPicPr>
          <p:cNvPr id="10" name="صورة 9">
            <a:extLst>
              <a:ext uri="{FF2B5EF4-FFF2-40B4-BE49-F238E27FC236}">
                <a16:creationId xmlns:a16="http://schemas.microsoft.com/office/drawing/2014/main" id="{6A008C19-5DCF-915F-DD84-9E09E977D2A7}"/>
              </a:ext>
            </a:extLst>
          </p:cNvPr>
          <p:cNvPicPr>
            <a:picLocks noChangeAspect="1"/>
          </p:cNvPicPr>
          <p:nvPr/>
        </p:nvPicPr>
        <p:blipFill rotWithShape="1">
          <a:blip r:embed="rId6"/>
          <a:srcRect l="35189" t="52946" r="35640" b="12558"/>
          <a:stretch/>
        </p:blipFill>
        <p:spPr>
          <a:xfrm>
            <a:off x="2700668" y="1308858"/>
            <a:ext cx="6630271" cy="4410270"/>
          </a:xfrm>
          <a:prstGeom prst="rect">
            <a:avLst/>
          </a:prstGeom>
        </p:spPr>
      </p:pic>
    </p:spTree>
    <p:extLst>
      <p:ext uri="{BB962C8B-B14F-4D97-AF65-F5344CB8AC3E}">
        <p14:creationId xmlns:p14="http://schemas.microsoft.com/office/powerpoint/2010/main" val="38161670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35127" y="416344"/>
            <a:ext cx="656115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 (Session State)</a:t>
            </a:r>
          </a:p>
        </p:txBody>
      </p:sp>
      <p:graphicFrame>
        <p:nvGraphicFramePr>
          <p:cNvPr id="7" name="رسم تخطيطي 6">
            <a:extLst>
              <a:ext uri="{FF2B5EF4-FFF2-40B4-BE49-F238E27FC236}">
                <a16:creationId xmlns:a16="http://schemas.microsoft.com/office/drawing/2014/main" id="{C7A215E1-7486-4ACA-748A-B7B9512C8E92}"/>
              </a:ext>
            </a:extLst>
          </p:cNvPr>
          <p:cNvGraphicFramePr/>
          <p:nvPr>
            <p:extLst>
              <p:ext uri="{D42A27DB-BD31-4B8C-83A1-F6EECF244321}">
                <p14:modId xmlns:p14="http://schemas.microsoft.com/office/powerpoint/2010/main" val="4077714447"/>
              </p:ext>
            </p:extLst>
          </p:nvPr>
        </p:nvGraphicFramePr>
        <p:xfrm>
          <a:off x="2032000" y="1483243"/>
          <a:ext cx="8128000" cy="465509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1506834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260303" y="416344"/>
            <a:ext cx="7404691" cy="739754"/>
          </a:xfrm>
          <a:prstGeom prst="rect">
            <a:avLst/>
          </a:prstGeom>
          <a:noFill/>
        </p:spPr>
        <p:txBody>
          <a:bodyPr wrap="squar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Architecture (Connection State)</a:t>
            </a:r>
          </a:p>
        </p:txBody>
      </p:sp>
      <p:graphicFrame>
        <p:nvGraphicFramePr>
          <p:cNvPr id="10" name="رسم تخطيطي 9">
            <a:extLst>
              <a:ext uri="{FF2B5EF4-FFF2-40B4-BE49-F238E27FC236}">
                <a16:creationId xmlns:a16="http://schemas.microsoft.com/office/drawing/2014/main" id="{37A67307-C9BC-FF58-8788-CC54B8A5C35F}"/>
              </a:ext>
            </a:extLst>
          </p:cNvPr>
          <p:cNvGraphicFramePr/>
          <p:nvPr>
            <p:extLst>
              <p:ext uri="{D42A27DB-BD31-4B8C-83A1-F6EECF244321}">
                <p14:modId xmlns:p14="http://schemas.microsoft.com/office/powerpoint/2010/main" val="1602507744"/>
              </p:ext>
            </p:extLst>
          </p:nvPr>
        </p:nvGraphicFramePr>
        <p:xfrm>
          <a:off x="2032000" y="1493874"/>
          <a:ext cx="8128000" cy="46444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4188229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53462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The SSL Record Protocol provides two services for SSL connections:</a:t>
            </a:r>
          </a:p>
          <a:p>
            <a:pPr marL="342900" indent="-342900" algn="just">
              <a:lnSpc>
                <a:spcPct val="150000"/>
              </a:lnSpc>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Confidentiality:</a:t>
            </a:r>
            <a:r>
              <a:rPr lang="en-US" sz="2400" dirty="0">
                <a:solidFill>
                  <a:srgbClr val="002060"/>
                </a:solidFill>
                <a:latin typeface="Times New Roman" panose="02020603050405020304" pitchFamily="18" charset="0"/>
                <a:cs typeface="Times New Roman" panose="02020603050405020304" pitchFamily="18" charset="0"/>
              </a:rPr>
              <a:t> The Handshake Protocol defines a shared secret key that is used for conventional encryption of SSL payloads.</a:t>
            </a:r>
          </a:p>
          <a:p>
            <a:pPr marL="342900" indent="-342900" algn="just">
              <a:lnSpc>
                <a:spcPct val="150000"/>
              </a:lnSpc>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Message Integrity: </a:t>
            </a:r>
            <a:r>
              <a:rPr lang="en-US" sz="2400" dirty="0">
                <a:solidFill>
                  <a:srgbClr val="002060"/>
                </a:solidFill>
                <a:latin typeface="Times New Roman" panose="02020603050405020304" pitchFamily="18" charset="0"/>
                <a:cs typeface="Times New Roman" panose="02020603050405020304" pitchFamily="18" charset="0"/>
              </a:rPr>
              <a:t>The Handshake Protocol also defines a shared secret key that is used to form a message authentication code (MAC).</a:t>
            </a:r>
          </a:p>
        </p:txBody>
      </p:sp>
    </p:spTree>
    <p:extLst>
      <p:ext uri="{BB962C8B-B14F-4D97-AF65-F5344CB8AC3E}">
        <p14:creationId xmlns:p14="http://schemas.microsoft.com/office/powerpoint/2010/main" val="18368419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pic>
        <p:nvPicPr>
          <p:cNvPr id="10" name="صورة 9">
            <a:extLst>
              <a:ext uri="{FF2B5EF4-FFF2-40B4-BE49-F238E27FC236}">
                <a16:creationId xmlns:a16="http://schemas.microsoft.com/office/drawing/2014/main" id="{4C2665DB-BD10-3688-1C80-E66971C267F1}"/>
              </a:ext>
            </a:extLst>
          </p:cNvPr>
          <p:cNvPicPr>
            <a:picLocks noChangeAspect="1"/>
          </p:cNvPicPr>
          <p:nvPr/>
        </p:nvPicPr>
        <p:blipFill rotWithShape="1">
          <a:blip r:embed="rId6"/>
          <a:srcRect l="30479" t="33642" r="31017" b="21163"/>
          <a:stretch/>
        </p:blipFill>
        <p:spPr>
          <a:xfrm>
            <a:off x="2211573" y="1256780"/>
            <a:ext cx="7937204" cy="4746028"/>
          </a:xfrm>
          <a:prstGeom prst="rect">
            <a:avLst/>
          </a:prstGeom>
        </p:spPr>
      </p:pic>
    </p:spTree>
    <p:extLst>
      <p:ext uri="{BB962C8B-B14F-4D97-AF65-F5344CB8AC3E}">
        <p14:creationId xmlns:p14="http://schemas.microsoft.com/office/powerpoint/2010/main" val="2978028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48569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Figure 17.3 indicates the overall operation of the SSL Record Protocol. The Record Protocol takes an application message to be transmitted, fragments the data into manageable blocks, optionally compresses the data, applies a MAC, encrypts, adds a header, and transmits the resulting unit in a TCP segment. Received data are decrypted, verified, decompressed, and reassembled before being delivered to higher-level users.</a:t>
            </a:r>
          </a:p>
        </p:txBody>
      </p:sp>
    </p:spTree>
    <p:extLst>
      <p:ext uri="{BB962C8B-B14F-4D97-AF65-F5344CB8AC3E}">
        <p14:creationId xmlns:p14="http://schemas.microsoft.com/office/powerpoint/2010/main" val="21232704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48569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The first step is fragmentation. Each upper-layer message is fragmented into</a:t>
            </a:r>
          </a:p>
          <a:p>
            <a:pPr algn="just">
              <a:lnSpc>
                <a:spcPct val="150000"/>
              </a:lnSpc>
            </a:pPr>
            <a:r>
              <a:rPr lang="en-US" sz="2500" dirty="0">
                <a:solidFill>
                  <a:srgbClr val="002060"/>
                </a:solidFill>
                <a:latin typeface="Times New Roman" panose="02020603050405020304" pitchFamily="18" charset="0"/>
                <a:cs typeface="Times New Roman" panose="02020603050405020304" pitchFamily="18" charset="0"/>
              </a:rPr>
              <a:t>blocks of 214 bytes (16384 bytes) or less. Next, compression is optionally applied. Compression must be lossless and may not increase the content length by more than 1024 bytes.1 In SSLv3 (as well as the current version of TLS), no compression algorithm is specified, so the default compression algorithm is null.</a:t>
            </a:r>
          </a:p>
        </p:txBody>
      </p:sp>
    </p:spTree>
    <p:extLst>
      <p:ext uri="{BB962C8B-B14F-4D97-AF65-F5344CB8AC3E}">
        <p14:creationId xmlns:p14="http://schemas.microsoft.com/office/powerpoint/2010/main" val="3821117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2908617"/>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The next step in processing is to compute a message authentication code over the compressed data. For this purpose, a shared secret key is used.</a:t>
            </a:r>
          </a:p>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Next, the compressed message plus the MAC are encrypted using symmetric</a:t>
            </a:r>
          </a:p>
          <a:p>
            <a:pPr algn="just">
              <a:lnSpc>
                <a:spcPct val="150000"/>
              </a:lnSpc>
            </a:pPr>
            <a:r>
              <a:rPr lang="en-US" sz="2500" dirty="0">
                <a:solidFill>
                  <a:srgbClr val="002060"/>
                </a:solidFill>
                <a:latin typeface="Times New Roman" panose="02020603050405020304" pitchFamily="18" charset="0"/>
                <a:cs typeface="Times New Roman" panose="02020603050405020304" pitchFamily="18" charset="0"/>
              </a:rPr>
              <a:t>encryption. Encryption may not increase the content length by more than 1024 bytes, so that the total length may not exceed 214 + 2048.</a:t>
            </a:r>
          </a:p>
        </p:txBody>
      </p:sp>
    </p:spTree>
    <p:extLst>
      <p:ext uri="{BB962C8B-B14F-4D97-AF65-F5344CB8AC3E}">
        <p14:creationId xmlns:p14="http://schemas.microsoft.com/office/powerpoint/2010/main" val="932585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48569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The final step of SSL Record Protocol processing is to prepare a header consisting of the following fields:</a:t>
            </a:r>
          </a:p>
          <a:p>
            <a:pPr marL="342900" indent="-342900" algn="just">
              <a:lnSpc>
                <a:spcPct val="150000"/>
              </a:lnSpc>
              <a:buFont typeface="Arial" panose="020B0604020202020204" pitchFamily="34" charset="0"/>
              <a:buChar char="•"/>
            </a:pPr>
            <a:r>
              <a:rPr lang="en-US" sz="2500" b="1" dirty="0">
                <a:solidFill>
                  <a:srgbClr val="002060"/>
                </a:solidFill>
                <a:latin typeface="Times New Roman" panose="02020603050405020304" pitchFamily="18" charset="0"/>
                <a:cs typeface="Times New Roman" panose="02020603050405020304" pitchFamily="18" charset="0"/>
              </a:rPr>
              <a:t>Content Type (8 bits): </a:t>
            </a:r>
            <a:r>
              <a:rPr lang="en-US" sz="2500" dirty="0">
                <a:solidFill>
                  <a:srgbClr val="002060"/>
                </a:solidFill>
                <a:latin typeface="Times New Roman" panose="02020603050405020304" pitchFamily="18" charset="0"/>
                <a:cs typeface="Times New Roman" panose="02020603050405020304" pitchFamily="18" charset="0"/>
              </a:rPr>
              <a:t>The higher-layer protocol used to process the enclosed fragment.</a:t>
            </a:r>
          </a:p>
          <a:p>
            <a:pPr marL="342900" indent="-342900" algn="just">
              <a:lnSpc>
                <a:spcPct val="150000"/>
              </a:lnSpc>
              <a:buFont typeface="Arial" panose="020B0604020202020204" pitchFamily="34" charset="0"/>
              <a:buChar char="•"/>
            </a:pPr>
            <a:r>
              <a:rPr lang="en-US" sz="2500" b="1" dirty="0">
                <a:solidFill>
                  <a:srgbClr val="002060"/>
                </a:solidFill>
                <a:latin typeface="Times New Roman" panose="02020603050405020304" pitchFamily="18" charset="0"/>
                <a:cs typeface="Times New Roman" panose="02020603050405020304" pitchFamily="18" charset="0"/>
              </a:rPr>
              <a:t>Major Version (8 bits): </a:t>
            </a:r>
            <a:r>
              <a:rPr lang="en-US" sz="2500" dirty="0">
                <a:solidFill>
                  <a:srgbClr val="002060"/>
                </a:solidFill>
                <a:latin typeface="Times New Roman" panose="02020603050405020304" pitchFamily="18" charset="0"/>
                <a:cs typeface="Times New Roman" panose="02020603050405020304" pitchFamily="18" charset="0"/>
              </a:rPr>
              <a:t>Indicates major version of SSL in use. For SSLv3, the value is 3.</a:t>
            </a:r>
          </a:p>
        </p:txBody>
      </p:sp>
    </p:spTree>
    <p:extLst>
      <p:ext uri="{BB962C8B-B14F-4D97-AF65-F5344CB8AC3E}">
        <p14:creationId xmlns:p14="http://schemas.microsoft.com/office/powerpoint/2010/main" val="41757135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76848" y="416344"/>
            <a:ext cx="427770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SSL Record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2908617"/>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b="1" dirty="0">
                <a:solidFill>
                  <a:srgbClr val="002060"/>
                </a:solidFill>
                <a:latin typeface="Times New Roman" panose="02020603050405020304" pitchFamily="18" charset="0"/>
                <a:cs typeface="Times New Roman" panose="02020603050405020304" pitchFamily="18" charset="0"/>
              </a:rPr>
              <a:t>Minor Version (8 bits): </a:t>
            </a:r>
            <a:r>
              <a:rPr lang="en-US" sz="2500" dirty="0">
                <a:solidFill>
                  <a:srgbClr val="002060"/>
                </a:solidFill>
                <a:latin typeface="Times New Roman" panose="02020603050405020304" pitchFamily="18" charset="0"/>
                <a:cs typeface="Times New Roman" panose="02020603050405020304" pitchFamily="18" charset="0"/>
              </a:rPr>
              <a:t>Indicates minor version in use. For SSLv3, the value is 0.</a:t>
            </a:r>
          </a:p>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 </a:t>
            </a:r>
            <a:r>
              <a:rPr lang="en-US" sz="2500" b="1" dirty="0">
                <a:solidFill>
                  <a:srgbClr val="002060"/>
                </a:solidFill>
                <a:latin typeface="Times New Roman" panose="02020603050405020304" pitchFamily="18" charset="0"/>
                <a:cs typeface="Times New Roman" panose="02020603050405020304" pitchFamily="18" charset="0"/>
              </a:rPr>
              <a:t>Compressed Length (16 bits): </a:t>
            </a:r>
            <a:r>
              <a:rPr lang="en-US" sz="2500" dirty="0">
                <a:solidFill>
                  <a:srgbClr val="002060"/>
                </a:solidFill>
                <a:latin typeface="Times New Roman" panose="02020603050405020304" pitchFamily="18" charset="0"/>
                <a:cs typeface="Times New Roman" panose="02020603050405020304" pitchFamily="18" charset="0"/>
              </a:rPr>
              <a:t>The length in bytes of the plaintext fragment (or compressed fragment if compression is used). The maximum value is 214 + 2048.</a:t>
            </a:r>
          </a:p>
        </p:txBody>
      </p:sp>
    </p:spTree>
    <p:extLst>
      <p:ext uri="{BB962C8B-B14F-4D97-AF65-F5344CB8AC3E}">
        <p14:creationId xmlns:p14="http://schemas.microsoft.com/office/powerpoint/2010/main" val="2263949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631558" y="416344"/>
            <a:ext cx="596830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Change Cipher Spec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348569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cs typeface="Times New Roman" panose="02020603050405020304" pitchFamily="18" charset="0"/>
              </a:rPr>
              <a:t>The Change Cipher Spec Protocol is one of the three SSL-specific protocols that use the SSL Record Protocol, and it is the simplest. This protocol consists of a single message (Figure 17.5a), which consists of a single byte with the value 1. The sole purpose of this message is to cause the pending state to be copied into the current state, which updates the cipher suite to be used on this connection.</a:t>
            </a:r>
          </a:p>
        </p:txBody>
      </p:sp>
    </p:spTree>
    <p:extLst>
      <p:ext uri="{BB962C8B-B14F-4D97-AF65-F5344CB8AC3E}">
        <p14:creationId xmlns:p14="http://schemas.microsoft.com/office/powerpoint/2010/main" val="21366812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2003"/>
            <a:ext cx="10373727" cy="254633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The Alert Protocol is used to convey SSL-related alerts to the peer entity. As with other applications that use SSL, alert messages are compressed and encrypted, as specified by the current state.</a:t>
            </a:r>
          </a:p>
        </p:txBody>
      </p:sp>
    </p:spTree>
    <p:extLst>
      <p:ext uri="{BB962C8B-B14F-4D97-AF65-F5344CB8AC3E}">
        <p14:creationId xmlns:p14="http://schemas.microsoft.com/office/powerpoint/2010/main" val="40295613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pic>
        <p:nvPicPr>
          <p:cNvPr id="10" name="صورة 9">
            <a:extLst>
              <a:ext uri="{FF2B5EF4-FFF2-40B4-BE49-F238E27FC236}">
                <a16:creationId xmlns:a16="http://schemas.microsoft.com/office/drawing/2014/main" id="{501D4DF3-951B-CE9E-AE4D-32E8615F1702}"/>
              </a:ext>
            </a:extLst>
          </p:cNvPr>
          <p:cNvPicPr>
            <a:picLocks noChangeAspect="1"/>
          </p:cNvPicPr>
          <p:nvPr/>
        </p:nvPicPr>
        <p:blipFill rotWithShape="1">
          <a:blip r:embed="rId6"/>
          <a:srcRect l="36454" t="46046" r="35901" b="14444"/>
          <a:stretch/>
        </p:blipFill>
        <p:spPr>
          <a:xfrm>
            <a:off x="2578395" y="1308859"/>
            <a:ext cx="6852684" cy="4558546"/>
          </a:xfrm>
          <a:prstGeom prst="rect">
            <a:avLst/>
          </a:prstGeom>
        </p:spPr>
      </p:pic>
    </p:spTree>
    <p:extLst>
      <p:ext uri="{BB962C8B-B14F-4D97-AF65-F5344CB8AC3E}">
        <p14:creationId xmlns:p14="http://schemas.microsoft.com/office/powerpoint/2010/main" val="16868913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pic>
        <p:nvPicPr>
          <p:cNvPr id="13" name="صورة 12">
            <a:extLst>
              <a:ext uri="{FF2B5EF4-FFF2-40B4-BE49-F238E27FC236}">
                <a16:creationId xmlns:a16="http://schemas.microsoft.com/office/drawing/2014/main" id="{4D9A4569-62CE-B143-6DA5-BB71961EC5C3}"/>
              </a:ext>
            </a:extLst>
          </p:cNvPr>
          <p:cNvPicPr>
            <a:picLocks noChangeAspect="1"/>
          </p:cNvPicPr>
          <p:nvPr/>
        </p:nvPicPr>
        <p:blipFill rotWithShape="1">
          <a:blip r:embed="rId6"/>
          <a:srcRect l="22980" t="33566" r="26831" b="37054"/>
          <a:stretch/>
        </p:blipFill>
        <p:spPr>
          <a:xfrm>
            <a:off x="801706" y="1643399"/>
            <a:ext cx="10799111" cy="3555921"/>
          </a:xfrm>
          <a:prstGeom prst="rect">
            <a:avLst/>
          </a:prstGeom>
        </p:spPr>
      </p:pic>
    </p:spTree>
    <p:extLst>
      <p:ext uri="{BB962C8B-B14F-4D97-AF65-F5344CB8AC3E}">
        <p14:creationId xmlns:p14="http://schemas.microsoft.com/office/powerpoint/2010/main" val="3757859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156098"/>
            <a:ext cx="10373727" cy="340811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Each message in this protocol consists of two bytes (Figure 17.5b). The first byte takes the value warning (1) or fatal (2) to convey the severity of the message. If the level is fatal, SSL immediately terminates the connection. </a:t>
            </a:r>
          </a:p>
        </p:txBody>
      </p:sp>
    </p:spTree>
    <p:extLst>
      <p:ext uri="{BB962C8B-B14F-4D97-AF65-F5344CB8AC3E}">
        <p14:creationId xmlns:p14="http://schemas.microsoft.com/office/powerpoint/2010/main" val="35213585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93114" y="1744081"/>
            <a:ext cx="10373727" cy="340811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Other connections on the same session may continue, but no new connections on this session may be established. The second byte contains a code that indicates the specific alert. First, we list those alerts that are always fatal (definitions from the SSL specification):</a:t>
            </a:r>
          </a:p>
        </p:txBody>
      </p:sp>
    </p:spTree>
    <p:extLst>
      <p:ext uri="{BB962C8B-B14F-4D97-AF65-F5344CB8AC3E}">
        <p14:creationId xmlns:p14="http://schemas.microsoft.com/office/powerpoint/2010/main" val="24058338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87799" y="1591321"/>
            <a:ext cx="10373727" cy="3673121"/>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1" dirty="0" err="1">
                <a:solidFill>
                  <a:srgbClr val="002060"/>
                </a:solidFill>
                <a:latin typeface="Times New Roman" panose="02020603050405020304" pitchFamily="18" charset="0"/>
                <a:cs typeface="Times New Roman" panose="02020603050405020304" pitchFamily="18" charset="0"/>
              </a:rPr>
              <a:t>unexpected_message</a:t>
            </a:r>
            <a:r>
              <a:rPr lang="en-US" sz="2400" dirty="0">
                <a:solidFill>
                  <a:srgbClr val="002060"/>
                </a:solidFill>
                <a:latin typeface="Times New Roman" panose="02020603050405020304" pitchFamily="18" charset="0"/>
                <a:cs typeface="Times New Roman" panose="02020603050405020304" pitchFamily="18" charset="0"/>
              </a:rPr>
              <a:t>: An inappropriate message was received.</a:t>
            </a:r>
          </a:p>
          <a:p>
            <a:pPr marL="342900" indent="-342900" algn="just">
              <a:lnSpc>
                <a:spcPct val="200000"/>
              </a:lnSpc>
              <a:buFont typeface="Arial" panose="020B0604020202020204" pitchFamily="34" charset="0"/>
              <a:buChar char="•"/>
            </a:pPr>
            <a:r>
              <a:rPr lang="en-US" sz="2400" b="1" dirty="0" err="1">
                <a:solidFill>
                  <a:srgbClr val="002060"/>
                </a:solidFill>
                <a:latin typeface="Times New Roman" panose="02020603050405020304" pitchFamily="18" charset="0"/>
                <a:cs typeface="Times New Roman" panose="02020603050405020304" pitchFamily="18" charset="0"/>
              </a:rPr>
              <a:t>bad_record_mac</a:t>
            </a:r>
            <a:r>
              <a:rPr lang="en-US" sz="2400" dirty="0">
                <a:solidFill>
                  <a:srgbClr val="002060"/>
                </a:solidFill>
                <a:latin typeface="Times New Roman" panose="02020603050405020304" pitchFamily="18" charset="0"/>
                <a:cs typeface="Times New Roman" panose="02020603050405020304" pitchFamily="18" charset="0"/>
              </a:rPr>
              <a:t>: An incorrect MAC was received.</a:t>
            </a:r>
          </a:p>
          <a:p>
            <a:pPr marL="342900" indent="-342900" algn="just">
              <a:lnSpc>
                <a:spcPct val="200000"/>
              </a:lnSpc>
              <a:buFont typeface="Arial" panose="020B0604020202020204" pitchFamily="34" charset="0"/>
              <a:buChar char="•"/>
            </a:pPr>
            <a:r>
              <a:rPr lang="en-US" sz="2400" b="1" dirty="0" err="1">
                <a:solidFill>
                  <a:srgbClr val="002060"/>
                </a:solidFill>
                <a:latin typeface="Times New Roman" panose="02020603050405020304" pitchFamily="18" charset="0"/>
                <a:cs typeface="Times New Roman" panose="02020603050405020304" pitchFamily="18" charset="0"/>
              </a:rPr>
              <a:t>decompression_failure</a:t>
            </a:r>
            <a:r>
              <a:rPr lang="en-US" sz="2400" dirty="0">
                <a:solidFill>
                  <a:srgbClr val="002060"/>
                </a:solidFill>
                <a:latin typeface="Times New Roman" panose="02020603050405020304" pitchFamily="18" charset="0"/>
                <a:cs typeface="Times New Roman" panose="02020603050405020304" pitchFamily="18" charset="0"/>
              </a:rPr>
              <a:t>: The decompression function received improper input (e.g., unable to decompress or decompress to greater than maximum allowable length).</a:t>
            </a:r>
          </a:p>
        </p:txBody>
      </p:sp>
    </p:spTree>
    <p:extLst>
      <p:ext uri="{BB962C8B-B14F-4D97-AF65-F5344CB8AC3E}">
        <p14:creationId xmlns:p14="http://schemas.microsoft.com/office/powerpoint/2010/main" val="25125906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68039" y="416344"/>
            <a:ext cx="289534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93114" y="1744081"/>
            <a:ext cx="10373727" cy="293445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handshake_failure</a:t>
            </a:r>
            <a:r>
              <a:rPr lang="en-US" sz="2400" dirty="0">
                <a:solidFill>
                  <a:srgbClr val="002060"/>
                </a:solidFill>
                <a:latin typeface="Times New Roman" panose="02020603050405020304" pitchFamily="18" charset="0"/>
                <a:cs typeface="Times New Roman" panose="02020603050405020304" pitchFamily="18" charset="0"/>
              </a:rPr>
              <a:t>: Sender was unable to negotiate an acceptable set of security parameters given the options available.</a:t>
            </a:r>
          </a:p>
          <a:p>
            <a:pPr marL="342900" indent="-342900" algn="just">
              <a:lnSpc>
                <a:spcPct val="200000"/>
              </a:lnSpc>
              <a:buFont typeface="Arial" panose="020B0604020202020204" pitchFamily="34" charset="0"/>
              <a:buChar char="•"/>
            </a:pPr>
            <a:r>
              <a:rPr lang="en-US" sz="2400" b="1" dirty="0" err="1">
                <a:solidFill>
                  <a:srgbClr val="002060"/>
                </a:solidFill>
                <a:latin typeface="Times New Roman" panose="02020603050405020304" pitchFamily="18" charset="0"/>
                <a:cs typeface="Times New Roman" panose="02020603050405020304" pitchFamily="18" charset="0"/>
              </a:rPr>
              <a:t>illegal_parameter</a:t>
            </a:r>
            <a:r>
              <a:rPr lang="en-US" sz="2400" dirty="0">
                <a:solidFill>
                  <a:srgbClr val="002060"/>
                </a:solidFill>
                <a:latin typeface="Times New Roman" panose="02020603050405020304" pitchFamily="18" charset="0"/>
                <a:cs typeface="Times New Roman" panose="02020603050405020304" pitchFamily="18" charset="0"/>
              </a:rPr>
              <a:t>: A field in a handshake message was out of range or inconsistent with other fields.</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77408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542871" y="416344"/>
            <a:ext cx="414568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Handshake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281565"/>
            <a:ext cx="10373727" cy="3673121"/>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 most complex part of SSL is the Handshake Protocol. This protocol allows the server and client to authenticate each other and to negotiate an encryption and MAC algorithm and cryptographic keys to be used to protect data sent in an SSL record. The Handshake Protocol is used before any application data is transmitted.</a:t>
            </a:r>
          </a:p>
        </p:txBody>
      </p:sp>
    </p:spTree>
    <p:extLst>
      <p:ext uri="{BB962C8B-B14F-4D97-AF65-F5344CB8AC3E}">
        <p14:creationId xmlns:p14="http://schemas.microsoft.com/office/powerpoint/2010/main" val="34466445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542871" y="416344"/>
            <a:ext cx="414568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Handshake Protocol</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281565"/>
            <a:ext cx="10373727" cy="445795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 Handshake Protocol consists of a series of messages exchanged by client</a:t>
            </a:r>
          </a:p>
          <a:p>
            <a:pPr marL="342900" indent="-342900" algn="just">
              <a:lnSpc>
                <a:spcPct val="150000"/>
              </a:lnSpc>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and server. All of these have the format shown in Figure 17.5c. Each message has three fields:</a:t>
            </a:r>
          </a:p>
          <a:p>
            <a:pPr marL="342900" indent="-342900" algn="just">
              <a:lnSpc>
                <a:spcPct val="150000"/>
              </a:lnSpc>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Type (1 byte): </a:t>
            </a:r>
            <a:r>
              <a:rPr lang="en-US" sz="2400" dirty="0">
                <a:solidFill>
                  <a:srgbClr val="002060"/>
                </a:solidFill>
                <a:latin typeface="Times New Roman" panose="02020603050405020304" pitchFamily="18" charset="0"/>
                <a:cs typeface="Times New Roman" panose="02020603050405020304" pitchFamily="18" charset="0"/>
              </a:rPr>
              <a:t>Indicates one of ten messages. Table 17.2 lists the defined message types.</a:t>
            </a:r>
          </a:p>
          <a:p>
            <a:pPr marL="342900" indent="-342900" algn="just">
              <a:lnSpc>
                <a:spcPct val="150000"/>
              </a:lnSpc>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Length (3 bytes): </a:t>
            </a:r>
            <a:r>
              <a:rPr lang="en-US" sz="2400" dirty="0">
                <a:solidFill>
                  <a:srgbClr val="002060"/>
                </a:solidFill>
                <a:latin typeface="Times New Roman" panose="02020603050405020304" pitchFamily="18" charset="0"/>
                <a:cs typeface="Times New Roman" panose="02020603050405020304" pitchFamily="18" charset="0"/>
              </a:rPr>
              <a:t>The length of the message in bytes.</a:t>
            </a:r>
          </a:p>
          <a:p>
            <a:pPr marL="342900" indent="-342900" algn="just">
              <a:lnSpc>
                <a:spcPct val="150000"/>
              </a:lnSpc>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Content (# 0 bytes): </a:t>
            </a:r>
            <a:r>
              <a:rPr lang="en-US" sz="2400" dirty="0">
                <a:solidFill>
                  <a:srgbClr val="002060"/>
                </a:solidFill>
                <a:latin typeface="Times New Roman" panose="02020603050405020304" pitchFamily="18" charset="0"/>
                <a:cs typeface="Times New Roman" panose="02020603050405020304" pitchFamily="18" charset="0"/>
              </a:rPr>
              <a:t>The parameters associated with this message; these are listed in Table 17.2.</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08807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542871" y="416344"/>
            <a:ext cx="414568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Handshake Protocol</a:t>
            </a:r>
          </a:p>
        </p:txBody>
      </p:sp>
      <p:pic>
        <p:nvPicPr>
          <p:cNvPr id="10" name="صورة 9">
            <a:extLst>
              <a:ext uri="{FF2B5EF4-FFF2-40B4-BE49-F238E27FC236}">
                <a16:creationId xmlns:a16="http://schemas.microsoft.com/office/drawing/2014/main" id="{8F1581BA-9B7F-2B8C-DF56-59E913477341}"/>
              </a:ext>
            </a:extLst>
          </p:cNvPr>
          <p:cNvPicPr>
            <a:picLocks noChangeAspect="1"/>
          </p:cNvPicPr>
          <p:nvPr/>
        </p:nvPicPr>
        <p:blipFill rotWithShape="1">
          <a:blip r:embed="rId6"/>
          <a:srcRect l="26904" t="46358" r="28358" b="12480"/>
          <a:stretch/>
        </p:blipFill>
        <p:spPr>
          <a:xfrm>
            <a:off x="1907903" y="1411852"/>
            <a:ext cx="9109268" cy="4534822"/>
          </a:xfrm>
          <a:prstGeom prst="rect">
            <a:avLst/>
          </a:prstGeom>
        </p:spPr>
      </p:pic>
    </p:spTree>
    <p:extLst>
      <p:ext uri="{BB962C8B-B14F-4D97-AF65-F5344CB8AC3E}">
        <p14:creationId xmlns:p14="http://schemas.microsoft.com/office/powerpoint/2010/main" val="36092145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542871" y="416344"/>
            <a:ext cx="414568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Handshake Protocol</a:t>
            </a:r>
          </a:p>
        </p:txBody>
      </p:sp>
      <p:pic>
        <p:nvPicPr>
          <p:cNvPr id="13" name="صورة 12">
            <a:extLst>
              <a:ext uri="{FF2B5EF4-FFF2-40B4-BE49-F238E27FC236}">
                <a16:creationId xmlns:a16="http://schemas.microsoft.com/office/drawing/2014/main" id="{901DEB41-8511-852A-4AF6-5A63AA28BE42}"/>
              </a:ext>
            </a:extLst>
          </p:cNvPr>
          <p:cNvPicPr>
            <a:picLocks noChangeAspect="1"/>
          </p:cNvPicPr>
          <p:nvPr/>
        </p:nvPicPr>
        <p:blipFill rotWithShape="1">
          <a:blip r:embed="rId6"/>
          <a:srcRect l="32311" t="19303" r="33686" b="8074"/>
          <a:stretch/>
        </p:blipFill>
        <p:spPr>
          <a:xfrm>
            <a:off x="3099392" y="1256781"/>
            <a:ext cx="6363586" cy="4790576"/>
          </a:xfrm>
          <a:prstGeom prst="rect">
            <a:avLst/>
          </a:prstGeom>
        </p:spPr>
      </p:pic>
    </p:spTree>
    <p:extLst>
      <p:ext uri="{BB962C8B-B14F-4D97-AF65-F5344CB8AC3E}">
        <p14:creationId xmlns:p14="http://schemas.microsoft.com/office/powerpoint/2010/main" val="40862636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rgbClr val="FF9518"/>
                </a:solidFill>
                <a:latin typeface="Tajawal Medium" panose="00000600000000000000" pitchFamily="2" charset="-78"/>
                <a:cs typeface="Tajawal Medium" panose="00000600000000000000" pitchFamily="2" charset="-78"/>
              </a:rPr>
              <a:t>03</a:t>
            </a:r>
          </a:p>
        </p:txBody>
      </p:sp>
      <p:sp>
        <p:nvSpPr>
          <p:cNvPr id="13" name="Slide Number Placeholder 12"/>
          <p:cNvSpPr>
            <a:spLocks noGrp="1"/>
          </p:cNvSpPr>
          <p:nvPr>
            <p:ph type="sldNum" sz="quarter" idx="12"/>
          </p:nvPr>
        </p:nvSpPr>
        <p:spPr/>
        <p:txBody>
          <a:bodyPr/>
          <a:lstStyle/>
          <a:p>
            <a:fld id="{FDED41F8-FC0F-4085-8150-313B6CF05213}" type="slidenum">
              <a:rPr lang="en-US" smtClean="0"/>
              <a:t>51</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42569</TotalTime>
  <Words>3044</Words>
  <Application>Microsoft Office PowerPoint</Application>
  <PresentationFormat>شاشة عريضة</PresentationFormat>
  <Paragraphs>345</Paragraphs>
  <Slides>51</Slides>
  <Notes>3</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51</vt:i4>
      </vt:variant>
    </vt:vector>
  </HeadingPairs>
  <TitlesOfParts>
    <vt:vector size="63" baseType="lpstr">
      <vt:lpstr>Abadi</vt:lpstr>
      <vt:lpstr>Arial</vt:lpstr>
      <vt:lpstr>Calibri</vt:lpstr>
      <vt:lpstr>Calibri Light</vt:lpstr>
      <vt:lpstr>Tahoma</vt:lpstr>
      <vt:lpstr>Tajawal Medium</vt:lpstr>
      <vt:lpstr>Tempus Sans ITC</vt:lpstr>
      <vt:lpstr>Times New Roman</vt:lpstr>
      <vt:lpstr>TimesTenLTStd</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216</cp:revision>
  <dcterms:created xsi:type="dcterms:W3CDTF">2021-08-03T13:03:26Z</dcterms:created>
  <dcterms:modified xsi:type="dcterms:W3CDTF">2022-11-01T21:04:14Z</dcterms:modified>
</cp:coreProperties>
</file>