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6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3C6C4-F7C9-4D1F-A591-1F0331AE81EA}" type="datetimeFigureOut">
              <a:rPr lang="ar-EG" smtClean="0"/>
              <a:t>06/10/1447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6FE8D-A9D7-4FE6-BD14-B66682A43C0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72105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63C6C4-F7C9-4D1F-A591-1F0331AE81EA}" type="datetimeFigureOut">
              <a:rPr lang="ar-EG" smtClean="0"/>
              <a:t>06/10/1447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6FE8D-A9D7-4FE6-BD14-B66682A43C0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03899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104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818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DATA STRUCTURES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569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Data Structures: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763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712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Data Structure Goals: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0606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Data Structure Goals: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018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Data Structure Categories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537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855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70C0"/>
                </a:solidFill>
              </a:rPr>
              <a:t>Primitive Data structures: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4699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70C0"/>
                </a:solidFill>
              </a:rPr>
              <a:t>Non-primitive</a:t>
            </a:r>
            <a:r>
              <a:rPr lang="en-US" smtClean="0">
                <a:solidFill>
                  <a:srgbClr val="0070C0"/>
                </a:solidFill>
              </a:rPr>
              <a:t> </a:t>
            </a:r>
            <a:r>
              <a:rPr lang="en-US" b="1" smtClean="0">
                <a:solidFill>
                  <a:srgbClr val="0070C0"/>
                </a:solidFill>
              </a:rPr>
              <a:t>data structures: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383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Non-primitive</a:t>
            </a:r>
            <a:r>
              <a:rPr lang="en-US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data structures subcategories: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1338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70C0"/>
                </a:solidFill>
              </a:rPr>
              <a:t>Linear Data structures: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365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70C0"/>
                </a:solidFill>
              </a:rPr>
              <a:t>Nonlinear Data structures: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1450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5280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Operations on the Data Structures 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7463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Operations on the Data Structures 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2411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Operations on the Data Structures 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5580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Operations on the Data Structures 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8959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STACKS AND QUEUES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6699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485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STACKS: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775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STACKS: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7112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mtClean="0"/>
              <a:t>Real life examples of stacks are: 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1097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>
                <a:solidFill>
                  <a:srgbClr val="C00000"/>
                </a:solidFill>
              </a:rPr>
              <a:t>Operations on stack: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4866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>
                <a:solidFill>
                  <a:srgbClr val="C00000"/>
                </a:solidFill>
              </a:rPr>
              <a:t>Operations on stack: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278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>
                <a:solidFill>
                  <a:srgbClr val="C00000"/>
                </a:solidFill>
              </a:rPr>
              <a:t>1. Push: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5677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>
                <a:solidFill>
                  <a:srgbClr val="C00000"/>
                </a:solidFill>
              </a:rPr>
              <a:t>2. Pop: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8112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Representation of Stack (or) Implementation of stack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69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 Stack using array: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4113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 Stack using array:   </a:t>
            </a:r>
            <a:r>
              <a:rPr lang="en-US" smtClean="0"/>
              <a:t>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4810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2081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4000" b="1" smtClean="0"/>
              <a:t>Operation Performed in Stack</a:t>
            </a:r>
            <a:br>
              <a:rPr lang="en-US" sz="4000" b="1" smtClean="0"/>
            </a:br>
            <a:r>
              <a:rPr lang="en-US" sz="4000" b="1" smtClean="0"/>
              <a:t>push &amp; pop &amp; display 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7239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1.push():     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0403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en-US" sz="2600" b="1" smtClean="0">
                <a:solidFill>
                  <a:srgbClr val="FF0000"/>
                </a:solidFill>
              </a:rPr>
              <a:t>Below Figure shows the creation of a stack and addition of elements using push()  </a:t>
            </a:r>
            <a:endParaRPr lang="en-US" sz="26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5739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2.pop():     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8363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en-US" sz="2600" b="1" smtClean="0">
                <a:solidFill>
                  <a:srgbClr val="FF0000"/>
                </a:solidFill>
              </a:rPr>
              <a:t>Below figure shows a stack initially with three elements and shows the deletion of elements using pop()</a:t>
            </a:r>
            <a:endParaRPr lang="en-US" sz="26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7217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</a:rPr>
              <a:t>3. display():     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71560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en-US" sz="4000" b="1" smtClean="0">
                <a:solidFill>
                  <a:srgbClr val="FF0000"/>
                </a:solidFill>
              </a:rPr>
              <a:t>Display the elements in the stack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797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79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</Words>
  <Application>Microsoft Office PowerPoint</Application>
  <PresentationFormat>Widescreen</PresentationFormat>
  <Paragraphs>32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DATA STRUCTURES </vt:lpstr>
      <vt:lpstr>Data Structures:</vt:lpstr>
      <vt:lpstr>PowerPoint Presentation</vt:lpstr>
      <vt:lpstr>Data Structure Goals:</vt:lpstr>
      <vt:lpstr>Data Structure Goals:</vt:lpstr>
      <vt:lpstr>Data Structure Categories </vt:lpstr>
      <vt:lpstr>PowerPoint Presentation</vt:lpstr>
      <vt:lpstr>Primitive Data structures:</vt:lpstr>
      <vt:lpstr>Non-primitive data structures:</vt:lpstr>
      <vt:lpstr>Non-primitive data structures subcategories:</vt:lpstr>
      <vt:lpstr>Linear Data structures:</vt:lpstr>
      <vt:lpstr>Nonlinear Data structures:</vt:lpstr>
      <vt:lpstr>PowerPoint Presentation</vt:lpstr>
      <vt:lpstr>Operations on the Data Structures :</vt:lpstr>
      <vt:lpstr>Operations on the Data Structures :</vt:lpstr>
      <vt:lpstr>Operations on the Data Structures :</vt:lpstr>
      <vt:lpstr>Operations on the Data Structures :</vt:lpstr>
      <vt:lpstr>STACKS AND QUEUES</vt:lpstr>
      <vt:lpstr>PowerPoint Presentation</vt:lpstr>
      <vt:lpstr>STACKS:</vt:lpstr>
      <vt:lpstr>STACKS:</vt:lpstr>
      <vt:lpstr>Real life examples of stacks are:  </vt:lpstr>
      <vt:lpstr>Operations on stack:  </vt:lpstr>
      <vt:lpstr>Operations on stack:  </vt:lpstr>
      <vt:lpstr>1. Push:   </vt:lpstr>
      <vt:lpstr>2. Pop:   </vt:lpstr>
      <vt:lpstr>Representation of Stack (or) Implementation of stack</vt:lpstr>
      <vt:lpstr>PowerPoint Presentation</vt:lpstr>
      <vt:lpstr>1. Stack using array:    </vt:lpstr>
      <vt:lpstr>1. Stack using array:    </vt:lpstr>
      <vt:lpstr>PowerPoint Presentation</vt:lpstr>
      <vt:lpstr>Operation Performed in Stack push &amp; pop &amp; display </vt:lpstr>
      <vt:lpstr>1.push():     </vt:lpstr>
      <vt:lpstr>Below Figure shows the creation of a stack and addition of elements using push()  </vt:lpstr>
      <vt:lpstr>2.pop():     </vt:lpstr>
      <vt:lpstr>Below figure shows a stack initially with three elements and shows the deletion of elements using pop()</vt:lpstr>
      <vt:lpstr>3. display():     </vt:lpstr>
      <vt:lpstr>Display the elements in the stack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2026-03-15T19:11:37Z</dcterms:created>
  <dcterms:modified xsi:type="dcterms:W3CDTF">2026-03-24T20:40:12Z</dcterms:modified>
</cp:coreProperties>
</file>