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6" r:id="rId4"/>
  </p:sldMasterIdLst>
  <p:notesMasterIdLst>
    <p:notesMasterId r:id="rId2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</p:sldIdLst>
  <p:sldSz cx="12192000" cy="6858000"/>
  <p:notesSz cx="6858000" cy="9144000"/>
  <p:embeddedFontLst>
    <p:embeddedFont>
      <p:font typeface="Alexandria" panose="020B0604020202020204" charset="-78"/>
      <p:regular r:id="rId30"/>
      <p:bold r:id="rId31"/>
    </p:embeddedFont>
    <p:embeddedFont>
      <p:font typeface="Chivo" panose="020B0604020202020204" charset="0"/>
      <p:regular r:id="rId32"/>
      <p:bold r:id="rId33"/>
      <p:italic r:id="rId34"/>
      <p:boldItalic r:id="rId3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30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font" Target="fonts/font5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font" Target="fonts/font4.fntdata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3.fntdata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2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font" Target="fonts/font1.fntdata"/><Relationship Id="rId35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0" name="Google Shape;100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28e76e5a7b_0_47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g328e76e5a7b_0_4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3ab041818f_0_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g33ab041818f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34c001c08ce_0_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g34c001c08ce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34a037d295f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g34a037d295f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34c001c08ce_0_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g34c001c08ce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34c001c08ce_0_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g34c001c08ce_0_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34c001c08ce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g34c001c08ce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34c001c08ce_0_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g34c001c08ce_0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34c001c08ce_0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g34c001c08ce_0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34c001c08ce_0_4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g34c001c08ce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2fa8839c0c_0_2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2" name="Google Shape;202;g32fa8839c0c_0_26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g32fa8839c0c_0_26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34c001c08ce_0_9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g34c001c08ce_0_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g34c001c08ce_0_1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g34c001c08ce_0_1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34c001c08ce_0_10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g34c001c08ce_0_1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34c001c08ce_0_1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g34c001c08ce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g34c001c08ce_0_14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g34c001c08ce_0_1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34c001c08ce_0_15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g34c001c08ce_0_1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g34c001c08ce_0_16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9" name="Google Shape;279;g34c001c08ce_0_1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34c001c08ce_0_18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g34c001c08ce_0_1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g34c001c08ce_0_19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2" name="Google Shape;302;g34c001c08ce_0_1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g34c001c08ce_0_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3" name="Google Shape;313;g34c001c08ce_0_7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g34c001c08ce_0_7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2d34f35557d_0_5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1" name="Google Shape;321;g2d34f35557d_0_5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" name="Google Shape;322;g2d34f35557d_0_5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23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9" name="Google Shape;32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8_Title Slide">
  <p:cSld name="8_Title Slid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>
            <a:spLocks noGrp="1"/>
          </p:cNvSpPr>
          <p:nvPr>
            <p:ph type="pic" idx="2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3_Title Slide">
  <p:cSld name="23_Title Slide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>
            <a:spLocks noGrp="1"/>
          </p:cNvSpPr>
          <p:nvPr>
            <p:ph type="pic" idx="2"/>
          </p:nvPr>
        </p:nvSpPr>
        <p:spPr>
          <a:xfrm>
            <a:off x="1" y="0"/>
            <a:ext cx="9740898" cy="596265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9_Title Slide">
  <p:cSld name="29_Title Slide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>
            <a:spLocks noGrp="1"/>
          </p:cNvSpPr>
          <p:nvPr>
            <p:ph type="pic" idx="2"/>
          </p:nvPr>
        </p:nvSpPr>
        <p:spPr>
          <a:xfrm>
            <a:off x="1127760" y="1123950"/>
            <a:ext cx="9936480" cy="46101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3_Title Slide">
  <p:cSld name="33_Title Slide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>
            <a:spLocks noGrp="1"/>
          </p:cNvSpPr>
          <p:nvPr>
            <p:ph type="pic" idx="2"/>
          </p:nvPr>
        </p:nvSpPr>
        <p:spPr>
          <a:xfrm>
            <a:off x="0" y="1"/>
            <a:ext cx="6826172" cy="6857998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3_Title Slide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6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7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7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8" name="Google Shape;28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5_Title Slide">
  <p:cSld name="25_Title Slide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8"/>
          <p:cNvSpPr>
            <a:spLocks noGrp="1"/>
          </p:cNvSpPr>
          <p:nvPr>
            <p:ph type="pic" idx="2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8_Title Slide">
  <p:cSld name="48_Title Slide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9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51" cy="68580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1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2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2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4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63" name="Google Shape;63;p14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4" name="Google Shape;64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6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75" name="Google Shape;75;p16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6" name="Google Shape;76;p1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7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82" name="Google Shape;82;p17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83" name="Google Shape;83;p1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8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9" name="Google Shape;89;p1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19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5" name="Google Shape;95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0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0"/>
          <p:cNvSpPr txBox="1"/>
          <p:nvPr/>
        </p:nvSpPr>
        <p:spPr>
          <a:xfrm>
            <a:off x="763270" y="3794125"/>
            <a:ext cx="52164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Alexandria"/>
                <a:ea typeface="Alexandria"/>
                <a:cs typeface="Alexandria"/>
                <a:sym typeface="Alexandria"/>
              </a:rPr>
              <a:t>Prepared by </a:t>
            </a:r>
            <a:r>
              <a:rPr lang="en-US" sz="2000">
                <a:solidFill>
                  <a:schemeClr val="dk1"/>
                </a:solidFill>
                <a:latin typeface="Alexandria"/>
                <a:ea typeface="Alexandria"/>
                <a:cs typeface="Alexandria"/>
                <a:sym typeface="Alexandria"/>
              </a:rPr>
              <a:t>Eng. Yousef Salah Kassem</a:t>
            </a:r>
            <a:endParaRPr/>
          </a:p>
        </p:txBody>
      </p:sp>
      <p:sp>
        <p:nvSpPr>
          <p:cNvPr id="104" name="Google Shape;104;p20"/>
          <p:cNvSpPr txBox="1"/>
          <p:nvPr/>
        </p:nvSpPr>
        <p:spPr>
          <a:xfrm>
            <a:off x="661469" y="2253487"/>
            <a:ext cx="4829100" cy="144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>
                <a:solidFill>
                  <a:srgbClr val="00B0F0"/>
                </a:solidFill>
                <a:latin typeface="Alexandria"/>
                <a:ea typeface="Alexandria"/>
                <a:cs typeface="Alexandria"/>
                <a:sym typeface="Alexandria"/>
              </a:rPr>
              <a:t>Flutter &amp; Dart Complete Guide</a:t>
            </a:r>
            <a:endParaRPr/>
          </a:p>
        </p:txBody>
      </p:sp>
      <p:sp>
        <p:nvSpPr>
          <p:cNvPr id="105" name="Google Shape;105;p20"/>
          <p:cNvSpPr/>
          <p:nvPr/>
        </p:nvSpPr>
        <p:spPr>
          <a:xfrm>
            <a:off x="-540265" y="5843657"/>
            <a:ext cx="3516608" cy="529167"/>
          </a:xfrm>
          <a:prstGeom prst="roundRect">
            <a:avLst>
              <a:gd name="adj" fmla="val 16667"/>
            </a:avLst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>
                <a:solidFill>
                  <a:schemeClr val="lt1"/>
                </a:solidFill>
                <a:latin typeface="Alexandria"/>
                <a:ea typeface="Alexandria"/>
                <a:cs typeface="Alexandria"/>
                <a:sym typeface="Alexandria"/>
              </a:rPr>
              <a:t>Lecture 10</a:t>
            </a:r>
            <a:endParaRPr/>
          </a:p>
        </p:txBody>
      </p:sp>
      <p:sp>
        <p:nvSpPr>
          <p:cNvPr id="106" name="Google Shape;106;p20"/>
          <p:cNvSpPr txBox="1"/>
          <p:nvPr/>
        </p:nvSpPr>
        <p:spPr>
          <a:xfrm>
            <a:off x="329269" y="5104240"/>
            <a:ext cx="33897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Alexandria"/>
                <a:ea typeface="Alexandria"/>
                <a:cs typeface="Alexandria"/>
                <a:sym typeface="Alexandria"/>
              </a:rPr>
              <a:t>DAFL 2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Alexandria"/>
                <a:ea typeface="Alexandria"/>
                <a:cs typeface="Alexandria"/>
                <a:sym typeface="Alexandria"/>
              </a:rPr>
              <a:t>Firebase</a:t>
            </a:r>
            <a:endParaRPr sz="2000">
              <a:solidFill>
                <a:schemeClr val="dk1"/>
              </a:solidFill>
              <a:latin typeface="Alexandria"/>
              <a:ea typeface="Alexandria"/>
              <a:cs typeface="Alexandria"/>
              <a:sym typeface="Alexandria"/>
            </a:endParaRPr>
          </a:p>
        </p:txBody>
      </p:sp>
      <p:sp>
        <p:nvSpPr>
          <p:cNvPr id="107" name="Google Shape;107;p20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 rotWithShape="1">
            <a:blip r:embed="rId3">
              <a:alphaModFix/>
            </a:blip>
            <a:stretch>
              <a:fillRect t="-999"/>
            </a:stretch>
          </a:blipFill>
          <a:ln w="12700" cap="flat" cmpd="sng">
            <a:solidFill>
              <a:srgbClr val="1C3052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8" name="Google Shape;108;p20"/>
          <p:cNvPicPr preferRelativeResize="0"/>
          <p:nvPr/>
        </p:nvPicPr>
        <p:blipFill rotWithShape="1">
          <a:blip r:embed="rId4">
            <a:alphaModFix/>
          </a:blip>
          <a:srcRect t="27877" b="25428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Google Shape;119;p21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9505E6-BC15-D4EE-1215-E94F96B5CF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477" y="716045"/>
            <a:ext cx="11687045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Google Shape;130;p22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176EB53-DFDA-3A66-8EC4-C0E7CAE040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23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C4F2FC-F629-F8D2-BA12-397A1484EF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Google Shape;147;p24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-60001" y="-58061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69925" y="1624864"/>
            <a:ext cx="9052150" cy="3608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Google Shape;158;p25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2F38BC-C386-439A-8A3B-3ABDE990FE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Google Shape;164;p26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-60001" y="-58061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26" title="Screenshot 2025-04-15 at 2.29.55 PM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1405132"/>
            <a:ext cx="11887202" cy="489141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0" name="Google Shape;170;p27"/>
          <p:cNvPicPr preferRelativeResize="0"/>
          <p:nvPr/>
        </p:nvPicPr>
        <p:blipFill rotWithShape="1">
          <a:blip r:embed="rId4">
            <a:alphaModFix/>
          </a:blip>
          <a:srcRect t="27876" b="25429"/>
          <a:stretch/>
        </p:blipFill>
        <p:spPr>
          <a:xfrm>
            <a:off x="-60001" y="-58061"/>
            <a:ext cx="2305141" cy="107634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Google Shape;180;p28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CB1603C-95BB-2D78-2343-9C4190E050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Google Shape;186;p29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-60001" y="-58061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67000" y="2047882"/>
            <a:ext cx="6858000" cy="2762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Google Shape;197;p30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89795B-E222-B483-93EA-99C4DEE59E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Google Shape;206;p31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-60001" y="-58061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31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-60001" y="-58061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6CBC973-ED7A-217E-F3EB-60191BC77F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7778" y="2170067"/>
            <a:ext cx="6596444" cy="251786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" name="Google Shape;217;p32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0157803-7C15-380F-F89B-CDCBD94258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Google Shape;228;p33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0DAF73-5697-4A1B-0AFB-E7CAC7B2CC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694707"/>
            <a:ext cx="10851821" cy="546858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0" name="Google Shape;240;p34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544BCA1-A565-71B9-01A6-B291E711D1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325" y="447797"/>
            <a:ext cx="11327350" cy="596240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2" name="Google Shape;252;p35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643CFF7-F195-5E8C-07E6-B8F11DD623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4" name="Google Shape;264;p36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8F6729C-59E4-B69E-9B5F-2C71D32A16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" name="Google Shape;275;p37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B064B3-EB4A-01EF-9217-A1A5C53ED2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" name="Google Shape;286;p38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9B73A4A-6C74-C459-AF46-FA14E0FF6B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215" y="450846"/>
            <a:ext cx="11467570" cy="5956308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8" name="Google Shape;298;p39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8610D4C-8356-F53E-1484-A25CDF7E25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" name="Google Shape;309;p40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BA00C0-D208-9F78-5484-E3B308AD71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089" y="716045"/>
            <a:ext cx="10851821" cy="542591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" name="Google Shape;317;p41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-60001" y="-58061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18" name="Google Shape;318;p41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-60001" y="-58061"/>
            <a:ext cx="2305141" cy="10763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DFF8546-7FC9-FE66-F043-4F5ED9856A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7778" y="2627306"/>
            <a:ext cx="6596444" cy="1603387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5" name="Google Shape;325;p42"/>
          <p:cNvPicPr preferRelativeResize="0"/>
          <p:nvPr/>
        </p:nvPicPr>
        <p:blipFill rotWithShape="1">
          <a:blip r:embed="rId3">
            <a:alphaModFix/>
          </a:blip>
          <a:srcRect t="27876" b="25429"/>
          <a:stretch/>
        </p:blipFill>
        <p:spPr>
          <a:xfrm>
            <a:off x="-60001" y="-58061"/>
            <a:ext cx="2305141" cy="1076343"/>
          </a:xfrm>
          <a:prstGeom prst="rect">
            <a:avLst/>
          </a:prstGeom>
          <a:noFill/>
          <a:ln>
            <a:noFill/>
          </a:ln>
        </p:spPr>
      </p:pic>
      <p:sp>
        <p:nvSpPr>
          <p:cNvPr id="326" name="Google Shape;326;p42"/>
          <p:cNvSpPr txBox="1"/>
          <p:nvPr/>
        </p:nvSpPr>
        <p:spPr>
          <a:xfrm>
            <a:off x="3960000" y="3812700"/>
            <a:ext cx="42720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 sz="2000" b="1">
              <a:solidFill>
                <a:schemeClr val="lt1"/>
              </a:solidFill>
              <a:latin typeface="Chivo"/>
              <a:ea typeface="Chivo"/>
              <a:cs typeface="Chivo"/>
              <a:sym typeface="Chivo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D8D531-1617-E0DA-E99C-8D56923224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7778" y="2627306"/>
            <a:ext cx="6596444" cy="1603387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1" name="Google Shape;331;p4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7112"/>
            <a:ext cx="12192000" cy="6843776"/>
          </a:xfrm>
          <a:prstGeom prst="rect">
            <a:avLst/>
          </a:prstGeom>
          <a:noFill/>
          <a:ln>
            <a:noFill/>
          </a:ln>
        </p:spPr>
      </p:pic>
      <p:sp>
        <p:nvSpPr>
          <p:cNvPr id="332" name="Google Shape;332;p43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2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43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>
                <a:solidFill>
                  <a:schemeClr val="lt1"/>
                </a:solidFill>
                <a:latin typeface="Alexandria"/>
                <a:ea typeface="Alexandria"/>
                <a:cs typeface="Alexandria"/>
                <a:sym typeface="Alexandria"/>
              </a:rPr>
              <a:t>Thank You</a:t>
            </a:r>
            <a:endParaRPr/>
          </a:p>
        </p:txBody>
      </p:sp>
      <p:pic>
        <p:nvPicPr>
          <p:cNvPr id="334" name="Google Shape;334;p4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576180" y="6168740"/>
            <a:ext cx="2279266" cy="384052"/>
          </a:xfrm>
          <a:prstGeom prst="rect">
            <a:avLst/>
          </a:prstGeom>
          <a:noFill/>
          <a:ln>
            <a:noFill/>
          </a:ln>
        </p:spPr>
      </p:pic>
      <p:sp>
        <p:nvSpPr>
          <p:cNvPr id="335" name="Google Shape;335;p43"/>
          <p:cNvSpPr/>
          <p:nvPr/>
        </p:nvSpPr>
        <p:spPr>
          <a:xfrm rot="5400000" flipH="1">
            <a:off x="-2058944" y="4401414"/>
            <a:ext cx="3801492" cy="1097456"/>
          </a:xfrm>
          <a:custGeom>
            <a:avLst/>
            <a:gdLst/>
            <a:ahLst/>
            <a:cxnLst/>
            <a:rect l="l" t="t" r="r" b="b"/>
            <a:pathLst>
              <a:path w="3801492" h="1097456" extrusionOk="0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669BBC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36" name="Google Shape;336;p43"/>
          <p:cNvPicPr preferRelativeResize="0"/>
          <p:nvPr/>
        </p:nvPicPr>
        <p:blipFill rotWithShape="1">
          <a:blip r:embed="rId5">
            <a:alphaModFix/>
          </a:blip>
          <a:srcRect t="27877" b="25428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1fe439f8996bbb5173f0b001933cd488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208f29f65ba4ffe7cdf4371243d4ef3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B8C38C2-104F-43D7-9088-F4A884187E4D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2.xml><?xml version="1.0" encoding="utf-8"?>
<ds:datastoreItem xmlns:ds="http://schemas.openxmlformats.org/officeDocument/2006/customXml" ds:itemID="{189B0C83-48B1-4547-A6E0-7AA9AD4653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1FF96F-F8A2-4388-AE6F-9F7007109F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23</Words>
  <Application>Microsoft Office PowerPoint</Application>
  <PresentationFormat>Widescreen</PresentationFormat>
  <Paragraphs>10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Calibri</vt:lpstr>
      <vt:lpstr>Arial</vt:lpstr>
      <vt:lpstr>Alexandria</vt:lpstr>
      <vt:lpstr>Chivo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HP 0116</dc:creator>
  <cp:lastModifiedBy>Tareef Al-Kellezli</cp:lastModifiedBy>
  <cp:revision>2</cp:revision>
  <dcterms:modified xsi:type="dcterms:W3CDTF">2025-04-17T07:11:58Z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