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16C24-4D2C-9BAC-C10C-4BA1B113E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E34BAE-F978-4CAE-83D2-5ED6F795E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3E9A-C9CD-45D2-AE68-280AA8320A23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8A7CB3-7240-2202-A65C-5DB569906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184473-B2DC-22E4-8C52-3384BCA23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CA1F-68EB-42D7-BF8F-6725D1E1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360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636EC0-8685-90E6-772E-510990279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9187FA-1FE2-6F7E-8953-B4F0CD02D5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7A8A2E-EDB8-7E36-B4EB-229DACE81C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173E9A-C9CD-45D2-AE68-280AA8320A23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C0B6C-A169-DE97-A1A4-B1ECF99E5C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BCF7F1-2678-295B-DF7B-57A4836E22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98CA1F-68EB-42D7-BF8F-6725D1E10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649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E64FF5-3DF3-E5B2-2C52-95B2F574C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803D7D-9961-DB5B-38C7-266B7C108E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084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749EDD-0DEE-5EF8-4BBC-1F12F055B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4205F-665E-A6C9-B733-947109B7EF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610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39CFB5-33AF-9115-9967-9CA25A835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940E3A-4213-673D-81A8-945387C34A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217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7CA6C5-1BCD-77CC-608F-C5433DB0D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7EE88F-B353-29BE-3A61-B9DC26286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0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BAAA08-85FD-0BC8-2BE0-B5FE5A285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1BE95E-41E9-FF4E-861D-4118D1EDCB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86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32DC32-7637-7D80-C6D2-D84219400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A71055-53F0-FD8C-1175-4289CAD278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42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72DFF0-FC72-D26D-5EEB-25ED9C3A1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B7FF6-5C33-5D38-2E60-64E0406FCE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48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049B06-5E1B-6EFE-073E-F33099536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F0C296-62CD-A287-65C2-70B3A0B2B0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9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5EE525-891F-75DD-6DA7-7966BBEDC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BBB89E-7CD3-4A4E-F2F6-EA87CBB9B4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0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6C76A0-7146-1187-EAF9-02CBD311A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A87FC3-B51D-4F77-5EB1-0FE364B3CD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19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848571-E431-DF10-BFB7-4AF4B6674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754003-02D1-482A-07D5-CD5543B050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28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8F1958-A383-F815-3058-A5499E0A8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82A670-9EB5-A18E-590C-A618F49856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82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66D939-B4A3-2770-A086-9F5B7DDD2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76CF30-F3F3-50E9-6F1B-A29DBEC5D9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17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218A27-8B66-47E0-53F1-9DB3E21AA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B72A11-B126-450B-496F-56D85EE627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23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5FB7B8-4074-5955-184B-AA1DB6A47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52623-FD20-4F9A-4B3C-B07CB5EF46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07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B82EC-A862-EB68-A5DE-C7D2F31C5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7AD21D-EB43-A1A2-0514-8A3E77BAA1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99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DB0B25-C7BF-1739-A355-C974DC17F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6724FE-1852-A3BB-E0CA-7B19332F21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7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F27A21-E077-89D7-D852-6B5FBB6CA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116D16-3DD1-C4DF-4EDB-2DA9DAE57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72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57CB7B-5008-7AF5-8892-71EB73652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6E5C08-FC70-ABE1-BC54-182C30D23A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0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152259-0C97-3BE0-E1DD-46396F708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353FCD-C62A-44AC-ABBC-D6AFF6A8D8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7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B37FB7-3FD4-DF90-D648-C25CAB1E0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941C0C-1CF3-4858-316F-D1FEE61E5A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81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C4E03C-3A68-5022-D1D9-68316DD12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36E822-FC1A-8870-1BA0-B2903C668A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05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629A0E-BA6E-68E9-AFC3-9467ED2FA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A142B2-9EF3-40AB-1005-EF14F6EF53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93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C67BAF-BDC7-1527-E029-5C46955D2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0BCF58-C201-D14C-AD33-63120A45E1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98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0642D6-3AB1-5E07-2E7F-2EEF6426C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21F864-255C-BD1B-6C7A-D5D6C2741F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46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E6A44F-D2E7-E99E-B9A8-741FDCB90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86FE98-8A3C-65AB-BC98-DAACD60C99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50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664B6F-D984-0626-6034-6F7F2515C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C2441C-D650-EB08-92A3-53BA2A048A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97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4D07C4-C0C4-CD40-9691-C4B612927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51B96D-D004-DBC9-901A-8E035B34ED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00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840839-D586-2F35-6187-4ECDB9A62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683458-8194-FDAB-F66B-0A335BA19A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4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29190B-6C02-F618-D859-B7C5504E3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8CE95-E78A-E296-06C5-4D7903C930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83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30E931-FCE0-2429-3B3E-B130585FC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A8F6EA-5F2A-0161-1162-CEA40C09AC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7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CD9DDD-2CAF-1449-BC9F-FE0847112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DE2167-91C6-FDB5-2919-015EB0091C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66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DC5676-DEF5-56DB-F439-72CA8D508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A4F78D-5038-8955-0E1B-D8C5BED8E4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53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E2F0ED-2AAA-A0C5-D867-00F20494F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489EF2-86C7-F8F0-4588-6D8225F29E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61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8F5659-4CFA-2FB2-FA2D-78437A56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B0C156-48B8-A823-67E4-9359077ED0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84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F4486-B7C0-6634-8BF0-A85F10B64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8A79B8-AD93-DB1A-1394-B4781E87C5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3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D865F1-FE90-F9CD-3B76-C76D689D3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2B7BD-9D22-9E53-4E81-5F491BE721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58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FF178F-4C68-1DE5-DDD4-AC4D03CC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60D911-C8A7-AE4A-09C1-5E225A5E83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22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2D2020-84D6-E3E8-F67B-DC45E450E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080B4F-F6D7-035A-255C-794F1BA7CE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22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67423D-A540-FE37-ACE3-4B3D42E51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C6749C-A753-9C6B-F6DD-A5AD8D421E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43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6AE182-B8BB-96DC-12AF-AC8DC61C5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6F6B5F-78AC-70F5-83AC-BF1E1FB213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3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16292F-ECFA-423F-4F11-071F21B9A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6CC262-138C-AE5F-54D5-818AFD107C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18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E6F11C-1607-4EE9-45AD-5275F8B7E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B0EC1-5C3E-0506-FAA0-2203A00E30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8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898C90-F881-EF97-CD89-4BE05FA97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9C086F-A173-D187-13B4-E9F4C71E3E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50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08CC22-4021-3AD3-CD96-2274AE4A6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9A0758-9900-EBE6-09B7-F4DE8BA728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18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FE66BB-C516-EFD6-E139-4B5E95C5D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1DFE77-3B45-1BFA-8DFF-F82B659D3B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36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F2D30A-3CC2-6FCF-794E-E6788FEED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0A5548-E3C6-C3FE-DAF7-B6777D4CB0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60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474D6B-C399-E2D8-0D11-72510E12C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67A4C8-E029-9D9E-038E-586757496E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53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F60F2F-18F7-1DE8-E6D1-E2694F615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C1C211-1B9F-E5F0-EBC4-AD7D0CA71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1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1C83D8-44F3-E1BD-3230-44F4B3A60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E4E075-2A92-A527-3C4A-E4DC8AA2C3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70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FE9E90-28D3-7C51-389B-6527234BC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214E2-69DD-2F89-FE11-F8A6A5DBE6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60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CB19C3-94E7-0C48-EA9E-364C9BAA5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45837D-B734-3A6F-7D74-1B17F17482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18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05843-B367-24CC-753F-223CF29CE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11D693-789E-07B5-8C5D-CFFEC44CB5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76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1CC80F-D238-145B-93B1-01F843035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3A16B4-4D23-9F08-5C32-B0C9C424F6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79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16FBFC-B5F6-7711-9BAA-84583F0A3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2D730-543B-9033-48B9-925F704EAF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9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1A4295-686E-7C9D-9431-F364471A2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B4FBA9-9B88-3F92-A93B-E9A13633F2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95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BE83E5-767D-7998-2FA5-B5B504E21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4D3A89-A748-BFB0-7C08-72D05A8FC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9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501C23-3EE4-8D26-453A-3BCC99101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F49694-B14C-3923-8E58-AD34FE9402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28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781A3-812F-E95F-B215-CA54DC6B9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E308F9-B377-090E-A281-5A4613F110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F0CD06-F407-A577-BA0E-1851B8BC1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3B80AA-350C-529F-ADC5-7C7E7FF8C7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34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BD9F1F-7DCE-C766-4C0E-F48634F89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3A4B6B-4DBC-8BEA-7BC2-68A7EF7509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06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DF0F7D-AD52-0CAF-E7CF-E61970626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DC9F7-D595-61AA-5908-7D9BE2BE46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23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FD8727-79C6-C128-3837-805D779BB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285D75-0297-C9DA-244A-6E99A4DAF0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7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CA5A26-0EF0-99E4-A4BD-808B29B34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5557D-CDC3-A1AE-5E8D-9B2A2B8439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89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8C03D7-A63D-1DB8-509C-EDD3AA20F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D2E6C4-81D9-58DF-B284-1CEF57A682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98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2E58E1-47EB-FA0E-ECD3-65ABE7339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147C60-4CCD-4647-EB36-6B41D0ABC5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48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BD977A-F887-9178-5A00-88C5888EC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91D7CA-2328-A9EE-1028-E10E2576D7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65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022C0A-D1E3-BA84-4226-4E3F14122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C2E59C-D8D4-0138-5645-366739AD56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3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1A63FB-B0D3-BD6F-939E-56E7E6007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04C946-5D57-8F58-19AB-FAEAD96F15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6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A202D2-59B9-7C2C-EA42-70B69150A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A71833-98ED-6302-9B4D-7B796A4A7D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22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443DAE-70C6-EFD2-B6ED-9194D5E91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6D19F-C0E8-C661-1B46-7974800A2D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6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E58216-2C5D-CEE6-4140-87F947539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85145-EE66-F8C4-A79C-AC32A602F7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93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444912-0E86-B7D9-759C-27B1C7B7A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1E8282-CB0B-2479-0F26-7F9DFAD615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30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26CE33-FBE2-FF9E-3C4F-BC33856ED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AF6AF6-A549-321D-1429-D71FAE30AA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35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41F6B-78B1-9600-4D09-00C5ABDB7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D59EB9-5F7B-653E-E07F-94BD13838C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70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7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2026-08-04T15:39:24Z</dcterms:created>
  <dcterms:modified xsi:type="dcterms:W3CDTF">2026-08-04T15:39:24Z</dcterms:modified>
</cp:coreProperties>
</file>