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9545-D0F3-49C1-8B0B-5DD636912E2E}" type="datetimeFigureOut">
              <a:rPr lang="ar-EG" smtClean="0"/>
              <a:t>11/08/1447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2EB7-51A2-4ED0-AA17-A294A82517D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50470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89545-D0F3-49C1-8B0B-5DD636912E2E}" type="datetimeFigureOut">
              <a:rPr lang="ar-EG" smtClean="0"/>
              <a:t>11/08/1447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52EB7-51A2-4ED0-AA17-A294A82517D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4867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3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534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87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242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86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3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00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2026-01-29T20:54:15Z</dcterms:created>
  <dcterms:modified xsi:type="dcterms:W3CDTF">2026-01-29T20:54:15Z</dcterms:modified>
</cp:coreProperties>
</file>