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3" r:id="rId58"/>
    <p:sldId id="314" r:id="rId59"/>
    <p:sldId id="315" r:id="rId60"/>
    <p:sldId id="316" r:id="rId61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87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848054-A50A-D307-2A0E-8BE05DD818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5530D7-FCF1-8A43-3822-127427A476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6BD354-9EBC-3D05-6560-4594348136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B23B8-D357-41EA-87B3-9D43CC8DCFA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CC2627-42A4-CE65-AC9D-78546C057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D7D3CD-8EDC-2730-E093-07096E2072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7B9DF-CF5F-4075-BDD4-CEFA130324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60121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AE8BB7-7002-3039-C549-55F30EB91C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755857-74ED-9B5B-63EE-77F3520B35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6342CB-3955-AAA2-AA47-11695E2F0B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B23B8-D357-41EA-87B3-9D43CC8DCFA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09A132-A9C7-D0EA-049A-5DA762C1F1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374074-E706-A2DD-7F8D-85EC8B72EC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7B9DF-CF5F-4075-BDD4-CEFA130324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1347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890AFE-C272-1CF7-765B-AB5143A897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4C6D9D-71A2-443C-2860-5602C2BE63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8790E9-A6DE-3015-E3EA-44422F4F53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B23B8-D357-41EA-87B3-9D43CC8DCFA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87118C-1BC7-E292-853D-E7B20C53F5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C09A75-ECB7-6A65-E1AF-A43507C302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7B9DF-CF5F-4075-BDD4-CEFA130324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77692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F5262A-2A90-5C0A-9BEE-808C5D8429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406382-F12E-CB78-329E-CD6DF76BE51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0FD0467-2200-F8E0-DB6F-3F2CB72CB1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E3E835-EACD-FD6F-9E20-19678B24E5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B23B8-D357-41EA-87B3-9D43CC8DCFA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BBA076-90FC-FE7E-96DE-285B1D133E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B181F9-A2C8-8513-6454-59A4556ADD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7B9DF-CF5F-4075-BDD4-CEFA130324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26001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A45F00-F4AB-2B76-90AD-79B1ECB715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EC35D4-3F61-0BD3-065E-4DD49E4ACD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E5BC3C-BBF2-264F-D87C-9FFD3EABD2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F9A409F-57B3-7FC8-E9C7-D17A742CA51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45067B3-BA00-4BA7-6CA7-E6C1C6B547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3FCC2CF-3124-BA65-5ED2-54F24F9207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B23B8-D357-41EA-87B3-9D43CC8DCFA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5A26906-F1AE-A10A-F521-F83F301B4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8B00EDB-ADCF-28D9-F85D-629FFDC9CA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7B9DF-CF5F-4075-BDD4-CEFA130324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2246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AE344-7AB6-E6B6-EFCE-EB0DABE92C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8658922-1EDA-36FA-15B8-A6C88CF132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B23B8-D357-41EA-87B3-9D43CC8DCFA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A39B11-CD28-5315-143C-373B190E98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33EF0A8-492E-34E2-A22C-341AF27A01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7B9DF-CF5F-4075-BDD4-CEFA130324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03386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791C6A3-AC2F-39D8-90C7-95F0C0F5FF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B23B8-D357-41EA-87B3-9D43CC8DCFA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0D2797C-CD00-E60F-BFA8-F44BF55549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C53429-E8CD-92B6-8A4A-291FAFA788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7B9DF-CF5F-4075-BDD4-CEFA130324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58259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BA85B7-7E46-E263-83A1-B7FA0DB467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36A7F9-8BE8-7663-B296-992F73B5A7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651026-CEC6-4A4B-2741-9BAEE5FF31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2D2738-E750-1439-1852-7B896B95C7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B23B8-D357-41EA-87B3-9D43CC8DCFA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7B4D57-4B52-6CB4-4D7E-48A51F8A6B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B1BF21-91DC-6882-D0CB-006F2C37B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7B9DF-CF5F-4075-BDD4-CEFA130324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86397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0D7911-8DF3-6466-1FCC-7300498770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A37EDD0-0D98-AC45-7C27-E130791EE1E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A2B697-ADE8-A47E-2F74-45B0B291AC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AA2237-72F2-41E2-ECC8-564FAB5588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B23B8-D357-41EA-87B3-9D43CC8DCFA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D738C0-C6C2-0EB6-E911-888DDDDC9E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EE5542-1509-DF64-0309-631654D211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7B9DF-CF5F-4075-BDD4-CEFA130324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7008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050E4B-853D-F844-18FE-7522DF849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C0E7799-DF49-9F1C-85B4-BD7EBA9283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D7B3B0-C5F7-D768-D26B-4D889759AC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B23B8-D357-41EA-87B3-9D43CC8DCFA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6F59C2-001F-E462-9E5D-8EAB9E87F9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8D0208-6396-8C0C-C75A-678AE98A7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7B9DF-CF5F-4075-BDD4-CEFA130324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1556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BDC849B-3F7B-92C6-3AAE-82425476998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C84FD59-8717-51CB-5375-0BABA87493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D3E85F-F13C-194B-DC63-33F255CD14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B23B8-D357-41EA-87B3-9D43CC8DCFA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F369AB-5AA3-8F6F-3F01-9571EF6C9C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898AFC-5FDC-96EA-A7A3-B5731A0B06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7B9DF-CF5F-4075-BDD4-CEFA130324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69751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3A3CD49-EDED-B8D1-4F34-C0ECE243E8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08C3CA-C029-6498-AB32-30EDEF9853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9F848C-6B35-9106-3762-06390957DC7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97B23B8-D357-41EA-87B3-9D43CC8DCFA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75C5B6-F3D2-86ED-D14D-C24B69BB3FA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AA6578-5DFC-49D0-FB46-3642B8ABC6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567B9DF-CF5F-4075-BDD4-CEFA130324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999067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80C377A7-3BB9-54B2-AB7D-B9CB0605033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4942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4FC13D61-7C74-A03E-02BB-DC5D9E6E728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9390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3F37954D-F885-280C-99C4-9A0813849F1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0508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8081059C-9850-B1F8-90C0-21DF9BBD7B0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9475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64DE6EF7-4FC3-C87A-A176-5ABCEB4F7C9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05773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0A1FC9EF-1443-CBAD-F08C-F83B6DEA65D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607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8491F47C-94EF-5B4B-1E64-B9CD967280B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05988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9D793C4F-A58B-019E-E0EC-841FB7242F6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5429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7E877D0B-2816-6E97-0291-CBA562D4B79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2823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DA8E47AB-AEFC-0005-7D6A-76D4A353AF1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0293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AC4CA938-67EB-7081-27F6-DAABC7C606B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1656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BFB61E44-2FDD-1C8F-B95A-57490C7F5B9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4206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D6E7FF49-0E1A-8D0D-D87B-BAA96B89B79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7882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85181D7A-E2B7-455A-4895-0A4FD6F5969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2882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058FF030-937F-61C4-F6AA-1DDBB46CA41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136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66E64D15-95E4-E6FC-0FEE-9CFFADA0001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3156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AA341F4E-E114-9C4B-34AA-A3E43498004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0959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2FADDCD7-1757-99F0-30F6-643D5D33979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01108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DA2B1923-5820-0733-95C5-2C605E8D3CD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37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C687A071-B218-3A18-1C79-C88BA507F3A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78476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25C38964-0DFA-489F-6B18-1F518D43B36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3316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8003CDBA-49F0-D692-4FAC-AC0FF07E9CF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69934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ED2C866E-0575-ACF1-2802-AEB1CFC714D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606300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A05B2C50-F6DC-0FA7-D5C4-300039E13AF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68439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CE61EC15-E9EF-5AD0-E424-5AEEE9EE690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3603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125F9A42-4811-A3E6-99E6-4AB776D090D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482807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3953417E-5D93-161E-8665-94D1BDADC3F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26262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00B842AD-83FD-B0F0-AAAA-AFF7917B741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2216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2C0900B1-4228-D9D7-0698-61403B97C76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27596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64ADBE4F-23C9-0830-A59D-021349F76D6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94238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DFC01C38-ED83-F18D-392F-41C4380A0EE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714848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A314A872-35CC-3BB1-1AE8-CD3C6DD540E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07106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49974F1D-205B-793F-69C2-D3732748D6B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27243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C3D73A95-2FC7-724C-79EE-7D1C45A55C8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01986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FF93129E-6F86-BF6E-25C7-AD04C777EDF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41788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A6CB08CD-93B6-B291-2FEA-4D60808C3E1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00584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FB751A62-57CB-80BF-0096-6986A1C9FE4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79599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B735133C-D26A-6838-A977-EC42F68497A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43860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446DAA91-FD6F-9699-10B0-6954F80E678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301799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82E026E0-01C0-AFCF-4321-EF7FF02C0F0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80234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83388AA8-D564-8C8B-BF1E-C06CDE7F130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41763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B8B20D3F-ADA5-F05E-A9CE-0C0DF35F83B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4561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F2CB1DFA-F0AF-C514-84F7-C328565844D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86408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5A979DF9-67A4-0B6D-DA7B-743990A21B8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812140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5">
            <a:extLst>
              <a:ext uri="{FF2B5EF4-FFF2-40B4-BE49-F238E27FC236}">
                <a16:creationId xmlns:a16="http://schemas.microsoft.com/office/drawing/2014/main" id="{0807F291-AA19-145B-C01B-E64D4F85FB1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44569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6">
            <a:extLst>
              <a:ext uri="{FF2B5EF4-FFF2-40B4-BE49-F238E27FC236}">
                <a16:creationId xmlns:a16="http://schemas.microsoft.com/office/drawing/2014/main" id="{559DF59A-2FAB-96BB-587D-739A84C7A9E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176444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7">
            <a:extLst>
              <a:ext uri="{FF2B5EF4-FFF2-40B4-BE49-F238E27FC236}">
                <a16:creationId xmlns:a16="http://schemas.microsoft.com/office/drawing/2014/main" id="{A22E362C-5031-EBA4-1C1B-99E4C30CA9C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698590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8">
            <a:extLst>
              <a:ext uri="{FF2B5EF4-FFF2-40B4-BE49-F238E27FC236}">
                <a16:creationId xmlns:a16="http://schemas.microsoft.com/office/drawing/2014/main" id="{7536DD7D-19B1-5B7D-5919-FE61E7CD925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875322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9">
            <a:extLst>
              <a:ext uri="{FF2B5EF4-FFF2-40B4-BE49-F238E27FC236}">
                <a16:creationId xmlns:a16="http://schemas.microsoft.com/office/drawing/2014/main" id="{B05DFFA3-D602-C09A-AA94-4F31EA7E064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42201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0">
            <a:extLst>
              <a:ext uri="{FF2B5EF4-FFF2-40B4-BE49-F238E27FC236}">
                <a16:creationId xmlns:a16="http://schemas.microsoft.com/office/drawing/2014/main" id="{BF468F38-56F0-A235-FA12-5B22FF3171A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4290956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1">
            <a:extLst>
              <a:ext uri="{FF2B5EF4-FFF2-40B4-BE49-F238E27FC236}">
                <a16:creationId xmlns:a16="http://schemas.microsoft.com/office/drawing/2014/main" id="{5B3C6EF1-3C01-E3B7-8E4E-116B9C8A07E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307294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2">
            <a:extLst>
              <a:ext uri="{FF2B5EF4-FFF2-40B4-BE49-F238E27FC236}">
                <a16:creationId xmlns:a16="http://schemas.microsoft.com/office/drawing/2014/main" id="{01004BF8-C377-C347-5EBA-CC1550821E1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4172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3">
            <a:extLst>
              <a:ext uri="{FF2B5EF4-FFF2-40B4-BE49-F238E27FC236}">
                <a16:creationId xmlns:a16="http://schemas.microsoft.com/office/drawing/2014/main" id="{5C2AC3A2-3AEA-0784-5F9D-BFB1BEFB889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09478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4">
            <a:extLst>
              <a:ext uri="{FF2B5EF4-FFF2-40B4-BE49-F238E27FC236}">
                <a16:creationId xmlns:a16="http://schemas.microsoft.com/office/drawing/2014/main" id="{69D9C58E-2D34-DF33-85DF-982D90C3285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024442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5">
            <a:extLst>
              <a:ext uri="{FF2B5EF4-FFF2-40B4-BE49-F238E27FC236}">
                <a16:creationId xmlns:a16="http://schemas.microsoft.com/office/drawing/2014/main" id="{1FCB8786-33B7-4F6C-9947-8CB69109B3D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459474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6">
            <a:extLst>
              <a:ext uri="{FF2B5EF4-FFF2-40B4-BE49-F238E27FC236}">
                <a16:creationId xmlns:a16="http://schemas.microsoft.com/office/drawing/2014/main" id="{64423BE7-3BA0-38FB-3514-029F11F4827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946493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7">
            <a:extLst>
              <a:ext uri="{FF2B5EF4-FFF2-40B4-BE49-F238E27FC236}">
                <a16:creationId xmlns:a16="http://schemas.microsoft.com/office/drawing/2014/main" id="{9CA63820-065A-2F4A-141C-0830AF98C64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88038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8">
            <a:extLst>
              <a:ext uri="{FF2B5EF4-FFF2-40B4-BE49-F238E27FC236}">
                <a16:creationId xmlns:a16="http://schemas.microsoft.com/office/drawing/2014/main" id="{0EEC5AB4-750D-DB35-E6A2-B622612C7A6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770352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9">
            <a:extLst>
              <a:ext uri="{FF2B5EF4-FFF2-40B4-BE49-F238E27FC236}">
                <a16:creationId xmlns:a16="http://schemas.microsoft.com/office/drawing/2014/main" id="{2F57B8D1-041A-CC7A-C856-756DC838B1D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258747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0">
            <a:extLst>
              <a:ext uri="{FF2B5EF4-FFF2-40B4-BE49-F238E27FC236}">
                <a16:creationId xmlns:a16="http://schemas.microsoft.com/office/drawing/2014/main" id="{A789F549-356C-1B7B-A85A-A26F9A84598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8369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Widescreen</PresentationFormat>
  <Paragraphs>0</Paragraphs>
  <Slides>60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60</vt:i4>
      </vt:variant>
    </vt:vector>
  </HeadingPairs>
  <TitlesOfParts>
    <vt:vector size="64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Sherif.mostafa</dc:creator>
  <cp:lastModifiedBy>Sherif.mostafa</cp:lastModifiedBy>
  <cp:revision>1</cp:revision>
  <dcterms:created xsi:type="dcterms:W3CDTF">2026-01-26T10:27:02Z</dcterms:created>
  <dcterms:modified xsi:type="dcterms:W3CDTF">2026-01-26T10:28:07Z</dcterms:modified>
</cp:coreProperties>
</file>