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4AACB-4F74-424E-9966-AEEF2E5413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885D25-C8D0-4A2B-B3AC-4AD25F4FE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93FFBA-4863-4FA8-A1C5-27631CD4B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5B167F-ADBE-433B-8535-F06A48BEB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64638-397E-4370-B3D8-A7B6E88A2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89357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9290C-C81B-4459-9D04-E4A43E7FA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9AFD28-5D34-4D25-AFDB-70216078A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CC0CF6-F13C-4F03-971E-AFC57E0C2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43705-C0CD-470D-A0F0-F3DA04E8C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E78E1-C11F-4A59-93DE-29ED6A4BF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16242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81C22-D145-4AA2-9CBD-1F6AA30DB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0C3237-0E40-47C5-922E-B3F291F10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E80-2976-4EAA-9475-6FD9B364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C4F8B5-72B9-4C21-AE3B-55D068FB0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76D72D-202D-4416-917C-B099638CD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55352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D340B-E459-4D6B-B807-937594195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5CAE2-5268-4FE2-9DFA-6624A0D413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616EF8-1D2C-4B07-99CD-9EF5551666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E3722A-0191-43FD-9A33-B7C352443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5D552A-6678-4CF2-B3C0-BAACF78DC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1F3ABD-3B47-4C15-8B59-2EB654FF6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22311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CB4BA-E662-4CFC-9290-81A68BFBA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821D48-16D9-446A-90AF-33C82B97DA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9AAE17-6E15-4E95-B5F5-C1F7BD7891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369F18-5189-4019-AAFE-443555104E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57EE56-7BC3-4BEE-993E-57025E45F2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EB8E18-C800-41A7-B52E-25BAA86F0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4B35A64-A2DA-403F-A235-49FBB4BA3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BD3352-F09A-49E2-9F93-49AE8909C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75036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2FCA1-961D-4C8D-B759-FFA28634A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36419E-2B71-49EE-8D98-F1F1E7B5B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AD514E-8D4A-4672-A756-A35717D29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64EBF-D4BE-45C1-A9EC-F7F2ED172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36561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82DBCB-9450-4DB0-B6AD-2759080AC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7A844E-9ED2-4013-9C1B-289CED513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6DA719-F366-427D-A8D0-5F9F19712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31738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4A5E9-3436-4DEA-8C3A-CC5CA37DC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43F30-369B-418B-B0F1-47D8EE6CA1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2AA692-0FD6-4F59-ADAF-F3EF789500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AE1A81-0309-4A29-858C-D1399386E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B4E640-2F35-49C2-9B7F-041C4B1AE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19451D-6982-4A35-95D0-589F8E713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61534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60B9B-DD07-4EAB-9EE3-7B53ABFDA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AD334D-1205-488F-91A6-CCF7C0CC89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883350-7D58-470F-B41E-BD8CDF59C8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0C41FB-9A78-4115-BAFD-059AD4DFF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4A5D-041E-43D0-A9F2-20BBC59D7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FFA077-88CA-48DA-AD34-DF9DB5D03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08042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F9D64-D0CB-4AAB-A292-DB52EE5D7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4CEFDC-1FDD-4952-A1F1-948B75924C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793AB8-A253-480E-9734-F52DA3EF1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698A5-C3FF-43B8-A09A-92EEEC4AA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C120D-A284-4308-873B-6CDCFEF93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61158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8DCB53-CFDA-4C68-A843-FFE72CCF25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13CCE6-8950-4916-81D2-EF57A543FF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578CD6-A5E1-45C3-B76D-0F81D3020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B57451-0C1D-4F88-BF41-090B22E9C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848454-791F-4254-8945-1F542D699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1520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CD7D9C-891D-4500-B9B7-61054D74F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EF335F-BFDA-48A9-A00F-E460CC8E2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4A72E8-BEF4-41B0-A39C-4E56474568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BF429-59D2-4413-8D37-14C1ADE6F7B6}" type="datetimeFigureOut">
              <a:rPr lang="ar-EG" smtClean="0"/>
              <a:t>01/01/1444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E9A90F-AF8A-487F-B88F-FC60D2A05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2DCB70-0D9F-415E-A860-6401A783BA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B2B8F-6CCC-4841-926B-2FF49F2B1C7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879247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DCBFBCCF-DE45-4288-9414-BC3FDE7138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43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55A1D72-160B-4311-A95B-E9714A647B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511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1C7C278-8925-4B30-8BC9-9C01A1BD8F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140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F4155C1C-0255-442B-8A76-C58F105BB1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852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4E3CB28B-0E59-461D-9619-0B5EB031F0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701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9E91FD48-3485-4873-B2B2-02974012EF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299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81DF9B87-A4D6-4045-BE3B-01575E9F17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161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DD360639-310B-40CB-8F7F-DA1E044DDB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373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C9B0D7C-28B2-46CA-8865-D6E3E1BD97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598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C3F9100-1E2D-47AE-90C4-70BE481A91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390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9C7863AB-FAB8-422F-B0CC-9D08956BC7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752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B51449DF-61E4-4EEA-A670-B2D419B3A8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46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9777EE5-0643-4407-B3CD-0579D22C82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2062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F214F319-2B8A-4AB6-88F1-6AA7BECACB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3612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24FF9A77-B302-429B-AD79-01FD9A2743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737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A82F9848-D858-4568-A470-F6A1FF7C6E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20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EDDDD499-F089-449F-9DD0-36E5518960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9496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7BC2567-C3E4-4C3A-925A-E75CDC4825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1937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D0A1C7B7-9C5D-4512-901E-815DA141E1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4804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D1CD1742-D685-4AF7-88D0-ECE07872BF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6372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7FAD2C6B-CA38-4C0E-A645-AF6E4D91CC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8382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7A31B60-3AF1-49CC-9AFE-7BA17C420E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979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1B0A1F99-4BDF-4196-9D84-27A1D2A04A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8508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1D57D192-9B5F-45A1-AC3E-0B916D6580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7691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1FD17C11-E520-4815-A816-9D8CC2AF61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701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B919BA7F-3CBA-4C54-9670-5F417CA9DD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2272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691CED91-609D-4A1F-B091-46721E764A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2858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7BFCBD5D-E97F-4BFA-ACD6-BB42BDC3E1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5142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4CB889AC-9BB7-48B7-BD1A-6B51507A00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669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F4E77AD-3952-49BF-B029-2F2FD96CE1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5277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D1209F29-E492-425E-9CDD-C61F2EACB8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7606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8348408A-441F-42D7-924B-CF3047A20B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7572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43C590FE-FA9B-45E2-BC28-F8FDA4B3E8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1138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86BC3D89-A5A0-454D-9E61-CE7F03AEDC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2418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1CDA0BE1-4F1D-4FEC-A4C2-1761809E72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76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F57D8BBA-9304-418E-A2E5-BCA278E0D4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8965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971CCDF5-F06E-4CBB-B77C-9B32CDBFE5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5950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CA66931A-1CA1-4F64-91B0-41DB63E54A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5870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98DED2F1-7D23-4D50-A276-6378441043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1399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714B8EE2-702C-4A2B-9695-EF6822E0A4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9621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1F90C0B5-E8C8-48D1-875B-2AA33FCB18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6393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650B8BA8-5CF6-4664-88EB-7068734FCC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3831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5AA5089-4E7E-47A9-9F7D-03B459F942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714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2022-07-29T16:40:02Z</dcterms:created>
  <dcterms:modified xsi:type="dcterms:W3CDTF">2022-07-29T16:41:00Z</dcterms:modified>
</cp:coreProperties>
</file>