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299" r:id="rId45"/>
    <p:sldId id="300" r:id="rId46"/>
    <p:sldId id="301" r:id="rId47"/>
    <p:sldId id="302" r:id="rId48"/>
    <p:sldId id="303" r:id="rId49"/>
    <p:sldId id="304" r:id="rId50"/>
    <p:sldId id="305" r:id="rId51"/>
    <p:sldId id="306" r:id="rId52"/>
    <p:sldId id="307" r:id="rId53"/>
    <p:sldId id="308" r:id="rId54"/>
    <p:sldId id="309" r:id="rId55"/>
    <p:sldId id="310" r:id="rId56"/>
    <p:sldId id="311" r:id="rId57"/>
    <p:sldId id="312" r:id="rId58"/>
    <p:sldId id="313" r:id="rId59"/>
    <p:sldId id="314" r:id="rId60"/>
    <p:sldId id="315" r:id="rId61"/>
    <p:sldId id="316" r:id="rId62"/>
    <p:sldId id="317" r:id="rId63"/>
    <p:sldId id="318" r:id="rId64"/>
    <p:sldId id="319" r:id="rId65"/>
    <p:sldId id="320" r:id="rId66"/>
    <p:sldId id="321" r:id="rId67"/>
    <p:sldId id="322" r:id="rId68"/>
    <p:sldId id="323" r:id="rId69"/>
    <p:sldId id="324" r:id="rId70"/>
    <p:sldId id="325" r:id="rId7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71" Type="http://schemas.openxmlformats.org/officeDocument/2006/relationships/slide" Target="slides/slide7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7FAED-C3F5-786F-6360-F708CD809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1C7A2D2-8F13-B154-85E8-BD280E88A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9E50B-5B88-4994-B119-5852EEAA972F}" type="datetimeFigureOut">
              <a:rPr lang="en-US" smtClean="0"/>
              <a:t>10/3/2024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8F6664-6F19-F647-E3AE-0ED3BE9029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6D7643-89BD-1607-15F2-693370303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64F470-E321-4EED-BF82-49C03AAD11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732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5EF76D-3878-DE40-7100-5EA0F2E374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D0C9F0-7813-B433-6605-35DBC634C5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3BDADF-553A-E07E-F0B6-2B93CDC5FA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19E50B-5B88-4994-B119-5852EEAA972F}" type="datetimeFigureOut">
              <a:rPr lang="en-US" smtClean="0"/>
              <a:t>10/3/2024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66F526-DE2B-248B-6B08-B36AF6C7FAB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35DACD-704D-F7B5-2ED5-38AE2DD71C8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C64F470-E321-4EED-BF82-49C03AAD119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3944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1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1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1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jpeg"/><Relationship Id="rId1" Type="http://schemas.openxmlformats.org/officeDocument/2006/relationships/slideLayout" Target="../slideLayouts/slideLayout1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1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jpeg"/><Relationship Id="rId1" Type="http://schemas.openxmlformats.org/officeDocument/2006/relationships/slideLayout" Target="../slideLayouts/slideLayout1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jpeg"/><Relationship Id="rId1" Type="http://schemas.openxmlformats.org/officeDocument/2006/relationships/slideLayout" Target="../slideLayouts/slideLayout1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eg"/><Relationship Id="rId1" Type="http://schemas.openxmlformats.org/officeDocument/2006/relationships/slideLayout" Target="../slideLayouts/slideLayout1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eg"/><Relationship Id="rId1" Type="http://schemas.openxmlformats.org/officeDocument/2006/relationships/slideLayout" Target="../slideLayouts/slideLayout1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eg"/><Relationship Id="rId1" Type="http://schemas.openxmlformats.org/officeDocument/2006/relationships/slideLayout" Target="../slideLayouts/slideLayout1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1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jpeg"/><Relationship Id="rId1" Type="http://schemas.openxmlformats.org/officeDocument/2006/relationships/slideLayout" Target="../slideLayouts/slideLayout1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42AC5A2-58C5-9CCD-05E4-B24A7D3DE7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B7511A-55B5-0E19-B29F-6AAE999DB87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8300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0F9EA79-BDE9-6118-3FD6-B26C6E97C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A1A21B-7EAC-3C81-F33D-C039C3063D6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75763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7F64DB2-AB01-44E4-3512-FD92A128A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597166-B49F-29A9-E8EA-334BDF2CAE4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29000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C5D816A-F538-E70C-7686-972E1C8FE0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B6E06D0-94EB-83AC-7B14-42852773475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45465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E27F01D-3B70-F9F7-7DBE-DA335C694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19B8FD-2115-41F7-CAE6-98D191F3ACE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26170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008E033-4CC6-6882-C7B9-FABC7CDC46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27CF7A-3F21-E618-F626-E6833514DA2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86799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DF1F8B5-13C4-698A-FF74-4F082974E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6179A81-375C-DFCF-367D-66D653FA287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578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DD6BCF8-425F-8055-E195-1CF35F5706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2F24A2-8177-7F7F-0931-241BE79AB21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6599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68D2DD2-823B-8174-995D-14614B619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320F790-7FB5-5F17-DE9E-F8BBC85CF20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46771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84E6E91-52A4-9A89-9B7E-085832CDB0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D6ECC8-EC42-5F95-10B4-926E8ED9EA2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29644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28A86F3-9C28-8435-F74A-4557AA83E5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C171146-3DDF-AEAB-D2C1-138C82D408D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19212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E7BDDFF-5BF2-42FE-395C-943500126F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0B068C-1C13-0A90-B3AC-E01F71E7328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45979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DD4C8E1-A6AE-496A-35A3-C4804018A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FDEF8BE-D917-FC17-AD1E-262B3E667EF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40413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5CDD909-232A-193B-EDD3-AE60CFCBDF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BBC5A8-04AD-2878-807E-E5DFEC5251C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96838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DC37A4D-00ED-3BF1-96B7-A0ECDFF6F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A9530CD-BBC0-1EAD-8CD5-AE7AA75EDC3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2999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E49B32A-D07F-367C-E16B-9505ADB00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F1333F1-3D21-6F2B-A9F1-D798677A23D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4487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2095395-4F10-56A2-B171-6DF6B9A886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821A3A7-8724-DD9F-4924-2E0F3095034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23149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278DBFF-7137-2D75-5907-DD6521745F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A9DAEF-F3FA-5ACF-73D2-99EC2F6B81A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2978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E85C895-F2E9-DC40-8E02-34A3918A67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D58638-EEAE-23E7-E1A3-CF71EB8A171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401461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88F0C2A-9447-D95F-E2DD-047D2DA6B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FF3695-502A-6F15-75F2-733BF85E859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41229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9EE897B-4B4D-6B00-969D-46A42FBB9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9146C5-69EC-D652-D211-4955797032B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63901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496BA8F-5A73-EB88-6D8E-A47C258E1D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698CF5F-5C54-F645-947D-CC45318CA5C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63979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93FBD88-0A51-49FA-B876-C69FD6BFD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EB594D-6260-700C-8267-CA84CBF401C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70939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57BDBB4-8575-C918-1835-7D43293F47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124516-A16A-9982-4DEF-EC919E8191D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93548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BA8C733-D60C-5421-2DFA-F26C9DF48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02BA563-F212-57C5-118B-17926FF007E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9531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58DFD60-1E78-31AD-9A12-36F044B980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66D9A2-286A-FF08-837B-37D49135B38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94573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8CAC1C0-3EC2-18D1-A37B-7C49292268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7442AC7-58C6-4EDD-21B4-AD92356C32C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10023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A317940-8752-B7AD-0C36-58D92C5DAA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11E0A2-982F-2FFC-2860-346EB6D4AEC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83287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C9E69C0-D718-316E-B94F-9CDD4D32DB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7B0C2D-D7F1-7828-5204-4B31E996A74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4253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60FC3EB-3E2B-2BAF-2354-B945C5E2B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3C2F82-FCAF-C593-B8B4-3E42FBB4772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77583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2629DBD-2C22-4D1E-1D47-42292603F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6A4E47-9645-80AB-4815-956FF3F6685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913328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27910D5-EC25-0C66-29CA-8BEC2DC79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1B91292-080B-F95E-9E1C-D89C34CA73C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85468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F6DB04B-5823-95A3-B96D-15D9415B1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38DA1B-01DA-19CF-760D-55B40B2D2B7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92310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3FFD1FC-75D2-7FB8-7448-929EDD7C19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8B3081-A9EB-EE66-D5F2-EAA72F39CDC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71229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E3554AE-89D1-1301-0484-670ED2A982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103733-3BA6-B34E-A018-F95C534D2C3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71019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63065D4-95A6-E26A-6F47-FDFCF88093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EB2DC3-FC91-0F62-F582-F84DEA2C639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702252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6161CB1-EC62-4DDB-4E5C-15A8C7AD33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77779D-538E-B029-21E2-936CDB05743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674473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297D80F-054C-03B5-E215-447F656AF3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4BC62C-5E33-301C-482D-3B5B5F370D1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39179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CA105B6-A2F9-D669-BFA1-4CC7D908FE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152A51-2AEF-4148-E42F-1F35D25C9BB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532015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705DE5F-0D55-7DAC-3899-0D690ECA9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027B2EE-0998-024D-C47F-DBDF13CEC29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0153721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BC2F1F1-E9B7-5137-5D21-6D2E4C07F5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7564A18-890A-6C73-6CA8-2A32E85CD82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277067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DC358E2-2411-D520-4BE9-7459A60F9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160733-2D8A-A58E-3A4C-5AEDCF53352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01036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619F46E-F545-14EB-2792-4D0FC3002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DF6B7A-D65B-39B2-CCC5-C4269853843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240301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17FA68A-1E75-2F69-2951-7C5A0D8F67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F733647-ACAD-4866-22EE-E8BF7AB19A8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318981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334C545-01F1-F37C-8F84-94ECFA508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E518BA-0631-E7EE-0D9F-AB2E081EE3D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802439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C9ECC52-2C97-7C4A-DA76-ADB918046A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52C4B6-9288-588A-6208-27AB5F644C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68284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EE97D5C-4832-17E3-2BD7-8CD83E8906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51EFE62-7152-DC96-5EA4-3EED1F42E08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59670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BAA3317-381A-BEBC-B52E-F1210E35C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AD6489A-DE58-24E6-93DB-D42A397E97D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406925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1A11550-2703-99C5-68F5-E50CE48F4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B607775-AC25-9AE4-F52E-203E75FA971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969538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5630B7E-A63C-4285-2086-282814161F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9BE73B-77DD-C799-F11A-7F68D8B9E4F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415694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E71DE0C-110D-9842-287E-432FE36A20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776798D-149A-7A46-210A-3F68DBF15EF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191154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DECB8D2-5A49-8695-25FE-E8F1DE3335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19198C-F4CE-C5EE-0636-753CC3C80E0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31265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96E502C-D1DB-6F8D-24DA-CD0826E082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9D859D-CECA-2770-98D6-53DDDC1A028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87718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EEC2BDC-D7E4-B7E5-8AAF-67B91BE62C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B1805F-CFCB-B288-FCBF-85B0B272821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9825556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A0930D2-A22E-C982-78FE-049023F8BE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3F8A4E-EEA5-8A2C-3FB1-14AA61C58786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951757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12244C4-B90C-15B7-9A5C-7EB685C73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5A874DC-C97B-1C92-D5CB-542A2054C0F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877860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E5B7A23-8348-3CB4-CB83-F4DA6E363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38A147-4C25-1E7B-4D07-B718A3C8382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0698747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A52E30C-81DC-C0B6-5EE7-11537E3E0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045C7A-E4E5-0790-D377-61BB374B146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63399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56E2414-0B9D-862C-AC49-FE7D1904C1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4335FDD-65C0-EDBF-4079-77D3035BC07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389148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7CA923A-4D05-DE15-AF8E-52D4688F2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5F5CCB-918A-B043-87A9-F8192D87E37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960029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B375DE0-A678-FD6E-6178-C046C3459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BE8D4A-B7D8-E3A9-72F2-CFA07CCFCEF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5040813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9FF1FAB-04F9-0683-CD02-9DA66B16F3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100ECA9-4016-75D9-8505-29AEF33BA9F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9929396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53EF79C-0830-DBD3-63FB-16B65DC5C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F469010-F284-597C-56D4-02125F83513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524859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42FB852-A5DD-7A43-F7D1-3F7EF02463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F9DB322-6B67-9FB6-5D96-6228A6F41E6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956486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2B96D11-A3F9-A981-1814-E8F1582818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0E5E64A-4169-618F-C558-A6A652B17F1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645610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F9934C2-8923-94D2-47D1-620DC795FA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950181B-D428-89BB-C842-7983AD7AE2A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719090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46AD843-614E-B4A2-491E-6E548391B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D1C14D7-9B71-BAEE-1828-B14B118F340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66751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7CFDF3B8-09F3-F522-F4D2-0E1893BD43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EFA43C-E5D0-2AED-E546-68EDE06EB4B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892374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E312C75-A7D5-48E7-0E5B-5BA704CA0A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D18BEC-34A8-6DBF-3BA3-A36FD147745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539914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9B2A519-E808-D5FD-466D-5B9AD5E304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765FADA-D0BD-A707-070B-5C73CEC2B28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73221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70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70</vt:i4>
      </vt:variant>
    </vt:vector>
  </HeadingPairs>
  <TitlesOfParts>
    <vt:vector size="7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Mohammed F.R. Anbar</dc:creator>
  <cp:lastModifiedBy>Mohammed F.R. Anbar</cp:lastModifiedBy>
  <cp:revision>1</cp:revision>
  <dcterms:created xsi:type="dcterms:W3CDTF">2024-10-03T14:41:59Z</dcterms:created>
  <dcterms:modified xsi:type="dcterms:W3CDTF">2024-10-03T14:41:59Z</dcterms:modified>
</cp:coreProperties>
</file>