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  <p:sldId id="365" r:id="rId111"/>
    <p:sldId id="366" r:id="rId112"/>
    <p:sldId id="367" r:id="rId113"/>
    <p:sldId id="368" r:id="rId114"/>
    <p:sldId id="369" r:id="rId115"/>
    <p:sldId id="370" r:id="rId116"/>
    <p:sldId id="371" r:id="rId117"/>
    <p:sldId id="372" r:id="rId1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presProps" Target="presProps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theme" Target="theme/theme1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EBE4-C666-4ADF-B100-75BB96F90FF8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72917-AF41-42A4-9E0F-7D642E1B0C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741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7EBE4-C666-4ADF-B100-75BB96F90FF8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72917-AF41-42A4-9E0F-7D642E1B0C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143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971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480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1838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Features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676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Features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0318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Extraction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9163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Extraction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8606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Extraction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9591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Extraction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646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Extraction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142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Descriptor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4946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Scale-invariant Feature Transform (SIFT)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307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2856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5344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1642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9062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2206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1088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248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93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611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12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27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800" b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 (Speeded Up Robust Features) Feature Extraction</a:t>
            </a:r>
            <a:endParaRPr lang="en-US" sz="4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3236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1117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7987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6856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4827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0392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3778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7498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2766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3624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2982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78570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5524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6469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90690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0615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9652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9621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81203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51166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30082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59823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10639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83187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25407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5229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40336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19303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25758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44977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4745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6564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Steps in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96735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Steps in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03068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Steps in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80363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Steps in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40512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Steps in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35383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Face Detection Using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21663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30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27037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 </a:t>
            </a:r>
            <a:r>
              <a:rPr lang="en-US" b="0" smtClean="0"/>
              <a:t>(BoVW)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97891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15658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46590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38870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61873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09812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 – </a:t>
            </a:r>
            <a:b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Classification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43793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43665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75411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91641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78799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08352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826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24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77266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454600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2489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198099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816486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Tracking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110258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</a:t>
            </a:r>
            <a:r>
              <a:rPr lang="en-US" smtClean="0">
                <a:solidFill>
                  <a:srgbClr val="FF0000"/>
                </a:solidFill>
              </a:rPr>
              <a:t>Large Language Models</a:t>
            </a:r>
            <a:r>
              <a:rPr lang="en-US" smtClean="0"/>
              <a:t>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05840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</a:t>
            </a:r>
            <a:r>
              <a:rPr lang="en-US" smtClean="0">
                <a:solidFill>
                  <a:srgbClr val="FF0000"/>
                </a:solidFill>
              </a:rPr>
              <a:t>a Language Models</a:t>
            </a:r>
            <a:r>
              <a:rPr lang="en-US" smtClean="0"/>
              <a:t>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538206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</a:t>
            </a:r>
            <a:r>
              <a:rPr lang="en-US" smtClean="0">
                <a:solidFill>
                  <a:srgbClr val="FF0000"/>
                </a:solidFill>
              </a:rPr>
              <a:t>Large Language Models</a:t>
            </a:r>
            <a:r>
              <a:rPr lang="en-US" smtClean="0"/>
              <a:t>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30102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675968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898142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90676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effectLst/>
              </a:rPr>
              <a:t>How LLMs Work</a:t>
            </a:r>
            <a:r>
              <a:rPr lang="en-US" smtClean="0">
                <a:effectLst/>
              </a:rPr>
              <a:t>?</a:t>
            </a:r>
            <a:r>
              <a:rPr lang="ar-EG" smtClean="0">
                <a:effectLst/>
              </a:rPr>
              <a:t/>
            </a:r>
            <a:br>
              <a:rPr lang="ar-EG" smtClean="0">
                <a:effectLst/>
              </a:rPr>
            </a:br>
            <a:r>
              <a:rPr lang="en-US" b="1" smtClean="0">
                <a:solidFill>
                  <a:srgbClr val="FF0000"/>
                </a:solidFill>
                <a:effectLst/>
              </a:rPr>
              <a:t>Attention Is All You Need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745939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effectLst/>
              </a:rPr>
              <a:t>How LLMs Work</a:t>
            </a:r>
            <a:r>
              <a:rPr lang="en-US" smtClean="0">
                <a:effectLst/>
              </a:rPr>
              <a:t>?</a:t>
            </a:r>
            <a:r>
              <a:rPr lang="ar-EG" smtClean="0">
                <a:effectLst/>
              </a:rPr>
              <a:t/>
            </a:r>
            <a:br>
              <a:rPr lang="ar-EG" smtClean="0">
                <a:effectLst/>
              </a:rPr>
            </a:br>
            <a:r>
              <a:rPr lang="en-US" b="1" smtClean="0">
                <a:solidFill>
                  <a:srgbClr val="FF0000"/>
                </a:solidFill>
                <a:effectLst/>
              </a:rPr>
              <a:t>Attention Is All You Need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73213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Word Embedding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589566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Word Embedding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459916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Static Word Embedding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697871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Static Word Embedding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628426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Static Word Embedding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314632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Contextual Embedding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986978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Contextual Embedding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052734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Attention Mechanism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154636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Without Attention Mechanism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968576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Attention Mechanism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039893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Attention Mechanism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421871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Attention Mechanism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814555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effectLst/>
              </a:rPr>
              <a:t>Transformer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545863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effectLst/>
              </a:rPr>
              <a:t>Transformer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569627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effectLst/>
              </a:rPr>
              <a:t>Transformer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782833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effectLst/>
              </a:rPr>
              <a:t>Transformer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29934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effectLst/>
              </a:rPr>
              <a:t>Transformer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200373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effectLst/>
              </a:rPr>
              <a:t>Transformer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424778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effectLst/>
              </a:rPr>
              <a:t>Transformer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19617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effectLst/>
              </a:rPr>
              <a:t>Transformer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788093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effectLst/>
              </a:rPr>
              <a:t>Transformer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238383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effectLst/>
              </a:rPr>
              <a:t>Transformer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511244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List of important Large Language Models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647313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A </a:t>
            </a:r>
            <a:r>
              <a:rPr lang="en-US" b="1" smtClean="0">
                <a:solidFill>
                  <a:srgbClr val="FF0000"/>
                </a:solidFill>
              </a:rPr>
              <a:t>Vision Transformer </a:t>
            </a:r>
            <a:r>
              <a:rPr lang="en-US" b="1" smtClean="0"/>
              <a:t>(ViT): A Transformer for computer vision tasks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305513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 Vision Transformer (ViT)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036097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9829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246</Words>
  <Application>Microsoft Office PowerPoint</Application>
  <PresentationFormat>Widescreen</PresentationFormat>
  <Paragraphs>97</Paragraphs>
  <Slides>117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117</vt:i4>
      </vt:variant>
    </vt:vector>
  </HeadingPairs>
  <TitlesOfParts>
    <vt:vector size="122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Image Features</vt:lpstr>
      <vt:lpstr>Image Features</vt:lpstr>
      <vt:lpstr>Feature Extraction</vt:lpstr>
      <vt:lpstr>Feature Extraction</vt:lpstr>
      <vt:lpstr>Feature Extraction</vt:lpstr>
      <vt:lpstr>Feature Extraction</vt:lpstr>
      <vt:lpstr>Feature Extraction</vt:lpstr>
      <vt:lpstr>Feature Descriptor</vt:lpstr>
      <vt:lpstr>Scale-invariant Feature Transform (SIFT)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SURF (Speeded Up Robust Features) Feature Extraction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Key Steps in SURF</vt:lpstr>
      <vt:lpstr>Key Steps in SURF</vt:lpstr>
      <vt:lpstr>Key Steps in SURF</vt:lpstr>
      <vt:lpstr>Key Steps in SURF</vt:lpstr>
      <vt:lpstr>Key Steps in SURF</vt:lpstr>
      <vt:lpstr>Face Detection Using SURF</vt:lpstr>
      <vt:lpstr>PowerPoint Presentation</vt:lpstr>
      <vt:lpstr>Bag of Words</vt:lpstr>
      <vt:lpstr>Bag of Visual Words (BoVW)</vt:lpstr>
      <vt:lpstr>Bag of Visual Words</vt:lpstr>
      <vt:lpstr>Bag of Visual Words</vt:lpstr>
      <vt:lpstr>Bag of Visual Words</vt:lpstr>
      <vt:lpstr>Bag of Visual Words</vt:lpstr>
      <vt:lpstr>Bag of Visual Words</vt:lpstr>
      <vt:lpstr>Application –  Image Classification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Object Tracking Example</vt:lpstr>
      <vt:lpstr>What is Large Language Models?</vt:lpstr>
      <vt:lpstr>What is a Language Models?</vt:lpstr>
      <vt:lpstr>What is Large Language Models?</vt:lpstr>
      <vt:lpstr>PowerPoint Presentation</vt:lpstr>
      <vt:lpstr>PowerPoint Presentation</vt:lpstr>
      <vt:lpstr>PowerPoint Presentation</vt:lpstr>
      <vt:lpstr>How LLMs Work? Attention Is All You Need</vt:lpstr>
      <vt:lpstr>How LLMs Work? Attention Is All You Need</vt:lpstr>
      <vt:lpstr>Word Embedding</vt:lpstr>
      <vt:lpstr>Word Embedding</vt:lpstr>
      <vt:lpstr>Static Word Embedding </vt:lpstr>
      <vt:lpstr>Static Word Embedding </vt:lpstr>
      <vt:lpstr>Static Word Embedding </vt:lpstr>
      <vt:lpstr>Contextual Embedding </vt:lpstr>
      <vt:lpstr>Contextual Embedding </vt:lpstr>
      <vt:lpstr>Attention Mechanism</vt:lpstr>
      <vt:lpstr>Without Attention Mechanism</vt:lpstr>
      <vt:lpstr>Attention Mechanism</vt:lpstr>
      <vt:lpstr>Attention Mechanism</vt:lpstr>
      <vt:lpstr>Attention Mechanism</vt:lpstr>
      <vt:lpstr>Transformer </vt:lpstr>
      <vt:lpstr>Transformer </vt:lpstr>
      <vt:lpstr>Transformer </vt:lpstr>
      <vt:lpstr>Transformer </vt:lpstr>
      <vt:lpstr>Transformer </vt:lpstr>
      <vt:lpstr>Transformer </vt:lpstr>
      <vt:lpstr>Transformer </vt:lpstr>
      <vt:lpstr>Transformer </vt:lpstr>
      <vt:lpstr>Transformer </vt:lpstr>
      <vt:lpstr>Transformer </vt:lpstr>
      <vt:lpstr>List of important Large Language Models</vt:lpstr>
      <vt:lpstr>A Vision Transformer (ViT): A Transformer for computer vision tasks</vt:lpstr>
      <vt:lpstr>A Vision Transformer (ViT)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2025-12-09T11:33:44Z</dcterms:created>
  <dcterms:modified xsi:type="dcterms:W3CDTF">2025-12-09T11:33:44Z</dcterms:modified>
</cp:coreProperties>
</file>