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21" r:id="rId3"/>
    <p:sldId id="350" r:id="rId4"/>
    <p:sldId id="279" r:id="rId5"/>
    <p:sldId id="288" r:id="rId6"/>
    <p:sldId id="282" r:id="rId7"/>
    <p:sldId id="284" r:id="rId8"/>
    <p:sldId id="285" r:id="rId9"/>
    <p:sldId id="362" r:id="rId10"/>
    <p:sldId id="286" r:id="rId11"/>
    <p:sldId id="323" r:id="rId12"/>
    <p:sldId id="287" r:id="rId13"/>
    <p:sldId id="289" r:id="rId14"/>
    <p:sldId id="351" r:id="rId15"/>
    <p:sldId id="369" r:id="rId16"/>
    <p:sldId id="370" r:id="rId17"/>
    <p:sldId id="371" r:id="rId18"/>
    <p:sldId id="277" r:id="rId19"/>
    <p:sldId id="352" r:id="rId20"/>
    <p:sldId id="353" r:id="rId21"/>
    <p:sldId id="363" r:id="rId22"/>
    <p:sldId id="364" r:id="rId23"/>
    <p:sldId id="365" r:id="rId24"/>
    <p:sldId id="366" r:id="rId25"/>
    <p:sldId id="303" r:id="rId26"/>
    <p:sldId id="296"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84" r:id="rId40"/>
    <p:sldId id="385" r:id="rId41"/>
    <p:sldId id="386" r:id="rId42"/>
    <p:sldId id="387" r:id="rId43"/>
    <p:sldId id="388" r:id="rId44"/>
    <p:sldId id="320" r:id="rId45"/>
    <p:sldId id="276"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CEFBD1-1FB0-4558-8A51-1A7AC2C7E801}" v="45" dt="2024-07-04T21:46:04.3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859"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0333E8F5-4CA7-460E-A59D-8A5B61F48FA0}"/>
    <pc:docChg chg="modSld">
      <pc:chgData name="shery tawfeeq" userId="19a96e0e89ed5f52" providerId="LiveId" clId="{0333E8F5-4CA7-460E-A59D-8A5B61F48FA0}" dt="2023-06-30T20:32:41.436" v="3598" actId="1035"/>
      <pc:docMkLst>
        <pc:docMk/>
      </pc:docMkLst>
      <pc:sldChg chg="modSp mod">
        <pc:chgData name="shery tawfeeq" userId="19a96e0e89ed5f52" providerId="LiveId" clId="{0333E8F5-4CA7-460E-A59D-8A5B61F48FA0}" dt="2023-06-30T20:25:32.821" v="191" actId="1036"/>
        <pc:sldMkLst>
          <pc:docMk/>
          <pc:sldMk cId="4230494244" sldId="282"/>
        </pc:sldMkLst>
        <pc:spChg chg="mod">
          <ac:chgData name="shery tawfeeq" userId="19a96e0e89ed5f52" providerId="LiveId" clId="{0333E8F5-4CA7-460E-A59D-8A5B61F48FA0}" dt="2023-06-30T20:25:32.821" v="191" actId="1036"/>
          <ac:spMkLst>
            <pc:docMk/>
            <pc:sldMk cId="4230494244" sldId="282"/>
            <ac:spMk id="9" creationId="{00000000-0000-0000-0000-000000000000}"/>
          </ac:spMkLst>
        </pc:spChg>
        <pc:picChg chg="mod">
          <ac:chgData name="shery tawfeeq" userId="19a96e0e89ed5f52" providerId="LiveId" clId="{0333E8F5-4CA7-460E-A59D-8A5B61F48FA0}" dt="2023-06-30T20:25:23.685" v="130" actId="1038"/>
          <ac:picMkLst>
            <pc:docMk/>
            <pc:sldMk cId="4230494244" sldId="282"/>
            <ac:picMk id="11" creationId="{C94DBF22-3B3E-8F64-BBF1-5A6BF40D1DD0}"/>
          </ac:picMkLst>
        </pc:picChg>
      </pc:sldChg>
      <pc:sldChg chg="modSp mod">
        <pc:chgData name="shery tawfeeq" userId="19a96e0e89ed5f52" providerId="LiveId" clId="{0333E8F5-4CA7-460E-A59D-8A5B61F48FA0}" dt="2023-06-30T20:26:03.531" v="405" actId="1036"/>
        <pc:sldMkLst>
          <pc:docMk/>
          <pc:sldMk cId="278825098" sldId="285"/>
        </pc:sldMkLst>
        <pc:spChg chg="mod">
          <ac:chgData name="shery tawfeeq" userId="19a96e0e89ed5f52" providerId="LiveId" clId="{0333E8F5-4CA7-460E-A59D-8A5B61F48FA0}" dt="2023-06-30T20:25:56.914" v="393" actId="1038"/>
          <ac:spMkLst>
            <pc:docMk/>
            <pc:sldMk cId="278825098" sldId="285"/>
            <ac:spMk id="9" creationId="{00000000-0000-0000-0000-000000000000}"/>
          </ac:spMkLst>
        </pc:spChg>
        <pc:picChg chg="mod">
          <ac:chgData name="shery tawfeeq" userId="19a96e0e89ed5f52" providerId="LiveId" clId="{0333E8F5-4CA7-460E-A59D-8A5B61F48FA0}" dt="2023-06-30T20:26:03.531" v="405" actId="1036"/>
          <ac:picMkLst>
            <pc:docMk/>
            <pc:sldMk cId="278825098" sldId="285"/>
            <ac:picMk id="11" creationId="{55DEDFF5-CB97-B559-9B5F-AC075AA4A0D6}"/>
          </ac:picMkLst>
        </pc:picChg>
      </pc:sldChg>
      <pc:sldChg chg="modSp mod">
        <pc:chgData name="shery tawfeeq" userId="19a96e0e89ed5f52" providerId="LiveId" clId="{0333E8F5-4CA7-460E-A59D-8A5B61F48FA0}" dt="2023-06-30T20:26:38.146" v="611" actId="1037"/>
        <pc:sldMkLst>
          <pc:docMk/>
          <pc:sldMk cId="1910255320" sldId="286"/>
        </pc:sldMkLst>
        <pc:spChg chg="mod">
          <ac:chgData name="shery tawfeeq" userId="19a96e0e89ed5f52" providerId="LiveId" clId="{0333E8F5-4CA7-460E-A59D-8A5B61F48FA0}" dt="2023-06-30T20:26:38.146" v="611" actId="1037"/>
          <ac:spMkLst>
            <pc:docMk/>
            <pc:sldMk cId="1910255320" sldId="286"/>
            <ac:spMk id="9" creationId="{00000000-0000-0000-0000-000000000000}"/>
          </ac:spMkLst>
        </pc:spChg>
        <pc:picChg chg="mod">
          <ac:chgData name="shery tawfeeq" userId="19a96e0e89ed5f52" providerId="LiveId" clId="{0333E8F5-4CA7-460E-A59D-8A5B61F48FA0}" dt="2023-06-30T20:26:35.123" v="610" actId="1037"/>
          <ac:picMkLst>
            <pc:docMk/>
            <pc:sldMk cId="1910255320" sldId="286"/>
            <ac:picMk id="8" creationId="{9BA7731E-0BF1-36D5-67EA-18EB7CCFFEC5}"/>
          </ac:picMkLst>
        </pc:picChg>
      </pc:sldChg>
      <pc:sldChg chg="modSp mod">
        <pc:chgData name="shery tawfeeq" userId="19a96e0e89ed5f52" providerId="LiveId" clId="{0333E8F5-4CA7-460E-A59D-8A5B61F48FA0}" dt="2023-06-30T20:27:18.446" v="984" actId="1036"/>
        <pc:sldMkLst>
          <pc:docMk/>
          <pc:sldMk cId="4181202611" sldId="287"/>
        </pc:sldMkLst>
        <pc:spChg chg="mod">
          <ac:chgData name="shery tawfeeq" userId="19a96e0e89ed5f52" providerId="LiveId" clId="{0333E8F5-4CA7-460E-A59D-8A5B61F48FA0}" dt="2023-06-30T20:27:18.446" v="984" actId="1036"/>
          <ac:spMkLst>
            <pc:docMk/>
            <pc:sldMk cId="4181202611" sldId="287"/>
            <ac:spMk id="9" creationId="{00000000-0000-0000-0000-000000000000}"/>
          </ac:spMkLst>
        </pc:spChg>
        <pc:picChg chg="mod">
          <ac:chgData name="shery tawfeeq" userId="19a96e0e89ed5f52" providerId="LiveId" clId="{0333E8F5-4CA7-460E-A59D-8A5B61F48FA0}" dt="2023-06-30T20:27:10.427" v="923" actId="1036"/>
          <ac:picMkLst>
            <pc:docMk/>
            <pc:sldMk cId="4181202611" sldId="287"/>
            <ac:picMk id="11" creationId="{10C760ED-C3C1-4FB3-9581-10FE28CE4874}"/>
          </ac:picMkLst>
        </pc:picChg>
      </pc:sldChg>
      <pc:sldChg chg="modSp mod">
        <pc:chgData name="shery tawfeeq" userId="19a96e0e89ed5f52" providerId="LiveId" clId="{0333E8F5-4CA7-460E-A59D-8A5B61F48FA0}" dt="2023-06-30T20:26:56.792" v="793" actId="1037"/>
        <pc:sldMkLst>
          <pc:docMk/>
          <pc:sldMk cId="2747833239" sldId="323"/>
        </pc:sldMkLst>
        <pc:spChg chg="mod">
          <ac:chgData name="shery tawfeeq" userId="19a96e0e89ed5f52" providerId="LiveId" clId="{0333E8F5-4CA7-460E-A59D-8A5B61F48FA0}" dt="2023-06-30T20:26:56.792" v="793" actId="1037"/>
          <ac:spMkLst>
            <pc:docMk/>
            <pc:sldMk cId="2747833239" sldId="323"/>
            <ac:spMk id="9" creationId="{00000000-0000-0000-0000-000000000000}"/>
          </ac:spMkLst>
        </pc:spChg>
        <pc:picChg chg="mod">
          <ac:chgData name="shery tawfeeq" userId="19a96e0e89ed5f52" providerId="LiveId" clId="{0333E8F5-4CA7-460E-A59D-8A5B61F48FA0}" dt="2023-06-30T20:26:46.645" v="732" actId="1038"/>
          <ac:picMkLst>
            <pc:docMk/>
            <pc:sldMk cId="2747833239" sldId="323"/>
            <ac:picMk id="8" creationId="{4F2976E9-9E88-1185-3ED0-EF5F3C38ECD4}"/>
          </ac:picMkLst>
        </pc:picChg>
      </pc:sldChg>
      <pc:sldChg chg="modSp mod">
        <pc:chgData name="shery tawfeeq" userId="19a96e0e89ed5f52" providerId="LiveId" clId="{0333E8F5-4CA7-460E-A59D-8A5B61F48FA0}" dt="2023-06-30T20:28:42.675" v="1637" actId="1037"/>
        <pc:sldMkLst>
          <pc:docMk/>
          <pc:sldMk cId="2326335424" sldId="364"/>
        </pc:sldMkLst>
        <pc:spChg chg="mod">
          <ac:chgData name="shery tawfeeq" userId="19a96e0e89ed5f52" providerId="LiveId" clId="{0333E8F5-4CA7-460E-A59D-8A5B61F48FA0}" dt="2023-06-30T20:28:38.491" v="1628" actId="1036"/>
          <ac:spMkLst>
            <pc:docMk/>
            <pc:sldMk cId="2326335424" sldId="364"/>
            <ac:spMk id="9" creationId="{00000000-0000-0000-0000-000000000000}"/>
          </ac:spMkLst>
        </pc:spChg>
        <pc:picChg chg="mod">
          <ac:chgData name="shery tawfeeq" userId="19a96e0e89ed5f52" providerId="LiveId" clId="{0333E8F5-4CA7-460E-A59D-8A5B61F48FA0}" dt="2023-06-30T20:28:42.675" v="1637" actId="1037"/>
          <ac:picMkLst>
            <pc:docMk/>
            <pc:sldMk cId="2326335424" sldId="364"/>
            <ac:picMk id="8" creationId="{DECA91B4-F34F-7259-11A5-C269B36BF2E2}"/>
          </ac:picMkLst>
        </pc:picChg>
      </pc:sldChg>
      <pc:sldChg chg="modSp mod">
        <pc:chgData name="shery tawfeeq" userId="19a96e0e89ed5f52" providerId="LiveId" clId="{0333E8F5-4CA7-460E-A59D-8A5B61F48FA0}" dt="2023-06-30T20:29:09.042" v="1836" actId="1038"/>
        <pc:sldMkLst>
          <pc:docMk/>
          <pc:sldMk cId="241318379" sldId="366"/>
        </pc:sldMkLst>
        <pc:spChg chg="mod">
          <ac:chgData name="shery tawfeeq" userId="19a96e0e89ed5f52" providerId="LiveId" clId="{0333E8F5-4CA7-460E-A59D-8A5B61F48FA0}" dt="2023-06-30T20:29:09.042" v="1836" actId="1038"/>
          <ac:spMkLst>
            <pc:docMk/>
            <pc:sldMk cId="241318379" sldId="366"/>
            <ac:spMk id="9" creationId="{00000000-0000-0000-0000-000000000000}"/>
          </ac:spMkLst>
        </pc:spChg>
        <pc:picChg chg="mod">
          <ac:chgData name="shery tawfeeq" userId="19a96e0e89ed5f52" providerId="LiveId" clId="{0333E8F5-4CA7-460E-A59D-8A5B61F48FA0}" dt="2023-06-30T20:28:58.789" v="1756" actId="1036"/>
          <ac:picMkLst>
            <pc:docMk/>
            <pc:sldMk cId="241318379" sldId="366"/>
            <ac:picMk id="8" creationId="{86F8B9D6-4796-9980-A2D8-B9ABA88017E3}"/>
          </ac:picMkLst>
        </pc:picChg>
      </pc:sldChg>
      <pc:sldChg chg="modSp mod">
        <pc:chgData name="shery tawfeeq" userId="19a96e0e89ed5f52" providerId="LiveId" clId="{0333E8F5-4CA7-460E-A59D-8A5B61F48FA0}" dt="2023-06-30T20:27:48.053" v="1196" actId="1038"/>
        <pc:sldMkLst>
          <pc:docMk/>
          <pc:sldMk cId="1048637710" sldId="369"/>
        </pc:sldMkLst>
        <pc:spChg chg="mod">
          <ac:chgData name="shery tawfeeq" userId="19a96e0e89ed5f52" providerId="LiveId" clId="{0333E8F5-4CA7-460E-A59D-8A5B61F48FA0}" dt="2023-06-30T20:27:43.468" v="1185" actId="1038"/>
          <ac:spMkLst>
            <pc:docMk/>
            <pc:sldMk cId="1048637710" sldId="369"/>
            <ac:spMk id="9" creationId="{00000000-0000-0000-0000-000000000000}"/>
          </ac:spMkLst>
        </pc:spChg>
        <pc:picChg chg="mod">
          <ac:chgData name="shery tawfeeq" userId="19a96e0e89ed5f52" providerId="LiveId" clId="{0333E8F5-4CA7-460E-A59D-8A5B61F48FA0}" dt="2023-06-30T20:27:48.053" v="1196" actId="1038"/>
          <ac:picMkLst>
            <pc:docMk/>
            <pc:sldMk cId="1048637710" sldId="369"/>
            <ac:picMk id="8" creationId="{9712165C-CA3C-3D18-C5B6-A16ABB6792CE}"/>
          </ac:picMkLst>
        </pc:picChg>
      </pc:sldChg>
      <pc:sldChg chg="modSp mod">
        <pc:chgData name="shery tawfeeq" userId="19a96e0e89ed5f52" providerId="LiveId" clId="{0333E8F5-4CA7-460E-A59D-8A5B61F48FA0}" dt="2023-06-30T20:28:11.164" v="1410" actId="1036"/>
        <pc:sldMkLst>
          <pc:docMk/>
          <pc:sldMk cId="3440202465" sldId="371"/>
        </pc:sldMkLst>
        <pc:spChg chg="mod">
          <ac:chgData name="shery tawfeeq" userId="19a96e0e89ed5f52" providerId="LiveId" clId="{0333E8F5-4CA7-460E-A59D-8A5B61F48FA0}" dt="2023-06-30T20:28:11.164" v="1410" actId="1036"/>
          <ac:spMkLst>
            <pc:docMk/>
            <pc:sldMk cId="3440202465" sldId="371"/>
            <ac:spMk id="9" creationId="{00000000-0000-0000-0000-000000000000}"/>
          </ac:spMkLst>
        </pc:spChg>
        <pc:picChg chg="mod">
          <ac:chgData name="shery tawfeeq" userId="19a96e0e89ed5f52" providerId="LiveId" clId="{0333E8F5-4CA7-460E-A59D-8A5B61F48FA0}" dt="2023-06-30T20:28:01.757" v="1324" actId="1038"/>
          <ac:picMkLst>
            <pc:docMk/>
            <pc:sldMk cId="3440202465" sldId="371"/>
            <ac:picMk id="8" creationId="{C4B1C047-4773-7575-0790-62CCCEDA7BBF}"/>
          </ac:picMkLst>
        </pc:picChg>
      </pc:sldChg>
      <pc:sldChg chg="modSp mod">
        <pc:chgData name="shery tawfeeq" userId="19a96e0e89ed5f52" providerId="LiveId" clId="{0333E8F5-4CA7-460E-A59D-8A5B61F48FA0}" dt="2023-06-30T20:29:15.934" v="1840" actId="1038"/>
        <pc:sldMkLst>
          <pc:docMk/>
          <pc:sldMk cId="2772326198" sldId="372"/>
        </pc:sldMkLst>
        <pc:picChg chg="mod">
          <ac:chgData name="shery tawfeeq" userId="19a96e0e89ed5f52" providerId="LiveId" clId="{0333E8F5-4CA7-460E-A59D-8A5B61F48FA0}" dt="2023-06-30T20:29:15.934" v="1840" actId="1038"/>
          <ac:picMkLst>
            <pc:docMk/>
            <pc:sldMk cId="2772326198" sldId="372"/>
            <ac:picMk id="11" creationId="{31DDCEA0-E022-4806-81FF-C970C0354D57}"/>
          </ac:picMkLst>
        </pc:picChg>
      </pc:sldChg>
      <pc:sldChg chg="modSp mod">
        <pc:chgData name="shery tawfeeq" userId="19a96e0e89ed5f52" providerId="LiveId" clId="{0333E8F5-4CA7-460E-A59D-8A5B61F48FA0}" dt="2023-06-30T20:29:35.886" v="2033" actId="1037"/>
        <pc:sldMkLst>
          <pc:docMk/>
          <pc:sldMk cId="4257917650" sldId="373"/>
        </pc:sldMkLst>
        <pc:spChg chg="mod">
          <ac:chgData name="shery tawfeeq" userId="19a96e0e89ed5f52" providerId="LiveId" clId="{0333E8F5-4CA7-460E-A59D-8A5B61F48FA0}" dt="2023-06-30T20:29:35.886" v="2033" actId="1037"/>
          <ac:spMkLst>
            <pc:docMk/>
            <pc:sldMk cId="4257917650" sldId="373"/>
            <ac:spMk id="14" creationId="{4D2FA32C-F4DD-491F-AB09-30EC78D9E19E}"/>
          </ac:spMkLst>
        </pc:spChg>
        <pc:picChg chg="mod">
          <ac:chgData name="shery tawfeeq" userId="19a96e0e89ed5f52" providerId="LiveId" clId="{0333E8F5-4CA7-460E-A59D-8A5B61F48FA0}" dt="2023-06-30T20:29:28.402" v="1969" actId="1036"/>
          <ac:picMkLst>
            <pc:docMk/>
            <pc:sldMk cId="4257917650" sldId="373"/>
            <ac:picMk id="15" creationId="{9F22F096-8873-F141-5AA0-23D73620DB24}"/>
          </ac:picMkLst>
        </pc:picChg>
      </pc:sldChg>
      <pc:sldChg chg="modSp mod">
        <pc:chgData name="shery tawfeeq" userId="19a96e0e89ed5f52" providerId="LiveId" clId="{0333E8F5-4CA7-460E-A59D-8A5B61F48FA0}" dt="2023-06-30T20:29:58.641" v="2225" actId="1036"/>
        <pc:sldMkLst>
          <pc:docMk/>
          <pc:sldMk cId="1229114839" sldId="375"/>
        </pc:sldMkLst>
        <pc:spChg chg="mod">
          <ac:chgData name="shery tawfeeq" userId="19a96e0e89ed5f52" providerId="LiveId" clId="{0333E8F5-4CA7-460E-A59D-8A5B61F48FA0}" dt="2023-06-30T20:29:58.641" v="2225" actId="1036"/>
          <ac:spMkLst>
            <pc:docMk/>
            <pc:sldMk cId="1229114839" sldId="375"/>
            <ac:spMk id="14" creationId="{4D2FA32C-F4DD-491F-AB09-30EC78D9E19E}"/>
          </ac:spMkLst>
        </pc:spChg>
        <pc:picChg chg="mod">
          <ac:chgData name="shery tawfeeq" userId="19a96e0e89ed5f52" providerId="LiveId" clId="{0333E8F5-4CA7-460E-A59D-8A5B61F48FA0}" dt="2023-06-30T20:29:44.946" v="2138" actId="1038"/>
          <ac:picMkLst>
            <pc:docMk/>
            <pc:sldMk cId="1229114839" sldId="375"/>
            <ac:picMk id="11" creationId="{AC0A0CFC-F8E3-6F8B-CBA0-D113CC0723D4}"/>
          </ac:picMkLst>
        </pc:picChg>
      </pc:sldChg>
      <pc:sldChg chg="modSp mod">
        <pc:chgData name="shery tawfeeq" userId="19a96e0e89ed5f52" providerId="LiveId" clId="{0333E8F5-4CA7-460E-A59D-8A5B61F48FA0}" dt="2023-06-30T20:30:23.713" v="2419" actId="1038"/>
        <pc:sldMkLst>
          <pc:docMk/>
          <pc:sldMk cId="2146216510" sldId="377"/>
        </pc:sldMkLst>
        <pc:spChg chg="mod">
          <ac:chgData name="shery tawfeeq" userId="19a96e0e89ed5f52" providerId="LiveId" clId="{0333E8F5-4CA7-460E-A59D-8A5B61F48FA0}" dt="2023-06-30T20:30:23.713" v="2419" actId="1038"/>
          <ac:spMkLst>
            <pc:docMk/>
            <pc:sldMk cId="2146216510" sldId="377"/>
            <ac:spMk id="14" creationId="{4D2FA32C-F4DD-491F-AB09-30EC78D9E19E}"/>
          </ac:spMkLst>
        </pc:spChg>
        <pc:picChg chg="mod">
          <ac:chgData name="shery tawfeeq" userId="19a96e0e89ed5f52" providerId="LiveId" clId="{0333E8F5-4CA7-460E-A59D-8A5B61F48FA0}" dt="2023-06-30T20:30:13.083" v="2344" actId="1038"/>
          <ac:picMkLst>
            <pc:docMk/>
            <pc:sldMk cId="2146216510" sldId="377"/>
            <ac:picMk id="11" creationId="{82B8B921-C2B5-AD92-1152-934F55D3EDFD}"/>
          </ac:picMkLst>
        </pc:picChg>
      </pc:sldChg>
      <pc:sldChg chg="modSp mod">
        <pc:chgData name="shery tawfeeq" userId="19a96e0e89ed5f52" providerId="LiveId" clId="{0333E8F5-4CA7-460E-A59D-8A5B61F48FA0}" dt="2023-06-30T20:30:48.140" v="2631" actId="1037"/>
        <pc:sldMkLst>
          <pc:docMk/>
          <pc:sldMk cId="1503529492" sldId="379"/>
        </pc:sldMkLst>
        <pc:spChg chg="mod">
          <ac:chgData name="shery tawfeeq" userId="19a96e0e89ed5f52" providerId="LiveId" clId="{0333E8F5-4CA7-460E-A59D-8A5B61F48FA0}" dt="2023-06-30T20:30:44.263" v="2623" actId="1038"/>
          <ac:spMkLst>
            <pc:docMk/>
            <pc:sldMk cId="1503529492" sldId="379"/>
            <ac:spMk id="14" creationId="{4D2FA32C-F4DD-491F-AB09-30EC78D9E19E}"/>
          </ac:spMkLst>
        </pc:spChg>
        <pc:picChg chg="mod">
          <ac:chgData name="shery tawfeeq" userId="19a96e0e89ed5f52" providerId="LiveId" clId="{0333E8F5-4CA7-460E-A59D-8A5B61F48FA0}" dt="2023-06-30T20:30:48.140" v="2631" actId="1037"/>
          <ac:picMkLst>
            <pc:docMk/>
            <pc:sldMk cId="1503529492" sldId="379"/>
            <ac:picMk id="11" creationId="{E66235E0-1A55-D8E6-E708-A8A3F1B07FC4}"/>
          </ac:picMkLst>
        </pc:picChg>
      </pc:sldChg>
      <pc:sldChg chg="modSp mod">
        <pc:chgData name="shery tawfeeq" userId="19a96e0e89ed5f52" providerId="LiveId" clId="{0333E8F5-4CA7-460E-A59D-8A5B61F48FA0}" dt="2023-06-30T20:31:13.942" v="2840" actId="1035"/>
        <pc:sldMkLst>
          <pc:docMk/>
          <pc:sldMk cId="3291223551" sldId="381"/>
        </pc:sldMkLst>
        <pc:spChg chg="mod">
          <ac:chgData name="shery tawfeeq" userId="19a96e0e89ed5f52" providerId="LiveId" clId="{0333E8F5-4CA7-460E-A59D-8A5B61F48FA0}" dt="2023-06-30T20:31:13.942" v="2840" actId="1035"/>
          <ac:spMkLst>
            <pc:docMk/>
            <pc:sldMk cId="3291223551" sldId="381"/>
            <ac:spMk id="14" creationId="{4D2FA32C-F4DD-491F-AB09-30EC78D9E19E}"/>
          </ac:spMkLst>
        </pc:spChg>
        <pc:picChg chg="mod">
          <ac:chgData name="shery tawfeeq" userId="19a96e0e89ed5f52" providerId="LiveId" clId="{0333E8F5-4CA7-460E-A59D-8A5B61F48FA0}" dt="2023-06-30T20:31:05.817" v="2775" actId="1038"/>
          <ac:picMkLst>
            <pc:docMk/>
            <pc:sldMk cId="3291223551" sldId="381"/>
            <ac:picMk id="11" creationId="{F7BFDF1B-C9D3-0ACF-429E-E34BA4D5ABBB}"/>
          </ac:picMkLst>
        </pc:picChg>
      </pc:sldChg>
      <pc:sldChg chg="modSp mod">
        <pc:chgData name="shery tawfeeq" userId="19a96e0e89ed5f52" providerId="LiveId" clId="{0333E8F5-4CA7-460E-A59D-8A5B61F48FA0}" dt="2023-06-30T20:31:50.819" v="3144" actId="1037"/>
        <pc:sldMkLst>
          <pc:docMk/>
          <pc:sldMk cId="2802275224" sldId="383"/>
        </pc:sldMkLst>
        <pc:spChg chg="mod">
          <ac:chgData name="shery tawfeeq" userId="19a96e0e89ed5f52" providerId="LiveId" clId="{0333E8F5-4CA7-460E-A59D-8A5B61F48FA0}" dt="2023-06-30T20:31:50.819" v="3144" actId="1037"/>
          <ac:spMkLst>
            <pc:docMk/>
            <pc:sldMk cId="2802275224" sldId="383"/>
            <ac:spMk id="14" creationId="{4D2FA32C-F4DD-491F-AB09-30EC78D9E19E}"/>
          </ac:spMkLst>
        </pc:spChg>
        <pc:picChg chg="mod">
          <ac:chgData name="shery tawfeeq" userId="19a96e0e89ed5f52" providerId="LiveId" clId="{0333E8F5-4CA7-460E-A59D-8A5B61F48FA0}" dt="2023-06-30T20:31:37.429" v="3050" actId="1036"/>
          <ac:picMkLst>
            <pc:docMk/>
            <pc:sldMk cId="2802275224" sldId="383"/>
            <ac:picMk id="11" creationId="{260550C4-E630-D39B-495F-2B4DD6B17F24}"/>
          </ac:picMkLst>
        </pc:picChg>
      </pc:sldChg>
      <pc:sldChg chg="modSp mod">
        <pc:chgData name="shery tawfeeq" userId="19a96e0e89ed5f52" providerId="LiveId" clId="{0333E8F5-4CA7-460E-A59D-8A5B61F48FA0}" dt="2023-06-30T20:32:16.444" v="3378" actId="1037"/>
        <pc:sldMkLst>
          <pc:docMk/>
          <pc:sldMk cId="1293825475" sldId="385"/>
        </pc:sldMkLst>
        <pc:spChg chg="mod">
          <ac:chgData name="shery tawfeeq" userId="19a96e0e89ed5f52" providerId="LiveId" clId="{0333E8F5-4CA7-460E-A59D-8A5B61F48FA0}" dt="2023-06-30T20:32:16.444" v="3378" actId="1037"/>
          <ac:spMkLst>
            <pc:docMk/>
            <pc:sldMk cId="1293825475" sldId="385"/>
            <ac:spMk id="14" creationId="{4D2FA32C-F4DD-491F-AB09-30EC78D9E19E}"/>
          </ac:spMkLst>
        </pc:spChg>
        <pc:picChg chg="mod">
          <ac:chgData name="shery tawfeeq" userId="19a96e0e89ed5f52" providerId="LiveId" clId="{0333E8F5-4CA7-460E-A59D-8A5B61F48FA0}" dt="2023-06-30T20:32:06.118" v="3305" actId="1038"/>
          <ac:picMkLst>
            <pc:docMk/>
            <pc:sldMk cId="1293825475" sldId="385"/>
            <ac:picMk id="12" creationId="{08553E58-0968-7DAB-A7F0-6EE6933A6B75}"/>
          </ac:picMkLst>
        </pc:picChg>
      </pc:sldChg>
      <pc:sldChg chg="modSp mod">
        <pc:chgData name="shery tawfeeq" userId="19a96e0e89ed5f52" providerId="LiveId" clId="{0333E8F5-4CA7-460E-A59D-8A5B61F48FA0}" dt="2023-06-30T20:32:41.436" v="3598" actId="1035"/>
        <pc:sldMkLst>
          <pc:docMk/>
          <pc:sldMk cId="3074429498" sldId="387"/>
        </pc:sldMkLst>
        <pc:spChg chg="mod">
          <ac:chgData name="shery tawfeeq" userId="19a96e0e89ed5f52" providerId="LiveId" clId="{0333E8F5-4CA7-460E-A59D-8A5B61F48FA0}" dt="2023-06-30T20:32:41.436" v="3598" actId="1035"/>
          <ac:spMkLst>
            <pc:docMk/>
            <pc:sldMk cId="3074429498" sldId="387"/>
            <ac:spMk id="14" creationId="{4D2FA32C-F4DD-491F-AB09-30EC78D9E19E}"/>
          </ac:spMkLst>
        </pc:spChg>
        <pc:picChg chg="mod">
          <ac:chgData name="shery tawfeeq" userId="19a96e0e89ed5f52" providerId="LiveId" clId="{0333E8F5-4CA7-460E-A59D-8A5B61F48FA0}" dt="2023-06-30T20:32:28.360" v="3510" actId="1038"/>
          <ac:picMkLst>
            <pc:docMk/>
            <pc:sldMk cId="3074429498" sldId="387"/>
            <ac:picMk id="12" creationId="{D1CF11F3-743D-4650-401C-1FD7C640776F}"/>
          </ac:picMkLst>
        </pc:picChg>
      </pc:sldChg>
    </pc:docChg>
  </pc:docChgLst>
  <pc:docChgLst>
    <pc:chgData name="shery tawfeeq" userId="19a96e0e89ed5f52" providerId="LiveId" clId="{05CEFBD1-1FB0-4558-8A51-1A7AC2C7E801}"/>
    <pc:docChg chg="undo custSel modSld">
      <pc:chgData name="shery tawfeeq" userId="19a96e0e89ed5f52" providerId="LiveId" clId="{05CEFBD1-1FB0-4558-8A51-1A7AC2C7E801}" dt="2024-07-04T22:28:27.676" v="639" actId="1035"/>
      <pc:docMkLst>
        <pc:docMk/>
      </pc:docMkLst>
      <pc:sldChg chg="addSp delSp modSp mod">
        <pc:chgData name="shery tawfeeq" userId="19a96e0e89ed5f52" providerId="LiveId" clId="{05CEFBD1-1FB0-4558-8A51-1A7AC2C7E801}" dt="2024-07-04T21:37:51.139" v="54" actId="1035"/>
        <pc:sldMkLst>
          <pc:docMk/>
          <pc:sldMk cId="2586834508" sldId="257"/>
        </pc:sldMkLst>
        <pc:picChg chg="add mod">
          <ac:chgData name="shery tawfeeq" userId="19a96e0e89ed5f52" providerId="LiveId" clId="{05CEFBD1-1FB0-4558-8A51-1A7AC2C7E801}" dt="2024-07-04T21:37:51.139" v="54" actId="1035"/>
          <ac:picMkLst>
            <pc:docMk/>
            <pc:sldMk cId="2586834508" sldId="257"/>
            <ac:picMk id="5" creationId="{5893BE91-95C5-5F0A-E45F-22FBA4B8B599}"/>
          </ac:picMkLst>
        </pc:picChg>
        <pc:picChg chg="del">
          <ac:chgData name="shery tawfeeq" userId="19a96e0e89ed5f52" providerId="LiveId" clId="{05CEFBD1-1FB0-4558-8A51-1A7AC2C7E801}" dt="2024-07-04T21:36:03.952" v="0" actId="478"/>
          <ac:picMkLst>
            <pc:docMk/>
            <pc:sldMk cId="2586834508" sldId="257"/>
            <ac:picMk id="6" creationId="{00000000-0000-0000-0000-000000000000}"/>
          </ac:picMkLst>
        </pc:picChg>
      </pc:sldChg>
      <pc:sldChg chg="addSp delSp modSp mod">
        <pc:chgData name="shery tawfeeq" userId="19a96e0e89ed5f52" providerId="LiveId" clId="{05CEFBD1-1FB0-4558-8A51-1A7AC2C7E801}" dt="2024-07-04T21:45:56.239" v="591"/>
        <pc:sldMkLst>
          <pc:docMk/>
          <pc:sldMk cId="29220247" sldId="276"/>
        </pc:sldMkLst>
        <pc:picChg chg="add mod">
          <ac:chgData name="shery tawfeeq" userId="19a96e0e89ed5f52" providerId="LiveId" clId="{05CEFBD1-1FB0-4558-8A51-1A7AC2C7E801}" dt="2024-07-04T21:45:56.239" v="591"/>
          <ac:picMkLst>
            <pc:docMk/>
            <pc:sldMk cId="29220247" sldId="276"/>
            <ac:picMk id="3" creationId="{CFF315BE-586F-EAFD-FD47-D46BC39B2EE2}"/>
          </ac:picMkLst>
        </pc:picChg>
        <pc:picChg chg="del">
          <ac:chgData name="shery tawfeeq" userId="19a96e0e89ed5f52" providerId="LiveId" clId="{05CEFBD1-1FB0-4558-8A51-1A7AC2C7E801}" dt="2024-07-04T21:45:55.576" v="590" actId="478"/>
          <ac:picMkLst>
            <pc:docMk/>
            <pc:sldMk cId="29220247" sldId="276"/>
            <ac:picMk id="6" creationId="{00000000-0000-0000-0000-000000000000}"/>
          </ac:picMkLst>
        </pc:picChg>
      </pc:sldChg>
      <pc:sldChg chg="addSp delSp modSp mod">
        <pc:chgData name="shery tawfeeq" userId="19a96e0e89ed5f52" providerId="LiveId" clId="{05CEFBD1-1FB0-4558-8A51-1A7AC2C7E801}" dt="2024-07-04T21:41:17.436" v="159"/>
        <pc:sldMkLst>
          <pc:docMk/>
          <pc:sldMk cId="2013942719" sldId="277"/>
        </pc:sldMkLst>
        <pc:picChg chg="add mod">
          <ac:chgData name="shery tawfeeq" userId="19a96e0e89ed5f52" providerId="LiveId" clId="{05CEFBD1-1FB0-4558-8A51-1A7AC2C7E801}" dt="2024-07-04T21:41:17.436" v="159"/>
          <ac:picMkLst>
            <pc:docMk/>
            <pc:sldMk cId="2013942719" sldId="277"/>
            <ac:picMk id="5" creationId="{C136CA8F-D9D2-F911-1A6F-75593A87E1EA}"/>
          </ac:picMkLst>
        </pc:picChg>
        <pc:picChg chg="del">
          <ac:chgData name="shery tawfeeq" userId="19a96e0e89ed5f52" providerId="LiveId" clId="{05CEFBD1-1FB0-4558-8A51-1A7AC2C7E801}" dt="2024-07-04T21:41:14.848" v="158" actId="478"/>
          <ac:picMkLst>
            <pc:docMk/>
            <pc:sldMk cId="2013942719" sldId="277"/>
            <ac:picMk id="6" creationId="{00000000-0000-0000-0000-000000000000}"/>
          </ac:picMkLst>
        </pc:picChg>
      </pc:sldChg>
      <pc:sldChg chg="addSp delSp modSp mod">
        <pc:chgData name="shery tawfeeq" userId="19a96e0e89ed5f52" providerId="LiveId" clId="{05CEFBD1-1FB0-4558-8A51-1A7AC2C7E801}" dt="2024-07-04T21:39:07.969" v="125"/>
        <pc:sldMkLst>
          <pc:docMk/>
          <pc:sldMk cId="3639395632" sldId="279"/>
        </pc:sldMkLst>
        <pc:picChg chg="del">
          <ac:chgData name="shery tawfeeq" userId="19a96e0e89ed5f52" providerId="LiveId" clId="{05CEFBD1-1FB0-4558-8A51-1A7AC2C7E801}" dt="2024-07-04T21:39:06.983" v="124" actId="478"/>
          <ac:picMkLst>
            <pc:docMk/>
            <pc:sldMk cId="3639395632" sldId="279"/>
            <ac:picMk id="2" creationId="{00000000-0000-0000-0000-000000000000}"/>
          </ac:picMkLst>
        </pc:picChg>
        <pc:picChg chg="add mod">
          <ac:chgData name="shery tawfeeq" userId="19a96e0e89ed5f52" providerId="LiveId" clId="{05CEFBD1-1FB0-4558-8A51-1A7AC2C7E801}" dt="2024-07-04T21:39:07.969" v="125"/>
          <ac:picMkLst>
            <pc:docMk/>
            <pc:sldMk cId="3639395632" sldId="279"/>
            <ac:picMk id="8" creationId="{CB778D48-7184-C113-FC58-C63BA087148D}"/>
          </ac:picMkLst>
        </pc:picChg>
      </pc:sldChg>
      <pc:sldChg chg="addSp delSp modSp mod">
        <pc:chgData name="shery tawfeeq" userId="19a96e0e89ed5f52" providerId="LiveId" clId="{05CEFBD1-1FB0-4558-8A51-1A7AC2C7E801}" dt="2024-07-04T21:39:37.574" v="131"/>
        <pc:sldMkLst>
          <pc:docMk/>
          <pc:sldMk cId="4230494244" sldId="282"/>
        </pc:sldMkLst>
        <pc:picChg chg="del">
          <ac:chgData name="shery tawfeeq" userId="19a96e0e89ed5f52" providerId="LiveId" clId="{05CEFBD1-1FB0-4558-8A51-1A7AC2C7E801}" dt="2024-07-04T21:39:36.515" v="130" actId="478"/>
          <ac:picMkLst>
            <pc:docMk/>
            <pc:sldMk cId="4230494244" sldId="282"/>
            <ac:picMk id="2" creationId="{00000000-0000-0000-0000-000000000000}"/>
          </ac:picMkLst>
        </pc:picChg>
        <pc:picChg chg="add mod">
          <ac:chgData name="shery tawfeeq" userId="19a96e0e89ed5f52" providerId="LiveId" clId="{05CEFBD1-1FB0-4558-8A51-1A7AC2C7E801}" dt="2024-07-04T21:39:37.574" v="131"/>
          <ac:picMkLst>
            <pc:docMk/>
            <pc:sldMk cId="4230494244" sldId="282"/>
            <ac:picMk id="8" creationId="{F32031BC-5254-2467-12FD-E6F4230C17FD}"/>
          </ac:picMkLst>
        </pc:picChg>
      </pc:sldChg>
      <pc:sldChg chg="addSp delSp modSp mod">
        <pc:chgData name="shery tawfeeq" userId="19a96e0e89ed5f52" providerId="LiveId" clId="{05CEFBD1-1FB0-4558-8A51-1A7AC2C7E801}" dt="2024-07-04T21:39:42.236" v="133"/>
        <pc:sldMkLst>
          <pc:docMk/>
          <pc:sldMk cId="841396719" sldId="284"/>
        </pc:sldMkLst>
        <pc:picChg chg="del">
          <ac:chgData name="shery tawfeeq" userId="19a96e0e89ed5f52" providerId="LiveId" clId="{05CEFBD1-1FB0-4558-8A51-1A7AC2C7E801}" dt="2024-07-04T21:39:41.239" v="132" actId="478"/>
          <ac:picMkLst>
            <pc:docMk/>
            <pc:sldMk cId="841396719" sldId="284"/>
            <ac:picMk id="2" creationId="{00000000-0000-0000-0000-000000000000}"/>
          </ac:picMkLst>
        </pc:picChg>
        <pc:picChg chg="add mod">
          <ac:chgData name="shery tawfeeq" userId="19a96e0e89ed5f52" providerId="LiveId" clId="{05CEFBD1-1FB0-4558-8A51-1A7AC2C7E801}" dt="2024-07-04T21:39:42.236" v="133"/>
          <ac:picMkLst>
            <pc:docMk/>
            <pc:sldMk cId="841396719" sldId="284"/>
            <ac:picMk id="8" creationId="{601ADDC1-EBED-B5E9-AA04-5F1274369EFE}"/>
          </ac:picMkLst>
        </pc:picChg>
      </pc:sldChg>
      <pc:sldChg chg="addSp delSp modSp mod">
        <pc:chgData name="shery tawfeeq" userId="19a96e0e89ed5f52" providerId="LiveId" clId="{05CEFBD1-1FB0-4558-8A51-1A7AC2C7E801}" dt="2024-07-04T21:39:50.098" v="135"/>
        <pc:sldMkLst>
          <pc:docMk/>
          <pc:sldMk cId="278825098" sldId="285"/>
        </pc:sldMkLst>
        <pc:picChg chg="del">
          <ac:chgData name="shery tawfeeq" userId="19a96e0e89ed5f52" providerId="LiveId" clId="{05CEFBD1-1FB0-4558-8A51-1A7AC2C7E801}" dt="2024-07-04T21:39:49.256" v="134" actId="478"/>
          <ac:picMkLst>
            <pc:docMk/>
            <pc:sldMk cId="278825098" sldId="285"/>
            <ac:picMk id="2" creationId="{00000000-0000-0000-0000-000000000000}"/>
          </ac:picMkLst>
        </pc:picChg>
        <pc:picChg chg="add mod">
          <ac:chgData name="shery tawfeeq" userId="19a96e0e89ed5f52" providerId="LiveId" clId="{05CEFBD1-1FB0-4558-8A51-1A7AC2C7E801}" dt="2024-07-04T21:39:50.098" v="135"/>
          <ac:picMkLst>
            <pc:docMk/>
            <pc:sldMk cId="278825098" sldId="285"/>
            <ac:picMk id="8" creationId="{27ECE9BD-DA2D-A3D0-DD0B-DEC39AD1E7E2}"/>
          </ac:picMkLst>
        </pc:picChg>
      </pc:sldChg>
      <pc:sldChg chg="addSp delSp modSp mod">
        <pc:chgData name="shery tawfeeq" userId="19a96e0e89ed5f52" providerId="LiveId" clId="{05CEFBD1-1FB0-4558-8A51-1A7AC2C7E801}" dt="2024-07-04T21:40:15.706" v="143"/>
        <pc:sldMkLst>
          <pc:docMk/>
          <pc:sldMk cId="1910255320" sldId="286"/>
        </pc:sldMkLst>
        <pc:picChg chg="del">
          <ac:chgData name="shery tawfeeq" userId="19a96e0e89ed5f52" providerId="LiveId" clId="{05CEFBD1-1FB0-4558-8A51-1A7AC2C7E801}" dt="2024-07-04T21:40:14.959" v="142" actId="478"/>
          <ac:picMkLst>
            <pc:docMk/>
            <pc:sldMk cId="1910255320" sldId="286"/>
            <ac:picMk id="2" creationId="{00000000-0000-0000-0000-000000000000}"/>
          </ac:picMkLst>
        </pc:picChg>
        <pc:picChg chg="add mod">
          <ac:chgData name="shery tawfeeq" userId="19a96e0e89ed5f52" providerId="LiveId" clId="{05CEFBD1-1FB0-4558-8A51-1A7AC2C7E801}" dt="2024-07-04T21:40:15.706" v="143"/>
          <ac:picMkLst>
            <pc:docMk/>
            <pc:sldMk cId="1910255320" sldId="286"/>
            <ac:picMk id="7" creationId="{19DC8B52-C54E-B060-EFB5-24E6EE367946}"/>
          </ac:picMkLst>
        </pc:picChg>
      </pc:sldChg>
      <pc:sldChg chg="addSp delSp modSp mod">
        <pc:chgData name="shery tawfeeq" userId="19a96e0e89ed5f52" providerId="LiveId" clId="{05CEFBD1-1FB0-4558-8A51-1A7AC2C7E801}" dt="2024-07-04T21:40:27.929" v="147"/>
        <pc:sldMkLst>
          <pc:docMk/>
          <pc:sldMk cId="4181202611" sldId="287"/>
        </pc:sldMkLst>
        <pc:picChg chg="del">
          <ac:chgData name="shery tawfeeq" userId="19a96e0e89ed5f52" providerId="LiveId" clId="{05CEFBD1-1FB0-4558-8A51-1A7AC2C7E801}" dt="2024-07-04T21:40:27.044" v="146" actId="478"/>
          <ac:picMkLst>
            <pc:docMk/>
            <pc:sldMk cId="4181202611" sldId="287"/>
            <ac:picMk id="2" creationId="{00000000-0000-0000-0000-000000000000}"/>
          </ac:picMkLst>
        </pc:picChg>
        <pc:picChg chg="add mod">
          <ac:chgData name="shery tawfeeq" userId="19a96e0e89ed5f52" providerId="LiveId" clId="{05CEFBD1-1FB0-4558-8A51-1A7AC2C7E801}" dt="2024-07-04T21:40:27.929" v="147"/>
          <ac:picMkLst>
            <pc:docMk/>
            <pc:sldMk cId="4181202611" sldId="287"/>
            <ac:picMk id="8" creationId="{AECE614B-4DCF-7071-92E8-10FD4D2971F0}"/>
          </ac:picMkLst>
        </pc:picChg>
      </pc:sldChg>
      <pc:sldChg chg="addSp delSp modSp mod">
        <pc:chgData name="shery tawfeeq" userId="19a96e0e89ed5f52" providerId="LiveId" clId="{05CEFBD1-1FB0-4558-8A51-1A7AC2C7E801}" dt="2024-07-04T21:39:20.085" v="129"/>
        <pc:sldMkLst>
          <pc:docMk/>
          <pc:sldMk cId="1588500542" sldId="288"/>
        </pc:sldMkLst>
        <pc:picChg chg="add mod">
          <ac:chgData name="shery tawfeeq" userId="19a96e0e89ed5f52" providerId="LiveId" clId="{05CEFBD1-1FB0-4558-8A51-1A7AC2C7E801}" dt="2024-07-04T21:39:20.085" v="129"/>
          <ac:picMkLst>
            <pc:docMk/>
            <pc:sldMk cId="1588500542" sldId="288"/>
            <ac:picMk id="4" creationId="{02AB8BDA-7CF5-2093-057C-68ADC31B088D}"/>
          </ac:picMkLst>
        </pc:picChg>
        <pc:picChg chg="del">
          <ac:chgData name="shery tawfeeq" userId="19a96e0e89ed5f52" providerId="LiveId" clId="{05CEFBD1-1FB0-4558-8A51-1A7AC2C7E801}" dt="2024-07-04T21:39:19.181" v="128" actId="478"/>
          <ac:picMkLst>
            <pc:docMk/>
            <pc:sldMk cId="1588500542" sldId="288"/>
            <ac:picMk id="6" creationId="{00000000-0000-0000-0000-000000000000}"/>
          </ac:picMkLst>
        </pc:picChg>
      </pc:sldChg>
      <pc:sldChg chg="addSp delSp modSp mod">
        <pc:chgData name="shery tawfeeq" userId="19a96e0e89ed5f52" providerId="LiveId" clId="{05CEFBD1-1FB0-4558-8A51-1A7AC2C7E801}" dt="2024-07-04T21:40:32.698" v="149"/>
        <pc:sldMkLst>
          <pc:docMk/>
          <pc:sldMk cId="3737233372" sldId="289"/>
        </pc:sldMkLst>
        <pc:picChg chg="del">
          <ac:chgData name="shery tawfeeq" userId="19a96e0e89ed5f52" providerId="LiveId" clId="{05CEFBD1-1FB0-4558-8A51-1A7AC2C7E801}" dt="2024-07-04T21:40:31.810" v="148" actId="478"/>
          <ac:picMkLst>
            <pc:docMk/>
            <pc:sldMk cId="3737233372" sldId="289"/>
            <ac:picMk id="2" creationId="{00000000-0000-0000-0000-000000000000}"/>
          </ac:picMkLst>
        </pc:picChg>
        <pc:picChg chg="add mod">
          <ac:chgData name="shery tawfeeq" userId="19a96e0e89ed5f52" providerId="LiveId" clId="{05CEFBD1-1FB0-4558-8A51-1A7AC2C7E801}" dt="2024-07-04T21:40:32.698" v="149"/>
          <ac:picMkLst>
            <pc:docMk/>
            <pc:sldMk cId="3737233372" sldId="289"/>
            <ac:picMk id="8" creationId="{DF3BE848-FD88-4784-AEAE-665B3E04787C}"/>
          </ac:picMkLst>
        </pc:picChg>
      </pc:sldChg>
      <pc:sldChg chg="addSp delSp modSp mod">
        <pc:chgData name="shery tawfeeq" userId="19a96e0e89ed5f52" providerId="LiveId" clId="{05CEFBD1-1FB0-4558-8A51-1A7AC2C7E801}" dt="2024-07-04T22:28:13.551" v="623" actId="1036"/>
        <pc:sldMkLst>
          <pc:docMk/>
          <pc:sldMk cId="3729877833" sldId="296"/>
        </pc:sldMkLst>
        <pc:picChg chg="del">
          <ac:chgData name="shery tawfeeq" userId="19a96e0e89ed5f52" providerId="LiveId" clId="{05CEFBD1-1FB0-4558-8A51-1A7AC2C7E801}" dt="2024-07-04T21:42:23.616" v="189" actId="478"/>
          <ac:picMkLst>
            <pc:docMk/>
            <pc:sldMk cId="3729877833" sldId="296"/>
            <ac:picMk id="2" creationId="{00000000-0000-0000-0000-000000000000}"/>
          </ac:picMkLst>
        </pc:picChg>
        <pc:picChg chg="mod">
          <ac:chgData name="shery tawfeeq" userId="19a96e0e89ed5f52" providerId="LiveId" clId="{05CEFBD1-1FB0-4558-8A51-1A7AC2C7E801}" dt="2024-07-04T22:28:09.267" v="614" actId="1035"/>
          <ac:picMkLst>
            <pc:docMk/>
            <pc:sldMk cId="3729877833" sldId="296"/>
            <ac:picMk id="3" creationId="{00000000-0000-0000-0000-000000000000}"/>
          </ac:picMkLst>
        </pc:picChg>
        <pc:picChg chg="add mod">
          <ac:chgData name="shery tawfeeq" userId="19a96e0e89ed5f52" providerId="LiveId" clId="{05CEFBD1-1FB0-4558-8A51-1A7AC2C7E801}" dt="2024-07-04T22:28:13.551" v="623" actId="1036"/>
          <ac:picMkLst>
            <pc:docMk/>
            <pc:sldMk cId="3729877833" sldId="296"/>
            <ac:picMk id="9" creationId="{FEE6D4B8-E3FF-E1EA-459D-68D02D32FECC}"/>
          </ac:picMkLst>
        </pc:picChg>
      </pc:sldChg>
      <pc:sldChg chg="addSp delSp modSp mod">
        <pc:chgData name="shery tawfeeq" userId="19a96e0e89ed5f52" providerId="LiveId" clId="{05CEFBD1-1FB0-4558-8A51-1A7AC2C7E801}" dt="2024-07-04T21:42:12.084" v="188"/>
        <pc:sldMkLst>
          <pc:docMk/>
          <pc:sldMk cId="3703927633" sldId="303"/>
        </pc:sldMkLst>
        <pc:picChg chg="add mod">
          <ac:chgData name="shery tawfeeq" userId="19a96e0e89ed5f52" providerId="LiveId" clId="{05CEFBD1-1FB0-4558-8A51-1A7AC2C7E801}" dt="2024-07-04T21:42:12.084" v="188"/>
          <ac:picMkLst>
            <pc:docMk/>
            <pc:sldMk cId="3703927633" sldId="303"/>
            <ac:picMk id="4" creationId="{B8CC04EE-2118-3EE9-F9D6-B5B966CA58C3}"/>
          </ac:picMkLst>
        </pc:picChg>
        <pc:picChg chg="del">
          <ac:chgData name="shery tawfeeq" userId="19a96e0e89ed5f52" providerId="LiveId" clId="{05CEFBD1-1FB0-4558-8A51-1A7AC2C7E801}" dt="2024-07-04T21:42:11.315" v="187" actId="478"/>
          <ac:picMkLst>
            <pc:docMk/>
            <pc:sldMk cId="3703927633" sldId="303"/>
            <ac:picMk id="6" creationId="{00000000-0000-0000-0000-000000000000}"/>
          </ac:picMkLst>
        </pc:picChg>
      </pc:sldChg>
      <pc:sldChg chg="addSp delSp modSp mod">
        <pc:chgData name="shery tawfeeq" userId="19a96e0e89ed5f52" providerId="LiveId" clId="{05CEFBD1-1FB0-4558-8A51-1A7AC2C7E801}" dt="2024-07-04T22:27:30.973" v="595" actId="1036"/>
        <pc:sldMkLst>
          <pc:docMk/>
          <pc:sldMk cId="2381692315" sldId="320"/>
        </pc:sldMkLst>
        <pc:picChg chg="del">
          <ac:chgData name="shery tawfeeq" userId="19a96e0e89ed5f52" providerId="LiveId" clId="{05CEFBD1-1FB0-4558-8A51-1A7AC2C7E801}" dt="2024-07-04T21:46:03.527" v="592" actId="478"/>
          <ac:picMkLst>
            <pc:docMk/>
            <pc:sldMk cId="2381692315" sldId="320"/>
            <ac:picMk id="2" creationId="{00000000-0000-0000-0000-000000000000}"/>
          </ac:picMkLst>
        </pc:picChg>
        <pc:picChg chg="add mod">
          <ac:chgData name="shery tawfeeq" userId="19a96e0e89ed5f52" providerId="LiveId" clId="{05CEFBD1-1FB0-4558-8A51-1A7AC2C7E801}" dt="2024-07-04T22:27:30.973" v="595" actId="1036"/>
          <ac:picMkLst>
            <pc:docMk/>
            <pc:sldMk cId="2381692315" sldId="320"/>
            <ac:picMk id="8" creationId="{01ED58E1-04F8-AB3D-D50A-62027D83C371}"/>
          </ac:picMkLst>
        </pc:picChg>
      </pc:sldChg>
      <pc:sldChg chg="addSp delSp modSp mod">
        <pc:chgData name="shery tawfeeq" userId="19a96e0e89ed5f52" providerId="LiveId" clId="{05CEFBD1-1FB0-4558-8A51-1A7AC2C7E801}" dt="2024-07-04T21:39:14.613" v="127" actId="478"/>
        <pc:sldMkLst>
          <pc:docMk/>
          <pc:sldMk cId="3383213040" sldId="321"/>
        </pc:sldMkLst>
        <pc:picChg chg="add del mod">
          <ac:chgData name="shery tawfeeq" userId="19a96e0e89ed5f52" providerId="LiveId" clId="{05CEFBD1-1FB0-4558-8A51-1A7AC2C7E801}" dt="2024-07-04T21:39:14.613" v="127" actId="478"/>
          <ac:picMkLst>
            <pc:docMk/>
            <pc:sldMk cId="3383213040" sldId="321"/>
            <ac:picMk id="4" creationId="{DB3AC188-5D93-96DC-F71B-83EC75D06C05}"/>
          </ac:picMkLst>
        </pc:picChg>
        <pc:picChg chg="del">
          <ac:chgData name="shery tawfeeq" userId="19a96e0e89ed5f52" providerId="LiveId" clId="{05CEFBD1-1FB0-4558-8A51-1A7AC2C7E801}" dt="2024-07-04T21:38:00.051" v="55" actId="478"/>
          <ac:picMkLst>
            <pc:docMk/>
            <pc:sldMk cId="3383213040" sldId="321"/>
            <ac:picMk id="6" creationId="{00000000-0000-0000-0000-000000000000}"/>
          </ac:picMkLst>
        </pc:picChg>
      </pc:sldChg>
      <pc:sldChg chg="addSp delSp modSp mod">
        <pc:chgData name="shery tawfeeq" userId="19a96e0e89ed5f52" providerId="LiveId" clId="{05CEFBD1-1FB0-4558-8A51-1A7AC2C7E801}" dt="2024-07-04T21:40:22.354" v="145"/>
        <pc:sldMkLst>
          <pc:docMk/>
          <pc:sldMk cId="2747833239" sldId="323"/>
        </pc:sldMkLst>
        <pc:picChg chg="del">
          <ac:chgData name="shery tawfeeq" userId="19a96e0e89ed5f52" providerId="LiveId" clId="{05CEFBD1-1FB0-4558-8A51-1A7AC2C7E801}" dt="2024-07-04T21:40:21.349" v="144" actId="478"/>
          <ac:picMkLst>
            <pc:docMk/>
            <pc:sldMk cId="2747833239" sldId="323"/>
            <ac:picMk id="2" creationId="{00000000-0000-0000-0000-000000000000}"/>
          </ac:picMkLst>
        </pc:picChg>
        <pc:picChg chg="add mod">
          <ac:chgData name="shery tawfeeq" userId="19a96e0e89ed5f52" providerId="LiveId" clId="{05CEFBD1-1FB0-4558-8A51-1A7AC2C7E801}" dt="2024-07-04T21:40:22.354" v="145"/>
          <ac:picMkLst>
            <pc:docMk/>
            <pc:sldMk cId="2747833239" sldId="323"/>
            <ac:picMk id="7" creationId="{241B8734-4985-21FF-ADD3-B2E1C856B0A6}"/>
          </ac:picMkLst>
        </pc:picChg>
      </pc:sldChg>
      <pc:sldChg chg="addSp delSp modSp mod">
        <pc:chgData name="shery tawfeeq" userId="19a96e0e89ed5f52" providerId="LiveId" clId="{05CEFBD1-1FB0-4558-8A51-1A7AC2C7E801}" dt="2024-07-04T21:38:53.283" v="123" actId="1038"/>
        <pc:sldMkLst>
          <pc:docMk/>
          <pc:sldMk cId="2989280964" sldId="350"/>
        </pc:sldMkLst>
        <pc:picChg chg="del">
          <ac:chgData name="shery tawfeeq" userId="19a96e0e89ed5f52" providerId="LiveId" clId="{05CEFBD1-1FB0-4558-8A51-1A7AC2C7E801}" dt="2024-07-04T21:38:13.958" v="88" actId="478"/>
          <ac:picMkLst>
            <pc:docMk/>
            <pc:sldMk cId="2989280964" sldId="350"/>
            <ac:picMk id="2" creationId="{00000000-0000-0000-0000-000000000000}"/>
          </ac:picMkLst>
        </pc:picChg>
        <pc:picChg chg="add mod modCrop">
          <ac:chgData name="shery tawfeeq" userId="19a96e0e89ed5f52" providerId="LiveId" clId="{05CEFBD1-1FB0-4558-8A51-1A7AC2C7E801}" dt="2024-07-04T21:38:53.283" v="123" actId="1038"/>
          <ac:picMkLst>
            <pc:docMk/>
            <pc:sldMk cId="2989280964" sldId="350"/>
            <ac:picMk id="8" creationId="{B4D53409-C413-5592-C101-CE5971E0D6FF}"/>
          </ac:picMkLst>
        </pc:picChg>
      </pc:sldChg>
      <pc:sldChg chg="addSp delSp modSp mod">
        <pc:chgData name="shery tawfeeq" userId="19a96e0e89ed5f52" providerId="LiveId" clId="{05CEFBD1-1FB0-4558-8A51-1A7AC2C7E801}" dt="2024-07-04T21:40:37.212" v="151"/>
        <pc:sldMkLst>
          <pc:docMk/>
          <pc:sldMk cId="1968530839" sldId="351"/>
        </pc:sldMkLst>
        <pc:picChg chg="del">
          <ac:chgData name="shery tawfeeq" userId="19a96e0e89ed5f52" providerId="LiveId" clId="{05CEFBD1-1FB0-4558-8A51-1A7AC2C7E801}" dt="2024-07-04T21:40:36.348" v="150" actId="478"/>
          <ac:picMkLst>
            <pc:docMk/>
            <pc:sldMk cId="1968530839" sldId="351"/>
            <ac:picMk id="2" creationId="{00000000-0000-0000-0000-000000000000}"/>
          </ac:picMkLst>
        </pc:picChg>
        <pc:picChg chg="add mod">
          <ac:chgData name="shery tawfeeq" userId="19a96e0e89ed5f52" providerId="LiveId" clId="{05CEFBD1-1FB0-4558-8A51-1A7AC2C7E801}" dt="2024-07-04T21:40:37.212" v="151"/>
          <ac:picMkLst>
            <pc:docMk/>
            <pc:sldMk cId="1968530839" sldId="351"/>
            <ac:picMk id="7" creationId="{5DB3A51F-7137-9BD9-5E3B-C0895EB53654}"/>
          </ac:picMkLst>
        </pc:picChg>
      </pc:sldChg>
      <pc:sldChg chg="addSp delSp modSp mod">
        <pc:chgData name="shery tawfeeq" userId="19a96e0e89ed5f52" providerId="LiveId" clId="{05CEFBD1-1FB0-4558-8A51-1A7AC2C7E801}" dt="2024-07-04T21:41:30.271" v="166" actId="1036"/>
        <pc:sldMkLst>
          <pc:docMk/>
          <pc:sldMk cId="2679666027" sldId="352"/>
        </pc:sldMkLst>
        <pc:picChg chg="del">
          <ac:chgData name="shery tawfeeq" userId="19a96e0e89ed5f52" providerId="LiveId" clId="{05CEFBD1-1FB0-4558-8A51-1A7AC2C7E801}" dt="2024-07-04T21:41:25.456" v="160" actId="478"/>
          <ac:picMkLst>
            <pc:docMk/>
            <pc:sldMk cId="2679666027" sldId="352"/>
            <ac:picMk id="2" creationId="{00000000-0000-0000-0000-000000000000}"/>
          </ac:picMkLst>
        </pc:picChg>
        <pc:picChg chg="add mod">
          <ac:chgData name="shery tawfeeq" userId="19a96e0e89ed5f52" providerId="LiveId" clId="{05CEFBD1-1FB0-4558-8A51-1A7AC2C7E801}" dt="2024-07-04T21:41:30.271" v="166" actId="1036"/>
          <ac:picMkLst>
            <pc:docMk/>
            <pc:sldMk cId="2679666027" sldId="352"/>
            <ac:picMk id="7" creationId="{30E0B099-47D9-CB23-A122-ADD9A4D9800E}"/>
          </ac:picMkLst>
        </pc:picChg>
      </pc:sldChg>
      <pc:sldChg chg="addSp delSp modSp mod">
        <pc:chgData name="shery tawfeeq" userId="19a96e0e89ed5f52" providerId="LiveId" clId="{05CEFBD1-1FB0-4558-8A51-1A7AC2C7E801}" dt="2024-07-04T22:28:27.676" v="639" actId="1035"/>
        <pc:sldMkLst>
          <pc:docMk/>
          <pc:sldMk cId="2182019332" sldId="353"/>
        </pc:sldMkLst>
        <pc:picChg chg="del">
          <ac:chgData name="shery tawfeeq" userId="19a96e0e89ed5f52" providerId="LiveId" clId="{05CEFBD1-1FB0-4558-8A51-1A7AC2C7E801}" dt="2024-07-04T21:41:34.161" v="167" actId="478"/>
          <ac:picMkLst>
            <pc:docMk/>
            <pc:sldMk cId="2182019332" sldId="353"/>
            <ac:picMk id="2" creationId="{00000000-0000-0000-0000-000000000000}"/>
          </ac:picMkLst>
        </pc:picChg>
        <pc:picChg chg="mod">
          <ac:chgData name="shery tawfeeq" userId="19a96e0e89ed5f52" providerId="LiveId" clId="{05CEFBD1-1FB0-4558-8A51-1A7AC2C7E801}" dt="2024-07-04T22:28:27.676" v="639" actId="1035"/>
          <ac:picMkLst>
            <pc:docMk/>
            <pc:sldMk cId="2182019332" sldId="353"/>
            <ac:picMk id="3" creationId="{00000000-0000-0000-0000-000000000000}"/>
          </ac:picMkLst>
        </pc:picChg>
        <pc:picChg chg="add mod">
          <ac:chgData name="shery tawfeeq" userId="19a96e0e89ed5f52" providerId="LiveId" clId="{05CEFBD1-1FB0-4558-8A51-1A7AC2C7E801}" dt="2024-07-04T21:41:35.127" v="168"/>
          <ac:picMkLst>
            <pc:docMk/>
            <pc:sldMk cId="2182019332" sldId="353"/>
            <ac:picMk id="8" creationId="{19DDDB14-DC57-B98D-744C-B236B731B02A}"/>
          </ac:picMkLst>
        </pc:picChg>
      </pc:sldChg>
      <pc:sldChg chg="addSp delSp modSp mod">
        <pc:chgData name="shery tawfeeq" userId="19a96e0e89ed5f52" providerId="LiveId" clId="{05CEFBD1-1FB0-4558-8A51-1A7AC2C7E801}" dt="2024-07-04T21:40:06.416" v="141" actId="1076"/>
        <pc:sldMkLst>
          <pc:docMk/>
          <pc:sldMk cId="1481149963" sldId="362"/>
        </pc:sldMkLst>
        <pc:picChg chg="del">
          <ac:chgData name="shery tawfeeq" userId="19a96e0e89ed5f52" providerId="LiveId" clId="{05CEFBD1-1FB0-4558-8A51-1A7AC2C7E801}" dt="2024-07-04T21:39:53.779" v="136" actId="478"/>
          <ac:picMkLst>
            <pc:docMk/>
            <pc:sldMk cId="1481149963" sldId="362"/>
            <ac:picMk id="2" creationId="{00000000-0000-0000-0000-000000000000}"/>
          </ac:picMkLst>
        </pc:picChg>
        <pc:picChg chg="add mod">
          <ac:chgData name="shery tawfeeq" userId="19a96e0e89ed5f52" providerId="LiveId" clId="{05CEFBD1-1FB0-4558-8A51-1A7AC2C7E801}" dt="2024-07-04T21:40:06.416" v="141" actId="1076"/>
          <ac:picMkLst>
            <pc:docMk/>
            <pc:sldMk cId="1481149963" sldId="362"/>
            <ac:picMk id="8" creationId="{5233E246-78E9-1F88-CB79-D1F6861D00D3}"/>
          </ac:picMkLst>
        </pc:picChg>
      </pc:sldChg>
      <pc:sldChg chg="addSp delSp modSp mod">
        <pc:chgData name="shery tawfeeq" userId="19a96e0e89ed5f52" providerId="LiveId" clId="{05CEFBD1-1FB0-4558-8A51-1A7AC2C7E801}" dt="2024-07-04T21:41:45.676" v="180" actId="1036"/>
        <pc:sldMkLst>
          <pc:docMk/>
          <pc:sldMk cId="1249143628" sldId="363"/>
        </pc:sldMkLst>
        <pc:picChg chg="del">
          <ac:chgData name="shery tawfeeq" userId="19a96e0e89ed5f52" providerId="LiveId" clId="{05CEFBD1-1FB0-4558-8A51-1A7AC2C7E801}" dt="2024-07-04T21:41:42.163" v="169" actId="478"/>
          <ac:picMkLst>
            <pc:docMk/>
            <pc:sldMk cId="1249143628" sldId="363"/>
            <ac:picMk id="2" creationId="{00000000-0000-0000-0000-000000000000}"/>
          </ac:picMkLst>
        </pc:picChg>
        <pc:picChg chg="add mod">
          <ac:chgData name="shery tawfeeq" userId="19a96e0e89ed5f52" providerId="LiveId" clId="{05CEFBD1-1FB0-4558-8A51-1A7AC2C7E801}" dt="2024-07-04T21:41:45.676" v="180" actId="1036"/>
          <ac:picMkLst>
            <pc:docMk/>
            <pc:sldMk cId="1249143628" sldId="363"/>
            <ac:picMk id="7" creationId="{59593C9D-B3B2-FEA8-F1E3-225DAD7367AE}"/>
          </ac:picMkLst>
        </pc:picChg>
      </pc:sldChg>
      <pc:sldChg chg="addSp delSp modSp mod">
        <pc:chgData name="shery tawfeeq" userId="19a96e0e89ed5f52" providerId="LiveId" clId="{05CEFBD1-1FB0-4558-8A51-1A7AC2C7E801}" dt="2024-07-04T21:41:49.871" v="182"/>
        <pc:sldMkLst>
          <pc:docMk/>
          <pc:sldMk cId="2326335424" sldId="364"/>
        </pc:sldMkLst>
        <pc:picChg chg="del">
          <ac:chgData name="shery tawfeeq" userId="19a96e0e89ed5f52" providerId="LiveId" clId="{05CEFBD1-1FB0-4558-8A51-1A7AC2C7E801}" dt="2024-07-04T21:41:49.047" v="181" actId="478"/>
          <ac:picMkLst>
            <pc:docMk/>
            <pc:sldMk cId="2326335424" sldId="364"/>
            <ac:picMk id="2" creationId="{00000000-0000-0000-0000-000000000000}"/>
          </ac:picMkLst>
        </pc:picChg>
        <pc:picChg chg="add mod">
          <ac:chgData name="shery tawfeeq" userId="19a96e0e89ed5f52" providerId="LiveId" clId="{05CEFBD1-1FB0-4558-8A51-1A7AC2C7E801}" dt="2024-07-04T21:41:49.871" v="182"/>
          <ac:picMkLst>
            <pc:docMk/>
            <pc:sldMk cId="2326335424" sldId="364"/>
            <ac:picMk id="7" creationId="{8529DB90-5325-34A2-0A35-8919EF7662E5}"/>
          </ac:picMkLst>
        </pc:picChg>
      </pc:sldChg>
      <pc:sldChg chg="addSp delSp modSp mod">
        <pc:chgData name="shery tawfeeq" userId="19a96e0e89ed5f52" providerId="LiveId" clId="{05CEFBD1-1FB0-4558-8A51-1A7AC2C7E801}" dt="2024-07-04T21:41:55.475" v="184"/>
        <pc:sldMkLst>
          <pc:docMk/>
          <pc:sldMk cId="1905751309" sldId="365"/>
        </pc:sldMkLst>
        <pc:picChg chg="del">
          <ac:chgData name="shery tawfeeq" userId="19a96e0e89ed5f52" providerId="LiveId" clId="{05CEFBD1-1FB0-4558-8A51-1A7AC2C7E801}" dt="2024-07-04T21:41:54.499" v="183" actId="478"/>
          <ac:picMkLst>
            <pc:docMk/>
            <pc:sldMk cId="1905751309" sldId="365"/>
            <ac:picMk id="2" creationId="{00000000-0000-0000-0000-000000000000}"/>
          </ac:picMkLst>
        </pc:picChg>
        <pc:picChg chg="add mod">
          <ac:chgData name="shery tawfeeq" userId="19a96e0e89ed5f52" providerId="LiveId" clId="{05CEFBD1-1FB0-4558-8A51-1A7AC2C7E801}" dt="2024-07-04T21:41:55.475" v="184"/>
          <ac:picMkLst>
            <pc:docMk/>
            <pc:sldMk cId="1905751309" sldId="365"/>
            <ac:picMk id="7" creationId="{54F2A6AC-D019-9979-E66A-5329C660F9E6}"/>
          </ac:picMkLst>
        </pc:picChg>
      </pc:sldChg>
      <pc:sldChg chg="addSp delSp modSp mod">
        <pc:chgData name="shery tawfeeq" userId="19a96e0e89ed5f52" providerId="LiveId" clId="{05CEFBD1-1FB0-4558-8A51-1A7AC2C7E801}" dt="2024-07-04T21:41:58.743" v="186"/>
        <pc:sldMkLst>
          <pc:docMk/>
          <pc:sldMk cId="241318379" sldId="366"/>
        </pc:sldMkLst>
        <pc:picChg chg="del">
          <ac:chgData name="shery tawfeeq" userId="19a96e0e89ed5f52" providerId="LiveId" clId="{05CEFBD1-1FB0-4558-8A51-1A7AC2C7E801}" dt="2024-07-04T21:41:58.051" v="185" actId="478"/>
          <ac:picMkLst>
            <pc:docMk/>
            <pc:sldMk cId="241318379" sldId="366"/>
            <ac:picMk id="2" creationId="{00000000-0000-0000-0000-000000000000}"/>
          </ac:picMkLst>
        </pc:picChg>
        <pc:picChg chg="add mod">
          <ac:chgData name="shery tawfeeq" userId="19a96e0e89ed5f52" providerId="LiveId" clId="{05CEFBD1-1FB0-4558-8A51-1A7AC2C7E801}" dt="2024-07-04T21:41:58.743" v="186"/>
          <ac:picMkLst>
            <pc:docMk/>
            <pc:sldMk cId="241318379" sldId="366"/>
            <ac:picMk id="7" creationId="{96F92A33-9AA5-7B6E-32DB-8BD8A9FC61BD}"/>
          </ac:picMkLst>
        </pc:picChg>
      </pc:sldChg>
      <pc:sldChg chg="addSp delSp modSp mod">
        <pc:chgData name="shery tawfeeq" userId="19a96e0e89ed5f52" providerId="LiveId" clId="{05CEFBD1-1FB0-4558-8A51-1A7AC2C7E801}" dt="2024-07-04T21:40:47.336" v="153"/>
        <pc:sldMkLst>
          <pc:docMk/>
          <pc:sldMk cId="1048637710" sldId="369"/>
        </pc:sldMkLst>
        <pc:picChg chg="del">
          <ac:chgData name="shery tawfeeq" userId="19a96e0e89ed5f52" providerId="LiveId" clId="{05CEFBD1-1FB0-4558-8A51-1A7AC2C7E801}" dt="2024-07-04T21:40:46.529" v="152" actId="478"/>
          <ac:picMkLst>
            <pc:docMk/>
            <pc:sldMk cId="1048637710" sldId="369"/>
            <ac:picMk id="2" creationId="{00000000-0000-0000-0000-000000000000}"/>
          </ac:picMkLst>
        </pc:picChg>
        <pc:picChg chg="add mod">
          <ac:chgData name="shery tawfeeq" userId="19a96e0e89ed5f52" providerId="LiveId" clId="{05CEFBD1-1FB0-4558-8A51-1A7AC2C7E801}" dt="2024-07-04T21:40:47.336" v="153"/>
          <ac:picMkLst>
            <pc:docMk/>
            <pc:sldMk cId="1048637710" sldId="369"/>
            <ac:picMk id="7" creationId="{D4B7F17C-74E4-FA60-E45D-DCC397EB8B39}"/>
          </ac:picMkLst>
        </pc:picChg>
      </pc:sldChg>
      <pc:sldChg chg="addSp delSp modSp mod">
        <pc:chgData name="shery tawfeeq" userId="19a96e0e89ed5f52" providerId="LiveId" clId="{05CEFBD1-1FB0-4558-8A51-1A7AC2C7E801}" dt="2024-07-04T21:40:51.508" v="155"/>
        <pc:sldMkLst>
          <pc:docMk/>
          <pc:sldMk cId="3068358326" sldId="370"/>
        </pc:sldMkLst>
        <pc:picChg chg="del">
          <ac:chgData name="shery tawfeeq" userId="19a96e0e89ed5f52" providerId="LiveId" clId="{05CEFBD1-1FB0-4558-8A51-1A7AC2C7E801}" dt="2024-07-04T21:40:50.726" v="154" actId="478"/>
          <ac:picMkLst>
            <pc:docMk/>
            <pc:sldMk cId="3068358326" sldId="370"/>
            <ac:picMk id="2" creationId="{00000000-0000-0000-0000-000000000000}"/>
          </ac:picMkLst>
        </pc:picChg>
        <pc:picChg chg="add mod">
          <ac:chgData name="shery tawfeeq" userId="19a96e0e89ed5f52" providerId="LiveId" clId="{05CEFBD1-1FB0-4558-8A51-1A7AC2C7E801}" dt="2024-07-04T21:40:51.508" v="155"/>
          <ac:picMkLst>
            <pc:docMk/>
            <pc:sldMk cId="3068358326" sldId="370"/>
            <ac:picMk id="7" creationId="{05039D04-7239-8BE1-2437-C0D059BD90FD}"/>
          </ac:picMkLst>
        </pc:picChg>
      </pc:sldChg>
      <pc:sldChg chg="addSp delSp modSp mod">
        <pc:chgData name="shery tawfeeq" userId="19a96e0e89ed5f52" providerId="LiveId" clId="{05CEFBD1-1FB0-4558-8A51-1A7AC2C7E801}" dt="2024-07-04T21:40:59.278" v="157"/>
        <pc:sldMkLst>
          <pc:docMk/>
          <pc:sldMk cId="3440202465" sldId="371"/>
        </pc:sldMkLst>
        <pc:picChg chg="del">
          <ac:chgData name="shery tawfeeq" userId="19a96e0e89ed5f52" providerId="LiveId" clId="{05CEFBD1-1FB0-4558-8A51-1A7AC2C7E801}" dt="2024-07-04T21:40:58.380" v="156" actId="478"/>
          <ac:picMkLst>
            <pc:docMk/>
            <pc:sldMk cId="3440202465" sldId="371"/>
            <ac:picMk id="2" creationId="{00000000-0000-0000-0000-000000000000}"/>
          </ac:picMkLst>
        </pc:picChg>
        <pc:picChg chg="add mod">
          <ac:chgData name="shery tawfeeq" userId="19a96e0e89ed5f52" providerId="LiveId" clId="{05CEFBD1-1FB0-4558-8A51-1A7AC2C7E801}" dt="2024-07-04T21:40:59.278" v="157"/>
          <ac:picMkLst>
            <pc:docMk/>
            <pc:sldMk cId="3440202465" sldId="371"/>
            <ac:picMk id="7" creationId="{9147620A-B455-E307-BF46-D0FDCA1DF4A6}"/>
          </ac:picMkLst>
        </pc:picChg>
      </pc:sldChg>
      <pc:sldChg chg="addSp delSp modSp mod">
        <pc:chgData name="shery tawfeeq" userId="19a96e0e89ed5f52" providerId="LiveId" clId="{05CEFBD1-1FB0-4558-8A51-1A7AC2C7E801}" dt="2024-07-04T21:42:36.355" v="215" actId="1035"/>
        <pc:sldMkLst>
          <pc:docMk/>
          <pc:sldMk cId="2772326198" sldId="372"/>
        </pc:sldMkLst>
        <pc:picChg chg="del">
          <ac:chgData name="shery tawfeeq" userId="19a96e0e89ed5f52" providerId="LiveId" clId="{05CEFBD1-1FB0-4558-8A51-1A7AC2C7E801}" dt="2024-07-04T21:42:27.367" v="191" actId="478"/>
          <ac:picMkLst>
            <pc:docMk/>
            <pc:sldMk cId="2772326198" sldId="372"/>
            <ac:picMk id="2" creationId="{00000000-0000-0000-0000-000000000000}"/>
          </ac:picMkLst>
        </pc:picChg>
        <pc:picChg chg="mod">
          <ac:chgData name="shery tawfeeq" userId="19a96e0e89ed5f52" providerId="LiveId" clId="{05CEFBD1-1FB0-4558-8A51-1A7AC2C7E801}" dt="2024-07-04T21:42:36.355" v="215" actId="1035"/>
          <ac:picMkLst>
            <pc:docMk/>
            <pc:sldMk cId="2772326198" sldId="372"/>
            <ac:picMk id="3" creationId="{00000000-0000-0000-0000-000000000000}"/>
          </ac:picMkLst>
        </pc:picChg>
        <pc:picChg chg="add mod">
          <ac:chgData name="shery tawfeeq" userId="19a96e0e89ed5f52" providerId="LiveId" clId="{05CEFBD1-1FB0-4558-8A51-1A7AC2C7E801}" dt="2024-07-04T21:42:31.297" v="199" actId="1036"/>
          <ac:picMkLst>
            <pc:docMk/>
            <pc:sldMk cId="2772326198" sldId="372"/>
            <ac:picMk id="9" creationId="{35E08EB5-C80C-147A-FD44-143A38333903}"/>
          </ac:picMkLst>
        </pc:picChg>
      </pc:sldChg>
      <pc:sldChg chg="addSp delSp modSp mod">
        <pc:chgData name="shery tawfeeq" userId="19a96e0e89ed5f52" providerId="LiveId" clId="{05CEFBD1-1FB0-4558-8A51-1A7AC2C7E801}" dt="2024-07-04T21:42:47.509" v="244" actId="1036"/>
        <pc:sldMkLst>
          <pc:docMk/>
          <pc:sldMk cId="4257917650" sldId="373"/>
        </pc:sldMkLst>
        <pc:picChg chg="del">
          <ac:chgData name="shery tawfeeq" userId="19a96e0e89ed5f52" providerId="LiveId" clId="{05CEFBD1-1FB0-4558-8A51-1A7AC2C7E801}" dt="2024-07-04T21:42:41.296" v="216" actId="478"/>
          <ac:picMkLst>
            <pc:docMk/>
            <pc:sldMk cId="4257917650" sldId="373"/>
            <ac:picMk id="2" creationId="{00000000-0000-0000-0000-000000000000}"/>
          </ac:picMkLst>
        </pc:picChg>
        <pc:picChg chg="mod">
          <ac:chgData name="shery tawfeeq" userId="19a96e0e89ed5f52" providerId="LiveId" clId="{05CEFBD1-1FB0-4558-8A51-1A7AC2C7E801}" dt="2024-07-04T21:42:47.509" v="244" actId="1036"/>
          <ac:picMkLst>
            <pc:docMk/>
            <pc:sldMk cId="4257917650" sldId="373"/>
            <ac:picMk id="3" creationId="{00000000-0000-0000-0000-000000000000}"/>
          </ac:picMkLst>
        </pc:picChg>
        <pc:picChg chg="add mod">
          <ac:chgData name="shery tawfeeq" userId="19a96e0e89ed5f52" providerId="LiveId" clId="{05CEFBD1-1FB0-4558-8A51-1A7AC2C7E801}" dt="2024-07-04T21:42:42.040" v="217"/>
          <ac:picMkLst>
            <pc:docMk/>
            <pc:sldMk cId="4257917650" sldId="373"/>
            <ac:picMk id="9" creationId="{538E24C3-4BDA-F394-A645-ECCBFBFB62C1}"/>
          </ac:picMkLst>
        </pc:picChg>
      </pc:sldChg>
      <pc:sldChg chg="addSp delSp modSp mod">
        <pc:chgData name="shery tawfeeq" userId="19a96e0e89ed5f52" providerId="LiveId" clId="{05CEFBD1-1FB0-4558-8A51-1A7AC2C7E801}" dt="2024-07-04T21:42:58.521" v="263" actId="1035"/>
        <pc:sldMkLst>
          <pc:docMk/>
          <pc:sldMk cId="1728965583" sldId="374"/>
        </pc:sldMkLst>
        <pc:picChg chg="del">
          <ac:chgData name="shery tawfeeq" userId="19a96e0e89ed5f52" providerId="LiveId" clId="{05CEFBD1-1FB0-4558-8A51-1A7AC2C7E801}" dt="2024-07-04T21:42:51.070" v="245" actId="478"/>
          <ac:picMkLst>
            <pc:docMk/>
            <pc:sldMk cId="1728965583" sldId="374"/>
            <ac:picMk id="2" creationId="{00000000-0000-0000-0000-000000000000}"/>
          </ac:picMkLst>
        </pc:picChg>
        <pc:picChg chg="add del mod">
          <ac:chgData name="shery tawfeeq" userId="19a96e0e89ed5f52" providerId="LiveId" clId="{05CEFBD1-1FB0-4558-8A51-1A7AC2C7E801}" dt="2024-07-04T21:42:58.521" v="263" actId="1035"/>
          <ac:picMkLst>
            <pc:docMk/>
            <pc:sldMk cId="1728965583" sldId="374"/>
            <ac:picMk id="3" creationId="{00000000-0000-0000-0000-000000000000}"/>
          </ac:picMkLst>
        </pc:picChg>
        <pc:picChg chg="add mod">
          <ac:chgData name="shery tawfeeq" userId="19a96e0e89ed5f52" providerId="LiveId" clId="{05CEFBD1-1FB0-4558-8A51-1A7AC2C7E801}" dt="2024-07-04T21:42:52.010" v="246"/>
          <ac:picMkLst>
            <pc:docMk/>
            <pc:sldMk cId="1728965583" sldId="374"/>
            <ac:picMk id="9" creationId="{E2D2F7D2-C1A9-5989-3EDC-37F821F73841}"/>
          </ac:picMkLst>
        </pc:picChg>
      </pc:sldChg>
      <pc:sldChg chg="addSp delSp modSp mod">
        <pc:chgData name="shery tawfeeq" userId="19a96e0e89ed5f52" providerId="LiveId" clId="{05CEFBD1-1FB0-4558-8A51-1A7AC2C7E801}" dt="2024-07-04T21:43:12.502" v="287" actId="1035"/>
        <pc:sldMkLst>
          <pc:docMk/>
          <pc:sldMk cId="1229114839" sldId="375"/>
        </pc:sldMkLst>
        <pc:picChg chg="del">
          <ac:chgData name="shery tawfeeq" userId="19a96e0e89ed5f52" providerId="LiveId" clId="{05CEFBD1-1FB0-4558-8A51-1A7AC2C7E801}" dt="2024-07-04T21:43:05.335" v="264" actId="478"/>
          <ac:picMkLst>
            <pc:docMk/>
            <pc:sldMk cId="1229114839" sldId="375"/>
            <ac:picMk id="2" creationId="{00000000-0000-0000-0000-000000000000}"/>
          </ac:picMkLst>
        </pc:picChg>
        <pc:picChg chg="mod">
          <ac:chgData name="shery tawfeeq" userId="19a96e0e89ed5f52" providerId="LiveId" clId="{05CEFBD1-1FB0-4558-8A51-1A7AC2C7E801}" dt="2024-07-04T21:43:12.502" v="287" actId="1035"/>
          <ac:picMkLst>
            <pc:docMk/>
            <pc:sldMk cId="1229114839" sldId="375"/>
            <ac:picMk id="3" creationId="{00000000-0000-0000-0000-000000000000}"/>
          </ac:picMkLst>
        </pc:picChg>
        <pc:picChg chg="add mod">
          <ac:chgData name="shery tawfeeq" userId="19a96e0e89ed5f52" providerId="LiveId" clId="{05CEFBD1-1FB0-4558-8A51-1A7AC2C7E801}" dt="2024-07-04T21:43:08.845" v="273" actId="1036"/>
          <ac:picMkLst>
            <pc:docMk/>
            <pc:sldMk cId="1229114839" sldId="375"/>
            <ac:picMk id="9" creationId="{171A8D1C-F547-6B80-CE55-3F402B6D355E}"/>
          </ac:picMkLst>
        </pc:picChg>
      </pc:sldChg>
      <pc:sldChg chg="addSp delSp modSp mod">
        <pc:chgData name="shery tawfeeq" userId="19a96e0e89ed5f52" providerId="LiveId" clId="{05CEFBD1-1FB0-4558-8A51-1A7AC2C7E801}" dt="2024-07-04T21:43:20.767" v="305" actId="1035"/>
        <pc:sldMkLst>
          <pc:docMk/>
          <pc:sldMk cId="2998467569" sldId="376"/>
        </pc:sldMkLst>
        <pc:picChg chg="del">
          <ac:chgData name="shery tawfeeq" userId="19a96e0e89ed5f52" providerId="LiveId" clId="{05CEFBD1-1FB0-4558-8A51-1A7AC2C7E801}" dt="2024-07-04T21:43:15.469" v="288" actId="478"/>
          <ac:picMkLst>
            <pc:docMk/>
            <pc:sldMk cId="2998467569" sldId="376"/>
            <ac:picMk id="2" creationId="{00000000-0000-0000-0000-000000000000}"/>
          </ac:picMkLst>
        </pc:picChg>
        <pc:picChg chg="mod">
          <ac:chgData name="shery tawfeeq" userId="19a96e0e89ed5f52" providerId="LiveId" clId="{05CEFBD1-1FB0-4558-8A51-1A7AC2C7E801}" dt="2024-07-04T21:43:20.767" v="305" actId="1035"/>
          <ac:picMkLst>
            <pc:docMk/>
            <pc:sldMk cId="2998467569" sldId="376"/>
            <ac:picMk id="3" creationId="{00000000-0000-0000-0000-000000000000}"/>
          </ac:picMkLst>
        </pc:picChg>
        <pc:picChg chg="add mod">
          <ac:chgData name="shery tawfeeq" userId="19a96e0e89ed5f52" providerId="LiveId" clId="{05CEFBD1-1FB0-4558-8A51-1A7AC2C7E801}" dt="2024-07-04T21:43:16.157" v="289"/>
          <ac:picMkLst>
            <pc:docMk/>
            <pc:sldMk cId="2998467569" sldId="376"/>
            <ac:picMk id="9" creationId="{F0575AE1-D102-C161-3DB8-ED6BE02ACA8A}"/>
          </ac:picMkLst>
        </pc:picChg>
      </pc:sldChg>
      <pc:sldChg chg="addSp delSp modSp mod">
        <pc:chgData name="shery tawfeeq" userId="19a96e0e89ed5f52" providerId="LiveId" clId="{05CEFBD1-1FB0-4558-8A51-1A7AC2C7E801}" dt="2024-07-04T21:43:30.298" v="324" actId="1035"/>
        <pc:sldMkLst>
          <pc:docMk/>
          <pc:sldMk cId="2146216510" sldId="377"/>
        </pc:sldMkLst>
        <pc:picChg chg="del">
          <ac:chgData name="shery tawfeeq" userId="19a96e0e89ed5f52" providerId="LiveId" clId="{05CEFBD1-1FB0-4558-8A51-1A7AC2C7E801}" dt="2024-07-04T21:43:24.436" v="306" actId="478"/>
          <ac:picMkLst>
            <pc:docMk/>
            <pc:sldMk cId="2146216510" sldId="377"/>
            <ac:picMk id="2" creationId="{00000000-0000-0000-0000-000000000000}"/>
          </ac:picMkLst>
        </pc:picChg>
        <pc:picChg chg="mod">
          <ac:chgData name="shery tawfeeq" userId="19a96e0e89ed5f52" providerId="LiveId" clId="{05CEFBD1-1FB0-4558-8A51-1A7AC2C7E801}" dt="2024-07-04T21:43:30.298" v="324" actId="1035"/>
          <ac:picMkLst>
            <pc:docMk/>
            <pc:sldMk cId="2146216510" sldId="377"/>
            <ac:picMk id="3" creationId="{00000000-0000-0000-0000-000000000000}"/>
          </ac:picMkLst>
        </pc:picChg>
        <pc:picChg chg="add mod">
          <ac:chgData name="shery tawfeeq" userId="19a96e0e89ed5f52" providerId="LiveId" clId="{05CEFBD1-1FB0-4558-8A51-1A7AC2C7E801}" dt="2024-07-04T21:43:25.265" v="307"/>
          <ac:picMkLst>
            <pc:docMk/>
            <pc:sldMk cId="2146216510" sldId="377"/>
            <ac:picMk id="9" creationId="{BD50A931-5C89-532C-1B9B-9CE53B0E165C}"/>
          </ac:picMkLst>
        </pc:picChg>
      </pc:sldChg>
      <pc:sldChg chg="addSp delSp modSp mod">
        <pc:chgData name="shery tawfeeq" userId="19a96e0e89ed5f52" providerId="LiveId" clId="{05CEFBD1-1FB0-4558-8A51-1A7AC2C7E801}" dt="2024-07-04T21:43:54.368" v="359" actId="1035"/>
        <pc:sldMkLst>
          <pc:docMk/>
          <pc:sldMk cId="157042159" sldId="378"/>
        </pc:sldMkLst>
        <pc:spChg chg="mod">
          <ac:chgData name="shery tawfeeq" userId="19a96e0e89ed5f52" providerId="LiveId" clId="{05CEFBD1-1FB0-4558-8A51-1A7AC2C7E801}" dt="2024-07-04T21:43:54.368" v="359" actId="1035"/>
          <ac:spMkLst>
            <pc:docMk/>
            <pc:sldMk cId="157042159" sldId="378"/>
            <ac:spMk id="14" creationId="{4D2FA32C-F4DD-491F-AB09-30EC78D9E19E}"/>
          </ac:spMkLst>
        </pc:spChg>
        <pc:picChg chg="del">
          <ac:chgData name="shery tawfeeq" userId="19a96e0e89ed5f52" providerId="LiveId" clId="{05CEFBD1-1FB0-4558-8A51-1A7AC2C7E801}" dt="2024-07-04T21:43:41.452" v="325" actId="478"/>
          <ac:picMkLst>
            <pc:docMk/>
            <pc:sldMk cId="157042159" sldId="378"/>
            <ac:picMk id="2" creationId="{00000000-0000-0000-0000-000000000000}"/>
          </ac:picMkLst>
        </pc:picChg>
        <pc:picChg chg="mod">
          <ac:chgData name="shery tawfeeq" userId="19a96e0e89ed5f52" providerId="LiveId" clId="{05CEFBD1-1FB0-4558-8A51-1A7AC2C7E801}" dt="2024-07-04T21:43:47.045" v="342" actId="1035"/>
          <ac:picMkLst>
            <pc:docMk/>
            <pc:sldMk cId="157042159" sldId="378"/>
            <ac:picMk id="3" creationId="{00000000-0000-0000-0000-000000000000}"/>
          </ac:picMkLst>
        </pc:picChg>
        <pc:picChg chg="add mod">
          <ac:chgData name="shery tawfeeq" userId="19a96e0e89ed5f52" providerId="LiveId" clId="{05CEFBD1-1FB0-4558-8A51-1A7AC2C7E801}" dt="2024-07-04T21:43:42.377" v="326"/>
          <ac:picMkLst>
            <pc:docMk/>
            <pc:sldMk cId="157042159" sldId="378"/>
            <ac:picMk id="9" creationId="{4CD580B5-3FD4-7E6A-A954-7A56F5188A98}"/>
          </ac:picMkLst>
        </pc:picChg>
      </pc:sldChg>
      <pc:sldChg chg="addSp delSp modSp mod">
        <pc:chgData name="shery tawfeeq" userId="19a96e0e89ed5f52" providerId="LiveId" clId="{05CEFBD1-1FB0-4558-8A51-1A7AC2C7E801}" dt="2024-07-04T21:44:05.822" v="387" actId="1035"/>
        <pc:sldMkLst>
          <pc:docMk/>
          <pc:sldMk cId="1503529492" sldId="379"/>
        </pc:sldMkLst>
        <pc:picChg chg="del">
          <ac:chgData name="shery tawfeeq" userId="19a96e0e89ed5f52" providerId="LiveId" clId="{05CEFBD1-1FB0-4558-8A51-1A7AC2C7E801}" dt="2024-07-04T21:43:58.035" v="360" actId="478"/>
          <ac:picMkLst>
            <pc:docMk/>
            <pc:sldMk cId="1503529492" sldId="379"/>
            <ac:picMk id="2" creationId="{00000000-0000-0000-0000-000000000000}"/>
          </ac:picMkLst>
        </pc:picChg>
        <pc:picChg chg="mod">
          <ac:chgData name="shery tawfeeq" userId="19a96e0e89ed5f52" providerId="LiveId" clId="{05CEFBD1-1FB0-4558-8A51-1A7AC2C7E801}" dt="2024-07-04T21:44:05.822" v="387" actId="1035"/>
          <ac:picMkLst>
            <pc:docMk/>
            <pc:sldMk cId="1503529492" sldId="379"/>
            <ac:picMk id="3" creationId="{00000000-0000-0000-0000-000000000000}"/>
          </ac:picMkLst>
        </pc:picChg>
        <pc:picChg chg="add mod">
          <ac:chgData name="shery tawfeeq" userId="19a96e0e89ed5f52" providerId="LiveId" clId="{05CEFBD1-1FB0-4558-8A51-1A7AC2C7E801}" dt="2024-07-04T21:43:58.789" v="361"/>
          <ac:picMkLst>
            <pc:docMk/>
            <pc:sldMk cId="1503529492" sldId="379"/>
            <ac:picMk id="9" creationId="{11EA132A-4D9D-9742-C80D-F60CCA7D30B4}"/>
          </ac:picMkLst>
        </pc:picChg>
      </pc:sldChg>
      <pc:sldChg chg="addSp delSp modSp mod">
        <pc:chgData name="shery tawfeeq" userId="19a96e0e89ed5f52" providerId="LiveId" clId="{05CEFBD1-1FB0-4558-8A51-1A7AC2C7E801}" dt="2024-07-04T21:44:19.053" v="410" actId="1035"/>
        <pc:sldMkLst>
          <pc:docMk/>
          <pc:sldMk cId="3808696576" sldId="380"/>
        </pc:sldMkLst>
        <pc:picChg chg="del">
          <ac:chgData name="shery tawfeeq" userId="19a96e0e89ed5f52" providerId="LiveId" clId="{05CEFBD1-1FB0-4558-8A51-1A7AC2C7E801}" dt="2024-07-04T21:44:12.617" v="388" actId="478"/>
          <ac:picMkLst>
            <pc:docMk/>
            <pc:sldMk cId="3808696576" sldId="380"/>
            <ac:picMk id="2" creationId="{00000000-0000-0000-0000-000000000000}"/>
          </ac:picMkLst>
        </pc:picChg>
        <pc:picChg chg="mod">
          <ac:chgData name="shery tawfeeq" userId="19a96e0e89ed5f52" providerId="LiveId" clId="{05CEFBD1-1FB0-4558-8A51-1A7AC2C7E801}" dt="2024-07-04T21:44:19.053" v="410" actId="1035"/>
          <ac:picMkLst>
            <pc:docMk/>
            <pc:sldMk cId="3808696576" sldId="380"/>
            <ac:picMk id="3" creationId="{00000000-0000-0000-0000-000000000000}"/>
          </ac:picMkLst>
        </pc:picChg>
        <pc:picChg chg="add mod">
          <ac:chgData name="shery tawfeeq" userId="19a96e0e89ed5f52" providerId="LiveId" clId="{05CEFBD1-1FB0-4558-8A51-1A7AC2C7E801}" dt="2024-07-04T21:44:13.359" v="389"/>
          <ac:picMkLst>
            <pc:docMk/>
            <pc:sldMk cId="3808696576" sldId="380"/>
            <ac:picMk id="9" creationId="{37D1F72A-AB98-D784-E616-5BF6FCB5615A}"/>
          </ac:picMkLst>
        </pc:picChg>
      </pc:sldChg>
      <pc:sldChg chg="addSp delSp modSp mod">
        <pc:chgData name="shery tawfeeq" userId="19a96e0e89ed5f52" providerId="LiveId" clId="{05CEFBD1-1FB0-4558-8A51-1A7AC2C7E801}" dt="2024-07-04T21:44:29.999" v="443" actId="1036"/>
        <pc:sldMkLst>
          <pc:docMk/>
          <pc:sldMk cId="3291223551" sldId="381"/>
        </pc:sldMkLst>
        <pc:picChg chg="del">
          <ac:chgData name="shery tawfeeq" userId="19a96e0e89ed5f52" providerId="LiveId" clId="{05CEFBD1-1FB0-4558-8A51-1A7AC2C7E801}" dt="2024-07-04T21:44:23.417" v="411" actId="478"/>
          <ac:picMkLst>
            <pc:docMk/>
            <pc:sldMk cId="3291223551" sldId="381"/>
            <ac:picMk id="2" creationId="{00000000-0000-0000-0000-000000000000}"/>
          </ac:picMkLst>
        </pc:picChg>
        <pc:picChg chg="mod">
          <ac:chgData name="shery tawfeeq" userId="19a96e0e89ed5f52" providerId="LiveId" clId="{05CEFBD1-1FB0-4558-8A51-1A7AC2C7E801}" dt="2024-07-04T21:44:29.999" v="443" actId="1036"/>
          <ac:picMkLst>
            <pc:docMk/>
            <pc:sldMk cId="3291223551" sldId="381"/>
            <ac:picMk id="3" creationId="{00000000-0000-0000-0000-000000000000}"/>
          </ac:picMkLst>
        </pc:picChg>
        <pc:picChg chg="add mod">
          <ac:chgData name="shery tawfeeq" userId="19a96e0e89ed5f52" providerId="LiveId" clId="{05CEFBD1-1FB0-4558-8A51-1A7AC2C7E801}" dt="2024-07-04T21:44:24.162" v="412"/>
          <ac:picMkLst>
            <pc:docMk/>
            <pc:sldMk cId="3291223551" sldId="381"/>
            <ac:picMk id="9" creationId="{50237C8E-9033-D750-7084-3B567A1D14B0}"/>
          </ac:picMkLst>
        </pc:picChg>
      </pc:sldChg>
      <pc:sldChg chg="addSp delSp modSp mod">
        <pc:chgData name="shery tawfeeq" userId="19a96e0e89ed5f52" providerId="LiveId" clId="{05CEFBD1-1FB0-4558-8A51-1A7AC2C7E801}" dt="2024-07-04T21:44:38.654" v="461" actId="1035"/>
        <pc:sldMkLst>
          <pc:docMk/>
          <pc:sldMk cId="4135541918" sldId="382"/>
        </pc:sldMkLst>
        <pc:picChg chg="del">
          <ac:chgData name="shery tawfeeq" userId="19a96e0e89ed5f52" providerId="LiveId" clId="{05CEFBD1-1FB0-4558-8A51-1A7AC2C7E801}" dt="2024-07-04T21:44:34.051" v="444" actId="478"/>
          <ac:picMkLst>
            <pc:docMk/>
            <pc:sldMk cId="4135541918" sldId="382"/>
            <ac:picMk id="2" creationId="{00000000-0000-0000-0000-000000000000}"/>
          </ac:picMkLst>
        </pc:picChg>
        <pc:picChg chg="mod">
          <ac:chgData name="shery tawfeeq" userId="19a96e0e89ed5f52" providerId="LiveId" clId="{05CEFBD1-1FB0-4558-8A51-1A7AC2C7E801}" dt="2024-07-04T21:44:38.654" v="461" actId="1035"/>
          <ac:picMkLst>
            <pc:docMk/>
            <pc:sldMk cId="4135541918" sldId="382"/>
            <ac:picMk id="3" creationId="{00000000-0000-0000-0000-000000000000}"/>
          </ac:picMkLst>
        </pc:picChg>
        <pc:picChg chg="add mod">
          <ac:chgData name="shery tawfeeq" userId="19a96e0e89ed5f52" providerId="LiveId" clId="{05CEFBD1-1FB0-4558-8A51-1A7AC2C7E801}" dt="2024-07-04T21:44:34.745" v="445"/>
          <ac:picMkLst>
            <pc:docMk/>
            <pc:sldMk cId="4135541918" sldId="382"/>
            <ac:picMk id="9" creationId="{E2EE41EF-5603-790D-0985-A30E363AE124}"/>
          </ac:picMkLst>
        </pc:picChg>
      </pc:sldChg>
      <pc:sldChg chg="addSp delSp modSp mod">
        <pc:chgData name="shery tawfeeq" userId="19a96e0e89ed5f52" providerId="LiveId" clId="{05CEFBD1-1FB0-4558-8A51-1A7AC2C7E801}" dt="2024-07-04T21:44:53.527" v="496" actId="1035"/>
        <pc:sldMkLst>
          <pc:docMk/>
          <pc:sldMk cId="2802275224" sldId="383"/>
        </pc:sldMkLst>
        <pc:picChg chg="del">
          <ac:chgData name="shery tawfeeq" userId="19a96e0e89ed5f52" providerId="LiveId" clId="{05CEFBD1-1FB0-4558-8A51-1A7AC2C7E801}" dt="2024-07-04T21:44:44.628" v="462" actId="478"/>
          <ac:picMkLst>
            <pc:docMk/>
            <pc:sldMk cId="2802275224" sldId="383"/>
            <ac:picMk id="2" creationId="{00000000-0000-0000-0000-000000000000}"/>
          </ac:picMkLst>
        </pc:picChg>
        <pc:picChg chg="mod">
          <ac:chgData name="shery tawfeeq" userId="19a96e0e89ed5f52" providerId="LiveId" clId="{05CEFBD1-1FB0-4558-8A51-1A7AC2C7E801}" dt="2024-07-04T21:44:53.527" v="496" actId="1035"/>
          <ac:picMkLst>
            <pc:docMk/>
            <pc:sldMk cId="2802275224" sldId="383"/>
            <ac:picMk id="3" creationId="{00000000-0000-0000-0000-000000000000}"/>
          </ac:picMkLst>
        </pc:picChg>
        <pc:picChg chg="add mod">
          <ac:chgData name="shery tawfeeq" userId="19a96e0e89ed5f52" providerId="LiveId" clId="{05CEFBD1-1FB0-4558-8A51-1A7AC2C7E801}" dt="2024-07-04T21:44:49.121" v="473" actId="1036"/>
          <ac:picMkLst>
            <pc:docMk/>
            <pc:sldMk cId="2802275224" sldId="383"/>
            <ac:picMk id="9" creationId="{7E8F132B-8BA2-E913-3F6C-CBA1E2A6E8F6}"/>
          </ac:picMkLst>
        </pc:picChg>
      </pc:sldChg>
      <pc:sldChg chg="addSp delSp modSp mod">
        <pc:chgData name="shery tawfeeq" userId="19a96e0e89ed5f52" providerId="LiveId" clId="{05CEFBD1-1FB0-4558-8A51-1A7AC2C7E801}" dt="2024-07-04T21:45:00.848" v="511" actId="1035"/>
        <pc:sldMkLst>
          <pc:docMk/>
          <pc:sldMk cId="1720502675" sldId="384"/>
        </pc:sldMkLst>
        <pc:picChg chg="del">
          <ac:chgData name="shery tawfeeq" userId="19a96e0e89ed5f52" providerId="LiveId" clId="{05CEFBD1-1FB0-4558-8A51-1A7AC2C7E801}" dt="2024-07-04T21:44:56.747" v="497" actId="478"/>
          <ac:picMkLst>
            <pc:docMk/>
            <pc:sldMk cId="1720502675" sldId="384"/>
            <ac:picMk id="2" creationId="{00000000-0000-0000-0000-000000000000}"/>
          </ac:picMkLst>
        </pc:picChg>
        <pc:picChg chg="mod">
          <ac:chgData name="shery tawfeeq" userId="19a96e0e89ed5f52" providerId="LiveId" clId="{05CEFBD1-1FB0-4558-8A51-1A7AC2C7E801}" dt="2024-07-04T21:45:00.848" v="511" actId="1035"/>
          <ac:picMkLst>
            <pc:docMk/>
            <pc:sldMk cId="1720502675" sldId="384"/>
            <ac:picMk id="3" creationId="{00000000-0000-0000-0000-000000000000}"/>
          </ac:picMkLst>
        </pc:picChg>
        <pc:picChg chg="add mod">
          <ac:chgData name="shery tawfeeq" userId="19a96e0e89ed5f52" providerId="LiveId" clId="{05CEFBD1-1FB0-4558-8A51-1A7AC2C7E801}" dt="2024-07-04T21:44:57.478" v="498"/>
          <ac:picMkLst>
            <pc:docMk/>
            <pc:sldMk cId="1720502675" sldId="384"/>
            <ac:picMk id="11" creationId="{076031A9-E4CA-431C-4F5C-4FF0CAC081EC}"/>
          </ac:picMkLst>
        </pc:picChg>
      </pc:sldChg>
      <pc:sldChg chg="addSp delSp modSp mod">
        <pc:chgData name="shery tawfeeq" userId="19a96e0e89ed5f52" providerId="LiveId" clId="{05CEFBD1-1FB0-4558-8A51-1A7AC2C7E801}" dt="2024-07-04T21:45:12.813" v="539" actId="1035"/>
        <pc:sldMkLst>
          <pc:docMk/>
          <pc:sldMk cId="1293825475" sldId="385"/>
        </pc:sldMkLst>
        <pc:picChg chg="del">
          <ac:chgData name="shery tawfeeq" userId="19a96e0e89ed5f52" providerId="LiveId" clId="{05CEFBD1-1FB0-4558-8A51-1A7AC2C7E801}" dt="2024-07-04T21:45:05.434" v="512" actId="478"/>
          <ac:picMkLst>
            <pc:docMk/>
            <pc:sldMk cId="1293825475" sldId="385"/>
            <ac:picMk id="2" creationId="{00000000-0000-0000-0000-000000000000}"/>
          </ac:picMkLst>
        </pc:picChg>
        <pc:picChg chg="mod">
          <ac:chgData name="shery tawfeeq" userId="19a96e0e89ed5f52" providerId="LiveId" clId="{05CEFBD1-1FB0-4558-8A51-1A7AC2C7E801}" dt="2024-07-04T21:45:12.813" v="539" actId="1035"/>
          <ac:picMkLst>
            <pc:docMk/>
            <pc:sldMk cId="1293825475" sldId="385"/>
            <ac:picMk id="3" creationId="{00000000-0000-0000-0000-000000000000}"/>
          </ac:picMkLst>
        </pc:picChg>
        <pc:picChg chg="add mod">
          <ac:chgData name="shery tawfeeq" userId="19a96e0e89ed5f52" providerId="LiveId" clId="{05CEFBD1-1FB0-4558-8A51-1A7AC2C7E801}" dt="2024-07-04T21:45:08.934" v="523" actId="1036"/>
          <ac:picMkLst>
            <pc:docMk/>
            <pc:sldMk cId="1293825475" sldId="385"/>
            <ac:picMk id="11" creationId="{24FA2AE6-185A-1E09-711B-45CA2F33A628}"/>
          </ac:picMkLst>
        </pc:picChg>
      </pc:sldChg>
      <pc:sldChg chg="addSp delSp modSp mod">
        <pc:chgData name="shery tawfeeq" userId="19a96e0e89ed5f52" providerId="LiveId" clId="{05CEFBD1-1FB0-4558-8A51-1A7AC2C7E801}" dt="2024-07-04T21:45:22.664" v="562" actId="1035"/>
        <pc:sldMkLst>
          <pc:docMk/>
          <pc:sldMk cId="3262477602" sldId="386"/>
        </pc:sldMkLst>
        <pc:picChg chg="del">
          <ac:chgData name="shery tawfeeq" userId="19a96e0e89ed5f52" providerId="LiveId" clId="{05CEFBD1-1FB0-4558-8A51-1A7AC2C7E801}" dt="2024-07-04T21:45:16.242" v="540" actId="478"/>
          <ac:picMkLst>
            <pc:docMk/>
            <pc:sldMk cId="3262477602" sldId="386"/>
            <ac:picMk id="2" creationId="{00000000-0000-0000-0000-000000000000}"/>
          </ac:picMkLst>
        </pc:picChg>
        <pc:picChg chg="mod">
          <ac:chgData name="shery tawfeeq" userId="19a96e0e89ed5f52" providerId="LiveId" clId="{05CEFBD1-1FB0-4558-8A51-1A7AC2C7E801}" dt="2024-07-04T21:45:22.664" v="562" actId="1035"/>
          <ac:picMkLst>
            <pc:docMk/>
            <pc:sldMk cId="3262477602" sldId="386"/>
            <ac:picMk id="3" creationId="{00000000-0000-0000-0000-000000000000}"/>
          </ac:picMkLst>
        </pc:picChg>
        <pc:picChg chg="add mod">
          <ac:chgData name="shery tawfeeq" userId="19a96e0e89ed5f52" providerId="LiveId" clId="{05CEFBD1-1FB0-4558-8A51-1A7AC2C7E801}" dt="2024-07-04T21:45:17.132" v="541"/>
          <ac:picMkLst>
            <pc:docMk/>
            <pc:sldMk cId="3262477602" sldId="386"/>
            <ac:picMk id="11" creationId="{AA88494B-2547-9576-6CC5-0BE2E32F3396}"/>
          </ac:picMkLst>
        </pc:picChg>
      </pc:sldChg>
      <pc:sldChg chg="addSp delSp modSp mod">
        <pc:chgData name="shery tawfeeq" userId="19a96e0e89ed5f52" providerId="LiveId" clId="{05CEFBD1-1FB0-4558-8A51-1A7AC2C7E801}" dt="2024-07-04T21:45:32.587" v="587" actId="1035"/>
        <pc:sldMkLst>
          <pc:docMk/>
          <pc:sldMk cId="3074429498" sldId="387"/>
        </pc:sldMkLst>
        <pc:picChg chg="del">
          <ac:chgData name="shery tawfeeq" userId="19a96e0e89ed5f52" providerId="LiveId" clId="{05CEFBD1-1FB0-4558-8A51-1A7AC2C7E801}" dt="2024-07-04T21:45:26.941" v="563" actId="478"/>
          <ac:picMkLst>
            <pc:docMk/>
            <pc:sldMk cId="3074429498" sldId="387"/>
            <ac:picMk id="2" creationId="{00000000-0000-0000-0000-000000000000}"/>
          </ac:picMkLst>
        </pc:picChg>
        <pc:picChg chg="mod">
          <ac:chgData name="shery tawfeeq" userId="19a96e0e89ed5f52" providerId="LiveId" clId="{05CEFBD1-1FB0-4558-8A51-1A7AC2C7E801}" dt="2024-07-04T21:45:32.587" v="587" actId="1035"/>
          <ac:picMkLst>
            <pc:docMk/>
            <pc:sldMk cId="3074429498" sldId="387"/>
            <ac:picMk id="3" creationId="{00000000-0000-0000-0000-000000000000}"/>
          </ac:picMkLst>
        </pc:picChg>
        <pc:picChg chg="add mod">
          <ac:chgData name="shery tawfeeq" userId="19a96e0e89ed5f52" providerId="LiveId" clId="{05CEFBD1-1FB0-4558-8A51-1A7AC2C7E801}" dt="2024-07-04T21:45:29.897" v="572" actId="1036"/>
          <ac:picMkLst>
            <pc:docMk/>
            <pc:sldMk cId="3074429498" sldId="387"/>
            <ac:picMk id="11" creationId="{2E08DD57-1AE5-408F-9923-AC9A9B3F1F4E}"/>
          </ac:picMkLst>
        </pc:picChg>
      </pc:sldChg>
      <pc:sldChg chg="addSp delSp modSp mod">
        <pc:chgData name="shery tawfeeq" userId="19a96e0e89ed5f52" providerId="LiveId" clId="{05CEFBD1-1FB0-4558-8A51-1A7AC2C7E801}" dt="2024-07-04T21:45:36.771" v="589"/>
        <pc:sldMkLst>
          <pc:docMk/>
          <pc:sldMk cId="1847233496" sldId="388"/>
        </pc:sldMkLst>
        <pc:picChg chg="del">
          <ac:chgData name="shery tawfeeq" userId="19a96e0e89ed5f52" providerId="LiveId" clId="{05CEFBD1-1FB0-4558-8A51-1A7AC2C7E801}" dt="2024-07-04T21:45:36.112" v="588" actId="478"/>
          <ac:picMkLst>
            <pc:docMk/>
            <pc:sldMk cId="1847233496" sldId="388"/>
            <ac:picMk id="2" creationId="{00000000-0000-0000-0000-000000000000}"/>
          </ac:picMkLst>
        </pc:picChg>
        <pc:picChg chg="add mod">
          <ac:chgData name="shery tawfeeq" userId="19a96e0e89ed5f52" providerId="LiveId" clId="{05CEFBD1-1FB0-4558-8A51-1A7AC2C7E801}" dt="2024-07-04T21:45:36.771" v="589"/>
          <ac:picMkLst>
            <pc:docMk/>
            <pc:sldMk cId="1847233496" sldId="388"/>
            <ac:picMk id="8" creationId="{78E06E9B-AA44-3A79-0011-F966014A64B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6D7BE2B-B17B-4AB6-BD38-8346FFD4F778}" type="datetimeFigureOut">
              <a:rPr lang="ar-SA" smtClean="0"/>
              <a:t>29/12/1445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8A36040B-0B64-496D-8E7D-BD39E79789CE}" type="slidenum">
              <a:rPr lang="ar-SA" smtClean="0"/>
              <a:t>‹#›</a:t>
            </a:fld>
            <a:endParaRPr lang="ar-SA"/>
          </a:p>
        </p:txBody>
      </p:sp>
    </p:spTree>
    <p:extLst>
      <p:ext uri="{BB962C8B-B14F-4D97-AF65-F5344CB8AC3E}">
        <p14:creationId xmlns:p14="http://schemas.microsoft.com/office/powerpoint/2010/main" val="255165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45</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24A3B-253C-5378-D559-E508481E58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EEBC6267-E7D4-831C-E7D5-D62054081D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B9C3949-88CA-5E45-E845-E017C499D33C}"/>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A08DF033-4CC8-10D8-285B-1AA9E0808F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A531234E-1EF9-54A6-26F3-8FDDAC55DE1E}"/>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484435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4E5E8-476A-9E79-FBB8-B73A08A0042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92F87892-5164-C9CA-EA97-0F535F30C7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A25B056-1E4A-E7CA-E7F3-FE4C61459E30}"/>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BAF0DCC1-0327-8719-7122-BA7436604B0D}"/>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819F11B-3D0D-0892-830B-4BB0768148DF}"/>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483954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FB8A9-1304-9F9C-751C-9B9274DB47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C3888EE5-D67F-B41C-6D75-7B9693043F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997D17-C211-AADB-900B-FA9F236E6910}"/>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FA7D7B49-128F-3C74-9572-2507FBDAF20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34C9C46-AB01-67DC-F141-6042202ECB1F}"/>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424518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4E94E-26C7-995C-D3F6-057CD719FD0E}"/>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9839A306-6944-19D6-154B-53148FD31E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5B5E0E-CEDC-6ECF-9BEA-9D4758228E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028E1111-18F6-3714-396A-4DA7C006B4FF}"/>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6" name="Footer Placeholder 5">
            <a:extLst>
              <a:ext uri="{FF2B5EF4-FFF2-40B4-BE49-F238E27FC236}">
                <a16:creationId xmlns:a16="http://schemas.microsoft.com/office/drawing/2014/main" id="{BB64A578-B33C-E38E-22B9-E05D07DDDDD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C309AB2-DD78-3170-0175-7CF5F3218437}"/>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697862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6B750F-2E8A-561F-DEF0-E8462493910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B5E25DF-547D-08C4-42B8-0E859555B63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D327E7-CA6D-3959-92A0-6A954401C0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F0DBB2D3-609F-35BF-50E8-D9EA1D75FE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FAEE66-8ED8-98DB-EE4F-8F600552D11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FCA2D11-2145-D451-FCA4-60911E8E93E0}"/>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8" name="Footer Placeholder 7">
            <a:extLst>
              <a:ext uri="{FF2B5EF4-FFF2-40B4-BE49-F238E27FC236}">
                <a16:creationId xmlns:a16="http://schemas.microsoft.com/office/drawing/2014/main" id="{5381F0E5-C17D-670D-14C5-8CFAFFB9E238}"/>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51186F9B-5801-D402-A3F1-1683040FF989}"/>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007423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8B25C-41A4-354C-44C3-1A33D212F05C}"/>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69702482-4D8A-D23D-9785-0ED42D6A1D5D}"/>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4" name="Footer Placeholder 3">
            <a:extLst>
              <a:ext uri="{FF2B5EF4-FFF2-40B4-BE49-F238E27FC236}">
                <a16:creationId xmlns:a16="http://schemas.microsoft.com/office/drawing/2014/main" id="{1D31EB07-048E-29E1-2632-7C6565923D6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BC57D6A8-B300-9E92-0A5C-586450481E59}"/>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2177090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5E253-3155-0F49-E7AB-FF5D6B3E25AB}"/>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3" name="Footer Placeholder 2">
            <a:extLst>
              <a:ext uri="{FF2B5EF4-FFF2-40B4-BE49-F238E27FC236}">
                <a16:creationId xmlns:a16="http://schemas.microsoft.com/office/drawing/2014/main" id="{0545F31C-D2A5-6ADC-3367-E6F52A8B1CB1}"/>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1057E0D-AEF7-7D37-42EE-B499E1ECEFDA}"/>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117591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05A6-E55E-9E06-1A2C-40BA37433F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ED4A51D1-CCEA-FC4A-D75F-040EC1BACE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884828D0-8C7A-F91A-F1E4-431C86224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6305FD-A9E9-26BA-77DC-06AE6FA7BF1C}"/>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6" name="Footer Placeholder 5">
            <a:extLst>
              <a:ext uri="{FF2B5EF4-FFF2-40B4-BE49-F238E27FC236}">
                <a16:creationId xmlns:a16="http://schemas.microsoft.com/office/drawing/2014/main" id="{6B247FFE-C9C7-553F-8A5C-202EA23BB9B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193852F-73B5-4396-0677-1D8771D70310}"/>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1266356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AD9FC-20AF-4309-A0A4-5564D24BF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F72F79D-8114-D6C2-34F7-8298A0A9BA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A84798DD-4EA6-E38A-E8A3-4C7AAB209A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55589B-D90A-E92C-D600-EE828C70C830}"/>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6" name="Footer Placeholder 5">
            <a:extLst>
              <a:ext uri="{FF2B5EF4-FFF2-40B4-BE49-F238E27FC236}">
                <a16:creationId xmlns:a16="http://schemas.microsoft.com/office/drawing/2014/main" id="{B023555E-AB5F-11C0-8C1D-6EFD50609B7B}"/>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85290E5-4702-AB0F-12DE-B9EA7511E0BC}"/>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409286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D752A-DB16-F59E-ACBE-550A3FE4CA2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1358FE22-FD84-2F86-F691-801D1F74AF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4B4751F-50B0-CB30-4009-3B18543CA0B4}"/>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672D8E05-A079-5E6D-2E96-ABC720634FA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953B535-AA9C-BB53-4852-05ABCC5DC7F3}"/>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846896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2E659DC-D552-BE30-E647-F71DB980D2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35C4610-F760-8D2A-4917-045750C5BED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A53F755-0EFE-C65D-22BC-9D60B03D1C0B}"/>
              </a:ext>
            </a:extLst>
          </p:cNvPr>
          <p:cNvSpPr>
            <a:spLocks noGrp="1"/>
          </p:cNvSpPr>
          <p:nvPr>
            <p:ph type="dt" sz="half" idx="10"/>
          </p:nvPr>
        </p:nvSpPr>
        <p:spPr/>
        <p:txBody>
          <a:body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040E0799-21D9-F268-A216-D7726F45DA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70F95B4E-4781-9BA3-AF92-BDB313F98157}"/>
              </a:ext>
            </a:extLst>
          </p:cNvPr>
          <p:cNvSpPr>
            <a:spLocks noGrp="1"/>
          </p:cNvSpPr>
          <p:nvPr>
            <p:ph type="sldNum" sz="quarter" idx="12"/>
          </p:nvPr>
        </p:nvSpPr>
        <p:spPr/>
        <p:txBody>
          <a:bodyPr/>
          <a:lstStyle/>
          <a:p>
            <a:fld id="{656DFFFE-68D3-4209-9C8F-6CD751E354B3}" type="slidenum">
              <a:rPr lang="ar-SA" smtClean="0"/>
              <a:t>‹#›</a:t>
            </a:fld>
            <a:endParaRPr lang="ar-SA"/>
          </a:p>
        </p:txBody>
      </p:sp>
    </p:spTree>
    <p:extLst>
      <p:ext uri="{BB962C8B-B14F-4D97-AF65-F5344CB8AC3E}">
        <p14:creationId xmlns:p14="http://schemas.microsoft.com/office/powerpoint/2010/main" val="397033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6D9AC0-0DF6-F9FC-0D17-DB9959444B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F9397F4-7E35-7893-5523-33BEE50976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4883ED42-ACCA-4BA8-63E2-05E0142794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89C66-4599-46C9-B1BB-56EB6EDE7297}" type="datetimeFigureOut">
              <a:rPr lang="ar-SA" smtClean="0"/>
              <a:t>29/12/1445</a:t>
            </a:fld>
            <a:endParaRPr lang="ar-SA"/>
          </a:p>
        </p:txBody>
      </p:sp>
      <p:sp>
        <p:nvSpPr>
          <p:cNvPr id="5" name="Footer Placeholder 4">
            <a:extLst>
              <a:ext uri="{FF2B5EF4-FFF2-40B4-BE49-F238E27FC236}">
                <a16:creationId xmlns:a16="http://schemas.microsoft.com/office/drawing/2014/main" id="{E573BAE5-8293-CC58-7293-78DD5E0D40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89D07B4B-B16C-5BA6-4D49-30291B476C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6DFFFE-68D3-4209-9C8F-6CD751E354B3}" type="slidenum">
              <a:rPr lang="ar-SA" smtClean="0"/>
              <a:t>‹#›</a:t>
            </a:fld>
            <a:endParaRPr lang="ar-SA"/>
          </a:p>
        </p:txBody>
      </p:sp>
    </p:spTree>
    <p:extLst>
      <p:ext uri="{BB962C8B-B14F-4D97-AF65-F5344CB8AC3E}">
        <p14:creationId xmlns:p14="http://schemas.microsoft.com/office/powerpoint/2010/main" val="3478370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jpe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jp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6.jp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7.jp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8.jpe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2.jp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3.jpe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4.jp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7.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7.jp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8.jp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29.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0.jp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2.jp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6.jp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3.pn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34.jp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5.jpe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36.png"/><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37.jp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0.jpe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1.pn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2.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3.jp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44.png"/><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6.jp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a:extLst>
              <a:ext uri="{FF2B5EF4-FFF2-40B4-BE49-F238E27FC236}">
                <a16:creationId xmlns:a16="http://schemas.microsoft.com/office/drawing/2014/main" id="{5893BE91-95C5-5F0A-E45F-22FBA4B8B59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1372" y="4983259"/>
            <a:ext cx="2755199" cy="1567714"/>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LECTURE 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Copying and Distributing via Digital Media</a:t>
            </a:r>
          </a:p>
        </p:txBody>
      </p:sp>
      <p:pic>
        <p:nvPicPr>
          <p:cNvPr id="4" name="Picture 3">
            <a:extLst>
              <a:ext uri="{FF2B5EF4-FFF2-40B4-BE49-F238E27FC236}">
                <a16:creationId xmlns:a16="http://schemas.microsoft.com/office/drawing/2014/main" id="{DB3AC188-5D93-96DC-F71B-83EC75D06C0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4998" y="4983259"/>
            <a:ext cx="2755199" cy="1567714"/>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5" y="2051693"/>
            <a:ext cx="8354080" cy="3108543"/>
          </a:xfrm>
          <a:prstGeom prst="rect">
            <a:avLst/>
          </a:prstGeom>
        </p:spPr>
        <p:txBody>
          <a:bodyPr wrap="square">
            <a:spAutoFit/>
          </a:bodyPr>
          <a:lstStyle/>
          <a:p>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 the global digital Age.</a:t>
            </a:r>
          </a:p>
          <a:p>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Changing attitudes in the age of social media and mobile devices</a:t>
            </a:r>
          </a:p>
          <a:p>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and philosophical considerations</a:t>
            </a:r>
          </a:p>
          <a:p>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Privacy</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and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private life</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Cultural differences and ethical pluralism</a:t>
            </a:r>
          </a:p>
        </p:txBody>
      </p:sp>
      <p:pic>
        <p:nvPicPr>
          <p:cNvPr id="9" name="Picture 8" descr="Text&#10;&#10;Description automatically generated">
            <a:extLst>
              <a:ext uri="{FF2B5EF4-FFF2-40B4-BE49-F238E27FC236}">
                <a16:creationId xmlns:a16="http://schemas.microsoft.com/office/drawing/2014/main" id="{E7863FE7-191B-CF99-2494-A334BC095595}"/>
              </a:ext>
            </a:extLst>
          </p:cNvPr>
          <p:cNvPicPr>
            <a:picLocks noChangeAspect="1"/>
          </p:cNvPicPr>
          <p:nvPr/>
        </p:nvPicPr>
        <p:blipFill rotWithShape="1">
          <a:blip r:embed="rId7">
            <a:extLst>
              <a:ext uri="{28A0092B-C50C-407E-A947-70E740481C1C}">
                <a14:useLocalDpi xmlns:a14="http://schemas.microsoft.com/office/drawing/2010/main" val="0"/>
              </a:ext>
            </a:extLst>
          </a:blip>
          <a:srcRect l="2076" t="8605" b="11108"/>
          <a:stretch/>
        </p:blipFill>
        <p:spPr>
          <a:xfrm>
            <a:off x="9152716" y="2396934"/>
            <a:ext cx="2482015" cy="217539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Picture 7">
            <a:extLst>
              <a:ext uri="{FF2B5EF4-FFF2-40B4-BE49-F238E27FC236}">
                <a16:creationId xmlns:a16="http://schemas.microsoft.com/office/drawing/2014/main" id="{B4D53409-C413-5592-C101-CE5971E0D6FF}"/>
              </a:ext>
            </a:extLst>
          </p:cNvPr>
          <p:cNvPicPr>
            <a:picLocks noChangeAspect="1"/>
          </p:cNvPicPr>
          <p:nvPr/>
        </p:nvPicPr>
        <p:blipFill rotWithShape="1">
          <a:blip r:embed="rId8">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023716"/>
            <a:ext cx="8276253" cy="3600986"/>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Introduction</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1-What do you know about copying and distributing?</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2-How Copyrighting Works.</a:t>
            </a:r>
            <a:endParaRPr lang="en-US"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ethics of copying: Is it theft or Open Source?</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 Intellectual property: (Western) approaches.</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 Intellectual property and culture.</a:t>
            </a:r>
          </a:p>
          <a:p>
            <a:pPr algn="just"/>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Icon&#10;&#10;Description automatically generated">
            <a:extLst>
              <a:ext uri="{FF2B5EF4-FFF2-40B4-BE49-F238E27FC236}">
                <a16:creationId xmlns:a16="http://schemas.microsoft.com/office/drawing/2014/main" id="{82DF6ACB-ED40-D17E-ED49-95263DCF35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9314" y="2323322"/>
            <a:ext cx="2440806" cy="2435789"/>
          </a:xfrm>
          <a:prstGeom prst="rect">
            <a:avLst/>
          </a:prstGeom>
        </p:spPr>
      </p:pic>
      <p:pic>
        <p:nvPicPr>
          <p:cNvPr id="8" name="Picture 7">
            <a:extLst>
              <a:ext uri="{FF2B5EF4-FFF2-40B4-BE49-F238E27FC236}">
                <a16:creationId xmlns:a16="http://schemas.microsoft.com/office/drawing/2014/main" id="{CB778D48-7184-C113-FC58-C63BA087148D}"/>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 LECTURE 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284186"/>
            <a:ext cx="8579557" cy="1034667"/>
          </a:xfrm>
          <a:prstGeom prst="rect">
            <a:avLst/>
          </a:prstGeom>
        </p:spPr>
      </p:pic>
      <p:sp>
        <p:nvSpPr>
          <p:cNvPr id="16" name="TextBox 15"/>
          <p:cNvSpPr txBox="1"/>
          <p:nvPr/>
        </p:nvSpPr>
        <p:spPr>
          <a:xfrm>
            <a:off x="3724414" y="5496551"/>
            <a:ext cx="8228100"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2AB8BDA-7CF5-2093-057C-68ADC31B088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4998" y="4983259"/>
            <a:ext cx="2755199" cy="1567714"/>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2" y="0"/>
            <a:ext cx="11975781" cy="1690962"/>
          </a:xfrm>
          <a:prstGeom prst="rect">
            <a:avLst/>
          </a:prstGeom>
        </p:spPr>
      </p:pic>
      <p:sp>
        <p:nvSpPr>
          <p:cNvPr id="7" name="TextBox 6"/>
          <p:cNvSpPr txBox="1"/>
          <p:nvPr/>
        </p:nvSpPr>
        <p:spPr>
          <a:xfrm>
            <a:off x="3264581" y="619006"/>
            <a:ext cx="934927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3060435" y="1823860"/>
            <a:ext cx="8500194" cy="3490956"/>
          </a:xfrm>
          <a:prstGeom prst="rect">
            <a:avLst/>
          </a:prstGeom>
          <a:noFill/>
        </p:spPr>
        <p:txBody>
          <a:bodyPr wrap="square" rtlCol="0">
            <a:spAutoFit/>
          </a:bodyPr>
          <a:lstStyle/>
          <a:p>
            <a:pPr algn="just">
              <a:lnSpc>
                <a:spcPct val="200000"/>
              </a:lnSpc>
            </a:pPr>
            <a:r>
              <a:rPr lang="en-US" sz="2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Introduction</a:t>
            </a: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hen you share, post, or upload content that is covered by intellectual property rights (like photos or videos) on or in connection with our Products, you grant us a non-exclusive, transferable, sub-licensable, royalty-free, and worldwide license to host, use, distribute, modify, run, copy, publicly perform or display, translate, and create derivative works of your content (consistent with your privacy and application settings).</a:t>
            </a:r>
            <a:r>
              <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descr="facebook terms of use">
            <a:extLst>
              <a:ext uri="{FF2B5EF4-FFF2-40B4-BE49-F238E27FC236}">
                <a16:creationId xmlns:a16="http://schemas.microsoft.com/office/drawing/2014/main" id="{C94DBF22-3B3E-8F64-BBF1-5A6BF40D1D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3156" y="2204822"/>
            <a:ext cx="2105618" cy="2161905"/>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F32031BC-5254-2467-12FD-E6F4230C17FD}"/>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2" y="28650"/>
            <a:ext cx="11596203" cy="1690962"/>
          </a:xfrm>
          <a:prstGeom prst="rect">
            <a:avLst/>
          </a:prstGeom>
        </p:spPr>
      </p:pic>
      <p:sp>
        <p:nvSpPr>
          <p:cNvPr id="7" name="TextBox 6"/>
          <p:cNvSpPr txBox="1"/>
          <p:nvPr/>
        </p:nvSpPr>
        <p:spPr>
          <a:xfrm>
            <a:off x="3140478" y="635772"/>
            <a:ext cx="9255045"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876748" y="1740042"/>
            <a:ext cx="7754071" cy="3692421"/>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work closely with our member record companies to ensure that fans, parents, students, and others in the business have the tools and the resources they need to make the right listening, purchasing and technical decisions. We also work hard to protect artists and the music community from music theft.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Recording Industry Association of America [RIAA], “About Piracy,”</a:t>
            </a:r>
            <a:endPar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01801"/>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descr="A picture containing text, clipart&#10;&#10;Description automatically generated">
            <a:extLst>
              <a:ext uri="{FF2B5EF4-FFF2-40B4-BE49-F238E27FC236}">
                <a16:creationId xmlns:a16="http://schemas.microsoft.com/office/drawing/2014/main" id="{D7603A5C-D2DB-C3ED-A473-5C9D4987FF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7388" y="2074024"/>
            <a:ext cx="2547257" cy="2348685"/>
          </a:xfrm>
          <a:prstGeom prst="rect">
            <a:avLst/>
          </a:prstGeom>
        </p:spPr>
      </p:pic>
      <p:pic>
        <p:nvPicPr>
          <p:cNvPr id="8" name="Picture 7">
            <a:extLst>
              <a:ext uri="{FF2B5EF4-FFF2-40B4-BE49-F238E27FC236}">
                <a16:creationId xmlns:a16="http://schemas.microsoft.com/office/drawing/2014/main" id="{601ADDC1-EBED-B5E9-AA04-5F1274369EFE}"/>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84139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257" y="39705"/>
            <a:ext cx="11545832" cy="1690962"/>
          </a:xfrm>
          <a:prstGeom prst="rect">
            <a:avLst/>
          </a:prstGeom>
        </p:spPr>
      </p:pic>
      <p:sp>
        <p:nvSpPr>
          <p:cNvPr id="7" name="TextBox 6"/>
          <p:cNvSpPr txBox="1"/>
          <p:nvPr/>
        </p:nvSpPr>
        <p:spPr>
          <a:xfrm>
            <a:off x="3079111" y="608572"/>
            <a:ext cx="877224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3484475" y="2016629"/>
            <a:ext cx="8112144" cy="3226140"/>
          </a:xfrm>
          <a:prstGeom prst="rect">
            <a:avLst/>
          </a:prstGeom>
          <a:noFill/>
        </p:spPr>
        <p:txBody>
          <a:bodyPr wrap="square" rtlCol="0">
            <a:spAutoFit/>
          </a:bodyPr>
          <a:lstStyle/>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Copyright?</a:t>
            </a:r>
          </a:p>
          <a:p>
            <a:pPr algn="just">
              <a:lnSpc>
                <a:spcPct val="200000"/>
              </a:lnSpc>
            </a:pP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copyright is a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 of intellectual property </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gives</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owner</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exclusive right</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display</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1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perform a creative work</a:t>
            </a:r>
            <a:r>
              <a:rPr lang="en-GB"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usually for a limited time. The creative work may be in a literary, artistic, educational, or musical form. </a:t>
            </a:r>
            <a:endPar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descr="Icon&#10;&#10;Description automatically generated">
            <a:extLst>
              <a:ext uri="{FF2B5EF4-FFF2-40B4-BE49-F238E27FC236}">
                <a16:creationId xmlns:a16="http://schemas.microsoft.com/office/drawing/2014/main" id="{55DEDFF5-CB97-B559-9B5F-AC075AA4A0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3826" y="2343967"/>
            <a:ext cx="2457399" cy="225603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27ECE9BD-DA2D-A3D0-DD0B-DEC39AD1E7E2}"/>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788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2250" y="-34941"/>
            <a:ext cx="11545832" cy="1690962"/>
          </a:xfrm>
          <a:prstGeom prst="rect">
            <a:avLst/>
          </a:prstGeom>
        </p:spPr>
      </p:pic>
      <p:sp>
        <p:nvSpPr>
          <p:cNvPr id="7" name="TextBox 6"/>
          <p:cNvSpPr txBox="1"/>
          <p:nvPr/>
        </p:nvSpPr>
        <p:spPr>
          <a:xfrm>
            <a:off x="3079111" y="608572"/>
            <a:ext cx="877224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sp>
        <p:nvSpPr>
          <p:cNvPr id="9" name="TextBox 8"/>
          <p:cNvSpPr txBox="1"/>
          <p:nvPr/>
        </p:nvSpPr>
        <p:spPr>
          <a:xfrm>
            <a:off x="778596" y="1550082"/>
            <a:ext cx="7973516"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Copyright is a type of intellectual property that protects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works of authorship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fixes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work in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tangible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 of expression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copyright law, there are a lot of different types of works,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including paintings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photographs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illustrations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musical compositions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sound recordings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programs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books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poems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 posts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architectural works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plays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much more!</a:t>
            </a:r>
            <a:endPar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77F3BCE6-9864-4552-A593-8E6F2AE9E28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49629" y="1875453"/>
            <a:ext cx="2468453" cy="2640563"/>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5233E246-78E9-1F88-CB79-D1F6861D00D3}"/>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36056" y="5858056"/>
            <a:ext cx="1936376" cy="833970"/>
          </a:xfrm>
          <a:prstGeom prst="rect">
            <a:avLst/>
          </a:prstGeom>
        </p:spPr>
      </p:pic>
    </p:spTree>
    <p:custDataLst>
      <p:tags r:id="rId1"/>
    </p:custDataLst>
    <p:extLst>
      <p:ext uri="{BB962C8B-B14F-4D97-AF65-F5344CB8AC3E}">
        <p14:creationId xmlns:p14="http://schemas.microsoft.com/office/powerpoint/2010/main" val="1481149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3" y="53482"/>
            <a:ext cx="11677988" cy="1607367"/>
          </a:xfrm>
          <a:prstGeom prst="rect">
            <a:avLst/>
          </a:prstGeom>
        </p:spPr>
      </p:pic>
      <p:sp>
        <p:nvSpPr>
          <p:cNvPr id="9" name="TextBox 8"/>
          <p:cNvSpPr txBox="1"/>
          <p:nvPr/>
        </p:nvSpPr>
        <p:spPr>
          <a:xfrm>
            <a:off x="3434643" y="1851740"/>
            <a:ext cx="8256613" cy="3560014"/>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intended to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expression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an idea in the form of a creative work, but </a:t>
            </a:r>
            <a:r>
              <a:rPr lang="en-GB" sz="28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 itself</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copyright is subject to limitations based on public interest considerations, such as the fair use doctrine in the United States.</a:t>
            </a:r>
            <a:endParaRPr lang="en-US"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099087" y="599310"/>
            <a:ext cx="8890758"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Text&#10;&#10;Description automatically generated with medium confidence">
            <a:extLst>
              <a:ext uri="{FF2B5EF4-FFF2-40B4-BE49-F238E27FC236}">
                <a16:creationId xmlns:a16="http://schemas.microsoft.com/office/drawing/2014/main" id="{9BA7731E-0BF1-36D5-67EA-18EB7CCFFE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5818" y="2301901"/>
            <a:ext cx="2360646" cy="217170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19DC8B52-C54E-B060-EFB5-24E6EE36794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91025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515" y="46655"/>
            <a:ext cx="11579423" cy="1578995"/>
          </a:xfrm>
          <a:prstGeom prst="rect">
            <a:avLst/>
          </a:prstGeom>
        </p:spPr>
      </p:pic>
      <p:sp>
        <p:nvSpPr>
          <p:cNvPr id="9" name="TextBox 8"/>
          <p:cNvSpPr txBox="1"/>
          <p:nvPr/>
        </p:nvSpPr>
        <p:spPr>
          <a:xfrm>
            <a:off x="550518" y="1968459"/>
            <a:ext cx="8263794" cy="3285836"/>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Copyrights can be granted by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law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are in that case considered "</a:t>
            </a:r>
            <a:r>
              <a:rPr lang="en-GB" sz="2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territorial rights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means that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copyrights granted by the law of a certain state </a:t>
            </a:r>
            <a:r>
              <a:rPr lang="en-GB" sz="2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 not extend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beyond the territory of that specific jurisdiction</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123147" y="583101"/>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Graphical user interface&#10;&#10;Description automatically generated with medium confidence">
            <a:extLst>
              <a:ext uri="{FF2B5EF4-FFF2-40B4-BE49-F238E27FC236}">
                <a16:creationId xmlns:a16="http://schemas.microsoft.com/office/drawing/2014/main" id="{4F2976E9-9E88-1185-3ED0-EF5F3C38ECD4}"/>
              </a:ext>
            </a:extLst>
          </p:cNvPr>
          <p:cNvPicPr>
            <a:picLocks noChangeAspect="1"/>
          </p:cNvPicPr>
          <p:nvPr/>
        </p:nvPicPr>
        <p:blipFill rotWithShape="1">
          <a:blip r:embed="rId6">
            <a:extLst>
              <a:ext uri="{28A0092B-C50C-407E-A947-70E740481C1C}">
                <a14:useLocalDpi xmlns:a14="http://schemas.microsoft.com/office/drawing/2010/main" val="0"/>
              </a:ext>
            </a:extLst>
          </a:blip>
          <a:srcRect l="8647" t="29115" r="4637" b="33742"/>
          <a:stretch/>
        </p:blipFill>
        <p:spPr>
          <a:xfrm>
            <a:off x="9227971" y="2332662"/>
            <a:ext cx="2463282" cy="2313985"/>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241B8734-4985-21FF-ADD3-B2E1C856B0A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7478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592" y="46655"/>
            <a:ext cx="11370078" cy="1690962"/>
          </a:xfrm>
          <a:prstGeom prst="rect">
            <a:avLst/>
          </a:prstGeom>
        </p:spPr>
      </p:pic>
      <p:sp>
        <p:nvSpPr>
          <p:cNvPr id="9" name="TextBox 8"/>
          <p:cNvSpPr txBox="1"/>
          <p:nvPr/>
        </p:nvSpPr>
        <p:spPr>
          <a:xfrm>
            <a:off x="3610946" y="1877351"/>
            <a:ext cx="7818556" cy="3375348"/>
          </a:xfrm>
          <a:prstGeom prst="rect">
            <a:avLst/>
          </a:prstGeom>
          <a:noFill/>
        </p:spPr>
        <p:txBody>
          <a:bodyPr wrap="square" rtlCol="0">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Copyrights</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this type </a:t>
            </a:r>
            <a:r>
              <a:rPr lang="en-GB"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vary</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a:t>
            </a:r>
            <a:r>
              <a:rPr lang="en-GB"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country</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many countries, and </a:t>
            </a:r>
            <a:r>
              <a:rPr lang="en-GB"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sometimes a large group of countries</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a:t>
            </a:r>
            <a:r>
              <a:rPr lang="en-GB"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made agreements with other countries on procedures applicable when works </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dirty="0">
                <a:solidFill>
                  <a:srgbClr val="C00000"/>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cross</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national borders or national rights are inconsistent</a:t>
            </a:r>
            <a:r>
              <a:rPr lang="en-GB" sz="2200" dirty="0">
                <a:solidFill>
                  <a:srgbClr val="0A1F6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7BA1CDF5-1022-8302-5B9B-69A313CADC02}"/>
              </a:ext>
            </a:extLst>
          </p:cNvPr>
          <p:cNvSpPr txBox="1"/>
          <p:nvPr/>
        </p:nvSpPr>
        <p:spPr>
          <a:xfrm>
            <a:off x="2908534" y="639085"/>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11" name="Picture 10" descr="A picture containing indoor, decorated, close, colorful&#10;&#10;Description automatically generated">
            <a:extLst>
              <a:ext uri="{FF2B5EF4-FFF2-40B4-BE49-F238E27FC236}">
                <a16:creationId xmlns:a16="http://schemas.microsoft.com/office/drawing/2014/main" id="{10C760ED-C3C1-4FB3-9581-10FE28CE48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4027" y="2299834"/>
            <a:ext cx="2381231" cy="2323322"/>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AECE614B-4DCF-7071-92E8-10FD4D2971F0}"/>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418120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3" y="9333"/>
            <a:ext cx="11528698" cy="1690962"/>
          </a:xfrm>
          <a:prstGeom prst="rect">
            <a:avLst/>
          </a:prstGeom>
        </p:spPr>
      </p:pic>
      <p:sp>
        <p:nvSpPr>
          <p:cNvPr id="9" name="TextBox 8"/>
          <p:cNvSpPr txBox="1"/>
          <p:nvPr/>
        </p:nvSpPr>
        <p:spPr>
          <a:xfrm>
            <a:off x="793482" y="1630630"/>
            <a:ext cx="7714047" cy="3938642"/>
          </a:xfrm>
          <a:prstGeom prst="rect">
            <a:avLst/>
          </a:prstGeom>
          <a:noFill/>
        </p:spPr>
        <p:txBody>
          <a:bodyPr wrap="square" rtlCol="0">
            <a:spAutoFit/>
          </a:bodyPr>
          <a:lstStyle/>
          <a:p>
            <a:pPr algn="just">
              <a:lnSpc>
                <a:spcPct val="200000"/>
              </a:lnSpc>
            </a:pP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is originality and fixation</a:t>
            </a:r>
          </a:p>
          <a:p>
            <a:pPr algn="just">
              <a:lnSpc>
                <a:spcPct val="200000"/>
              </a:lnSpc>
            </a:pPr>
            <a:r>
              <a:rPr lang="en-GB" sz="22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Original Works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Works are original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 they are independently created by a human author and have a minimal degree of creativity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Independent creation simply means that you create it yourself, without copying.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4BE8D9EA-8EE5-1E8E-B139-F8C7FC4532B0}"/>
              </a:ext>
            </a:extLst>
          </p:cNvPr>
          <p:cNvSpPr txBox="1"/>
          <p:nvPr/>
        </p:nvSpPr>
        <p:spPr>
          <a:xfrm>
            <a:off x="3067171" y="657749"/>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11" name="Picture 10" descr="Text&#10;&#10;Description automatically generated with medium confidence">
            <a:extLst>
              <a:ext uri="{FF2B5EF4-FFF2-40B4-BE49-F238E27FC236}">
                <a16:creationId xmlns:a16="http://schemas.microsoft.com/office/drawing/2014/main" id="{C9AD4CCD-4EA0-5EFE-B30D-4AEA909DBC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23743" y="2351310"/>
            <a:ext cx="2418224" cy="2286007"/>
          </a:xfrm>
          <a:prstGeom prst="rect">
            <a:avLst/>
          </a:prstGeom>
        </p:spPr>
      </p:pic>
      <p:pic>
        <p:nvPicPr>
          <p:cNvPr id="8" name="Picture 7">
            <a:extLst>
              <a:ext uri="{FF2B5EF4-FFF2-40B4-BE49-F238E27FC236}">
                <a16:creationId xmlns:a16="http://schemas.microsoft.com/office/drawing/2014/main" id="{DF3BE848-FD88-4784-AEAE-665B3E04787C}"/>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41"/>
            <a:ext cx="11708174" cy="1690962"/>
          </a:xfrm>
          <a:prstGeom prst="rect">
            <a:avLst/>
          </a:prstGeom>
        </p:spPr>
      </p:pic>
      <p:sp>
        <p:nvSpPr>
          <p:cNvPr id="9" name="TextBox 8"/>
          <p:cNvSpPr txBox="1"/>
          <p:nvPr/>
        </p:nvSpPr>
        <p:spPr>
          <a:xfrm>
            <a:off x="3844213" y="1791885"/>
            <a:ext cx="7667787" cy="3753976"/>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Fixed Works</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work is fixed when it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captured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(either by or under the authority of an author) in a sufficiently permanent medium such that the work can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perceived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reproduced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more than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short time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 work is fixed when you write it down or record it.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A group of toothbrushes in a glass&#10;&#10;Description automatically generated with low confidence">
            <a:extLst>
              <a:ext uri="{FF2B5EF4-FFF2-40B4-BE49-F238E27FC236}">
                <a16:creationId xmlns:a16="http://schemas.microsoft.com/office/drawing/2014/main" id="{1F98C5BD-A93D-6175-6D77-388BF060C4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6213" y="2323318"/>
            <a:ext cx="2572767" cy="2860697"/>
          </a:xfrm>
          <a:prstGeom prst="rect">
            <a:avLst/>
          </a:prstGeom>
        </p:spPr>
      </p:pic>
      <p:pic>
        <p:nvPicPr>
          <p:cNvPr id="7" name="Picture 6">
            <a:extLst>
              <a:ext uri="{FF2B5EF4-FFF2-40B4-BE49-F238E27FC236}">
                <a16:creationId xmlns:a16="http://schemas.microsoft.com/office/drawing/2014/main" id="{5DB3A51F-7137-9BD9-5E3B-C0895EB53654}"/>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96853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41"/>
            <a:ext cx="11708174" cy="1690962"/>
          </a:xfrm>
          <a:prstGeom prst="rect">
            <a:avLst/>
          </a:prstGeom>
        </p:spPr>
      </p:pic>
      <p:sp>
        <p:nvSpPr>
          <p:cNvPr id="9" name="TextBox 8"/>
          <p:cNvSpPr txBox="1"/>
          <p:nvPr/>
        </p:nvSpPr>
        <p:spPr>
          <a:xfrm>
            <a:off x="531853" y="1633265"/>
            <a:ext cx="7975698" cy="400949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Overview of the concept: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concept of copyright first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England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reaction to the printing of "scandalous books and pamphlets", the English Parliament passed the Licensing of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Press Act 1662,</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required all intended publications to be registered with the government-approved Stationers' Company, giving the Stationers the right to regulate what material could be printed.</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Graphical user interface&#10;&#10;Description automatically generated">
            <a:extLst>
              <a:ext uri="{FF2B5EF4-FFF2-40B4-BE49-F238E27FC236}">
                <a16:creationId xmlns:a16="http://schemas.microsoft.com/office/drawing/2014/main" id="{9712165C-CA3C-3D18-C5B6-A16ABB6792C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07435" y="2268941"/>
            <a:ext cx="2706582" cy="2594097"/>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D4B7F17C-74E4-FA60-E45D-DCC397EB8B39}"/>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04863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41"/>
            <a:ext cx="11708174" cy="1690962"/>
          </a:xfrm>
          <a:prstGeom prst="rect">
            <a:avLst/>
          </a:prstGeom>
        </p:spPr>
      </p:pic>
      <p:sp>
        <p:nvSpPr>
          <p:cNvPr id="9" name="TextBox 8"/>
          <p:cNvSpPr txBox="1"/>
          <p:nvPr/>
        </p:nvSpPr>
        <p:spPr>
          <a:xfrm>
            <a:off x="3694922" y="1875871"/>
            <a:ext cx="7807747"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laws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 products of creative human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activities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literary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artistic</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production, to be preferentially exploited and thus incentivized.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Different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cultural attitudes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organizations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 models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 frameworks</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seen to account for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why copyright emerged in Europe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57749"/>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A gavel on top of a book&#10;&#10;Description automatically generated">
            <a:extLst>
              <a:ext uri="{FF2B5EF4-FFF2-40B4-BE49-F238E27FC236}">
                <a16:creationId xmlns:a16="http://schemas.microsoft.com/office/drawing/2014/main" id="{73953680-B1B0-DB02-009E-096584FAF1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4862" y="2379302"/>
            <a:ext cx="2355655" cy="2248678"/>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05039D04-7239-8BE1-2437-C0D059BD90FD}"/>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068358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56809" y="59212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60" y="-7741"/>
            <a:ext cx="11708174" cy="1690962"/>
          </a:xfrm>
          <a:prstGeom prst="rect">
            <a:avLst/>
          </a:prstGeom>
        </p:spPr>
      </p:pic>
      <p:sp>
        <p:nvSpPr>
          <p:cNvPr id="9" name="TextBox 8"/>
          <p:cNvSpPr txBox="1"/>
          <p:nvPr/>
        </p:nvSpPr>
        <p:spPr>
          <a:xfrm>
            <a:off x="699795" y="2314400"/>
            <a:ext cx="7798416"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Copyright has developed into a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concept that has a significant effect on nearly every modern industry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including not just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literary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work, but also forms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sound recordings, films, photographs, software, and architecture.</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2094A57D-D8E3-F6D1-AB81-E60D153F4698}"/>
              </a:ext>
            </a:extLst>
          </p:cNvPr>
          <p:cNvSpPr txBox="1"/>
          <p:nvPr/>
        </p:nvSpPr>
        <p:spPr>
          <a:xfrm>
            <a:off x="3132488" y="611094"/>
            <a:ext cx="904136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you know about copying and distributing?</a:t>
            </a:r>
          </a:p>
        </p:txBody>
      </p:sp>
      <p:pic>
        <p:nvPicPr>
          <p:cNvPr id="8" name="Picture 7" descr="Text&#10;&#10;Description automatically generated with medium confidence">
            <a:extLst>
              <a:ext uri="{FF2B5EF4-FFF2-40B4-BE49-F238E27FC236}">
                <a16:creationId xmlns:a16="http://schemas.microsoft.com/office/drawing/2014/main" id="{C4B1C047-4773-7575-0790-62CCCEDA7B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54270" y="2204822"/>
            <a:ext cx="2522374" cy="2545504"/>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9147620A-B455-E307-BF46-D0FDCA1DF4A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44020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03 – LECTURE 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6"/>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effectLst>
                  <a:outerShdw blurRad="38100" dist="38100" dir="2700000" algn="tl">
                    <a:srgbClr val="000000">
                      <a:alpha val="43137"/>
                    </a:srgbClr>
                  </a:outerShdw>
                </a:effectLst>
                <a:latin typeface="+mj-lt"/>
              </a:rPr>
              <a:t>How Copyrighting Works</a:t>
            </a:r>
          </a:p>
        </p:txBody>
      </p:sp>
      <p:pic>
        <p:nvPicPr>
          <p:cNvPr id="5" name="Picture 4">
            <a:extLst>
              <a:ext uri="{FF2B5EF4-FFF2-40B4-BE49-F238E27FC236}">
                <a16:creationId xmlns:a16="http://schemas.microsoft.com/office/drawing/2014/main" id="{C136CA8F-D9D2-F911-1A6F-75593A87E1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998" y="4983259"/>
            <a:ext cx="2755199" cy="1567714"/>
          </a:xfrm>
          <a:prstGeom prst="rect">
            <a:avLst/>
          </a:prstGeom>
        </p:spPr>
      </p:pic>
    </p:spTree>
    <p:extLst>
      <p:ext uri="{BB962C8B-B14F-4D97-AF65-F5344CB8AC3E}">
        <p14:creationId xmlns:p14="http://schemas.microsoft.com/office/powerpoint/2010/main" val="20139427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767841" y="1938586"/>
            <a:ext cx="7770805"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When someone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product that is viewed as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required significant mental activity to create, this product becomes an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must be protected from unauthorized duplication.</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descr="Icon&#10;&#10;Description automatically generated with medium confidence">
            <a:extLst>
              <a:ext uri="{FF2B5EF4-FFF2-40B4-BE49-F238E27FC236}">
                <a16:creationId xmlns:a16="http://schemas.microsoft.com/office/drawing/2014/main" id="{DB20C411-4426-F744-FE04-F6CE44F286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48058" y="2412010"/>
            <a:ext cx="2715205" cy="2271959"/>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30E0B099-47D9-CB23-A122-ADD9A4D9800E}"/>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50946"/>
            <a:ext cx="1936376" cy="925158"/>
          </a:xfrm>
          <a:prstGeom prst="rect">
            <a:avLst/>
          </a:prstGeom>
        </p:spPr>
      </p:pic>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94014" y="595916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7059" y="-7743"/>
            <a:ext cx="11975781" cy="1690962"/>
          </a:xfrm>
          <a:prstGeom prst="rect">
            <a:avLst/>
          </a:prstGeom>
        </p:spPr>
      </p:pic>
      <p:sp>
        <p:nvSpPr>
          <p:cNvPr id="9" name="TextBox 8"/>
          <p:cNvSpPr txBox="1"/>
          <p:nvPr/>
        </p:nvSpPr>
        <p:spPr>
          <a:xfrm>
            <a:off x="3601617" y="1924355"/>
            <a:ext cx="8059946"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Examples of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unique creations</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poetry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graphic designs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musical lyrics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compositions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novels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film</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architectural designs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content</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etc. One safeguard that can be used to legally protect an original creation is copyright.</a:t>
            </a:r>
            <a:endPar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7" name="TextBox 10">
            <a:extLst>
              <a:ext uri="{FF2B5EF4-FFF2-40B4-BE49-F238E27FC236}">
                <a16:creationId xmlns:a16="http://schemas.microsoft.com/office/drawing/2014/main" id="{D3DB2E99-CCD6-C6F9-6558-803A120A83BD}"/>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descr="A picture containing text&#10;&#10;Description automatically generated">
            <a:extLst>
              <a:ext uri="{FF2B5EF4-FFF2-40B4-BE49-F238E27FC236}">
                <a16:creationId xmlns:a16="http://schemas.microsoft.com/office/drawing/2014/main" id="{39A2473F-0785-188F-7BAC-7475AB15710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0437" y="2268633"/>
            <a:ext cx="2781928" cy="2499316"/>
          </a:xfrm>
          <a:prstGeom prst="rect">
            <a:avLst/>
          </a:prstGeom>
        </p:spPr>
      </p:pic>
      <p:pic>
        <p:nvPicPr>
          <p:cNvPr id="8" name="Picture 7">
            <a:extLst>
              <a:ext uri="{FF2B5EF4-FFF2-40B4-BE49-F238E27FC236}">
                <a16:creationId xmlns:a16="http://schemas.microsoft.com/office/drawing/2014/main" id="{19DDDB14-DC57-B98D-744C-B236B731B02A}"/>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182019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7741"/>
            <a:ext cx="11975781" cy="1690962"/>
          </a:xfrm>
          <a:prstGeom prst="rect">
            <a:avLst/>
          </a:prstGeom>
        </p:spPr>
      </p:pic>
      <p:sp>
        <p:nvSpPr>
          <p:cNvPr id="9" name="TextBox 8"/>
          <p:cNvSpPr txBox="1"/>
          <p:nvPr/>
        </p:nvSpPr>
        <p:spPr>
          <a:xfrm>
            <a:off x="528734" y="1845274"/>
            <a:ext cx="8167397" cy="3815532"/>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copyright law</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work is considered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a:t>
            </a:r>
            <a:r>
              <a:rPr lang="en-GB" sz="20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 the author created it from independent thinking void of duplication</a:t>
            </a:r>
            <a:r>
              <a:rPr lang="en-GB" sz="20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type of work is known as an Original Work of Authorship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OWA</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Anyone with an original work of authorship automatically has the copyright to that work, preventing anyone else from using or replicating it. </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descr="Calendar&#10;&#10;Description automatically generated with medium confidence">
            <a:extLst>
              <a:ext uri="{FF2B5EF4-FFF2-40B4-BE49-F238E27FC236}">
                <a16:creationId xmlns:a16="http://schemas.microsoft.com/office/drawing/2014/main" id="{3C42119F-6E0D-6AD4-C1C7-2A1BE23D0509}"/>
              </a:ext>
            </a:extLst>
          </p:cNvPr>
          <p:cNvPicPr>
            <a:picLocks noChangeAspect="1"/>
          </p:cNvPicPr>
          <p:nvPr/>
        </p:nvPicPr>
        <p:blipFill rotWithShape="1">
          <a:blip r:embed="rId6">
            <a:extLst>
              <a:ext uri="{28A0092B-C50C-407E-A947-70E740481C1C}">
                <a14:useLocalDpi xmlns:a14="http://schemas.microsoft.com/office/drawing/2010/main" val="0"/>
              </a:ext>
            </a:extLst>
          </a:blip>
          <a:srcRect b="8890"/>
          <a:stretch/>
        </p:blipFill>
        <p:spPr>
          <a:xfrm>
            <a:off x="9171992" y="2444620"/>
            <a:ext cx="2491274" cy="2509966"/>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59593C9D-B3B2-FEA8-F1E3-225DAD7367AE}"/>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626250"/>
            <a:ext cx="1936376" cy="925158"/>
          </a:xfrm>
          <a:prstGeom prst="rect">
            <a:avLst/>
          </a:prstGeom>
        </p:spPr>
      </p:pic>
    </p:spTree>
    <p:custDataLst>
      <p:tags r:id="rId1"/>
    </p:custDataLst>
    <p:extLst>
      <p:ext uri="{BB962C8B-B14F-4D97-AF65-F5344CB8AC3E}">
        <p14:creationId xmlns:p14="http://schemas.microsoft.com/office/powerpoint/2010/main" val="124914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172410" y="1794477"/>
            <a:ext cx="8528180"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all types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work can be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copyrighted</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copyright does not protect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discoveries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concepts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Brand names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logos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slogans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domain names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titles also cannot be protected under copyright law. For an original work to be copyrighted, it has to be in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tangible form</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descr="A picture containing text&#10;&#10;Description automatically generated">
            <a:extLst>
              <a:ext uri="{FF2B5EF4-FFF2-40B4-BE49-F238E27FC236}">
                <a16:creationId xmlns:a16="http://schemas.microsoft.com/office/drawing/2014/main" id="{DECA91B4-F34F-7259-11A5-C269B36BF2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8565" y="2342729"/>
            <a:ext cx="2165553" cy="2499860"/>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8529DB90-5325-34A2-0A35-8919EF7662E5}"/>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32633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1019765" y="2097207"/>
            <a:ext cx="8022735"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means that any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speech,</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discoveries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musical</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scores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to be written down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physical</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form in order to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copyright.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U.S., original owners are protected by copyright laws all of their lives until 70 years after their death.</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descr="Logo, company name&#10;&#10;Description automatically generated">
            <a:extLst>
              <a:ext uri="{FF2B5EF4-FFF2-40B4-BE49-F238E27FC236}">
                <a16:creationId xmlns:a16="http://schemas.microsoft.com/office/drawing/2014/main" id="{5DE5FC47-F040-9382-0DB9-6A187518F825}"/>
              </a:ext>
            </a:extLst>
          </p:cNvPr>
          <p:cNvPicPr>
            <a:picLocks noChangeAspect="1"/>
          </p:cNvPicPr>
          <p:nvPr/>
        </p:nvPicPr>
        <p:blipFill rotWithShape="1">
          <a:blip r:embed="rId6">
            <a:extLst>
              <a:ext uri="{28A0092B-C50C-407E-A947-70E740481C1C}">
                <a14:useLocalDpi xmlns:a14="http://schemas.microsoft.com/office/drawing/2010/main" val="0"/>
              </a:ext>
            </a:extLst>
          </a:blip>
          <a:srcRect l="20171" r="22016"/>
          <a:stretch/>
        </p:blipFill>
        <p:spPr>
          <a:xfrm>
            <a:off x="9498564" y="2398714"/>
            <a:ext cx="2118048" cy="2397222"/>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54F2A6AC-D019-9979-E66A-5329C660F9E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90575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66140"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8397" y="38912"/>
            <a:ext cx="11975781" cy="1690962"/>
          </a:xfrm>
          <a:prstGeom prst="rect">
            <a:avLst/>
          </a:prstGeom>
        </p:spPr>
      </p:pic>
      <p:sp>
        <p:nvSpPr>
          <p:cNvPr id="9" name="TextBox 8"/>
          <p:cNvSpPr txBox="1"/>
          <p:nvPr/>
        </p:nvSpPr>
        <p:spPr>
          <a:xfrm>
            <a:off x="3455058" y="2206604"/>
            <a:ext cx="8030930" cy="2935099"/>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the original author of the copyrighted material is a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corporation</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copyright protection period is 95 years from the date of publication or 120 years, whichever expires first</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How Copyrighting Works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descr="A close-up of a logo&#10;&#10;Description automatically generated with medium confidence">
            <a:extLst>
              <a:ext uri="{FF2B5EF4-FFF2-40B4-BE49-F238E27FC236}">
                <a16:creationId xmlns:a16="http://schemas.microsoft.com/office/drawing/2014/main" id="{86F8B9D6-4796-9980-A2D8-B9ABA88017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777" y="2214153"/>
            <a:ext cx="2095109" cy="23578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96F92A33-9AA5-7B6E-32DB-8BD8A9FC61BD}"/>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4131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03- LECTURE 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234477"/>
            <a:ext cx="7927817" cy="1159024"/>
          </a:xfrm>
          <a:prstGeom prst="rect">
            <a:avLst/>
          </a:prstGeom>
        </p:spPr>
      </p:pic>
      <p:sp>
        <p:nvSpPr>
          <p:cNvPr id="16" name="TextBox 15"/>
          <p:cNvSpPr txBox="1"/>
          <p:nvPr/>
        </p:nvSpPr>
        <p:spPr>
          <a:xfrm>
            <a:off x="3628459" y="5507419"/>
            <a:ext cx="7976864" cy="523220"/>
          </a:xfrm>
          <a:prstGeom prst="rect">
            <a:avLst/>
          </a:prstGeom>
          <a:noFill/>
        </p:spPr>
        <p:txBody>
          <a:bodyPr wrap="non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pic>
        <p:nvPicPr>
          <p:cNvPr id="4" name="Picture 3">
            <a:extLst>
              <a:ext uri="{FF2B5EF4-FFF2-40B4-BE49-F238E27FC236}">
                <a16:creationId xmlns:a16="http://schemas.microsoft.com/office/drawing/2014/main" id="{B8CC04EE-2118-3EE9-F9D6-B5B966CA58C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4998" y="4983259"/>
            <a:ext cx="2755199" cy="1567714"/>
          </a:xfrm>
          <a:prstGeom prst="rect">
            <a:avLst/>
          </a:prstGeom>
        </p:spPr>
      </p:pic>
    </p:spTree>
    <p:custDataLst>
      <p:tags r:id="rId1"/>
    </p:custDataLst>
    <p:extLst>
      <p:ext uri="{BB962C8B-B14F-4D97-AF65-F5344CB8AC3E}">
        <p14:creationId xmlns:p14="http://schemas.microsoft.com/office/powerpoint/2010/main" val="370392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5858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82955" y="2671227"/>
            <a:ext cx="8042998" cy="3138423"/>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we saw in chapter 1, there are a number of characteristics of digital media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copying</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various kinds of information – whether representing software, a text, a song, or video, etc.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easier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than with analogue media.</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icture containing text, person&#10;&#10;Description automatically generated">
            <a:extLst>
              <a:ext uri="{FF2B5EF4-FFF2-40B4-BE49-F238E27FC236}">
                <a16:creationId xmlns:a16="http://schemas.microsoft.com/office/drawing/2014/main" id="{3725E656-B12A-1FEF-41A3-280AA8B92C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2468" y="2967253"/>
            <a:ext cx="2481948" cy="227655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FEE6D4B8-E3FF-E1EA-459D-68D02D32FECC}"/>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93978"/>
            <a:ext cx="1936376" cy="925158"/>
          </a:xfrm>
          <a:prstGeom prst="rect">
            <a:avLst/>
          </a:prstGeom>
        </p:spPr>
      </p:pic>
    </p:spTree>
    <p:custDataLst>
      <p:tags r:id="rId1"/>
    </p:custDataLst>
    <p:extLst>
      <p:ext uri="{BB962C8B-B14F-4D97-AF65-F5344CB8AC3E}">
        <p14:creationId xmlns:p14="http://schemas.microsoft.com/office/powerpoint/2010/main" val="372987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908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666931" y="2507897"/>
            <a:ext cx="7959021" cy="3375348"/>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once we have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access</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various components required – access that, despite the grave difficulties of the “</a:t>
            </a:r>
            <a:r>
              <a:rPr lang="en-GB" sz="2200"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divide</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likewise growing rapidly around the world –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copying</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distributing</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file in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format </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both trivially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easy</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all but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cost-free</a:t>
            </a: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icture containing text&#10;&#10;Description automatically generated">
            <a:extLst>
              <a:ext uri="{FF2B5EF4-FFF2-40B4-BE49-F238E27FC236}">
                <a16:creationId xmlns:a16="http://schemas.microsoft.com/office/drawing/2014/main" id="{31DDCEA0-E022-4806-81FF-C970C0354D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7112" y="2891689"/>
            <a:ext cx="2464429" cy="2277472"/>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35E08EB5-C80C-147A-FD44-143A38333903}"/>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72462"/>
            <a:ext cx="1936376" cy="925158"/>
          </a:xfrm>
          <a:prstGeom prst="rect">
            <a:avLst/>
          </a:prstGeom>
        </p:spPr>
      </p:pic>
    </p:spTree>
    <p:custDataLst>
      <p:tags r:id="rId1"/>
    </p:custDataLst>
    <p:extLst>
      <p:ext uri="{BB962C8B-B14F-4D97-AF65-F5344CB8AC3E}">
        <p14:creationId xmlns:p14="http://schemas.microsoft.com/office/powerpoint/2010/main" val="277232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590798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06488" y="2876502"/>
            <a:ext cx="7828393" cy="2830647"/>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Moreover, the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general rules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guidelines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applicable to such copying are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wide-ranging</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frequently shifting</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5" name="Picture 14" descr="Diagram&#10;&#10;Description automatically generated">
            <a:extLst>
              <a:ext uri="{FF2B5EF4-FFF2-40B4-BE49-F238E27FC236}">
                <a16:creationId xmlns:a16="http://schemas.microsoft.com/office/drawing/2014/main" id="{9F22F096-8873-F141-5AA0-23D73620DB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66712" y="3056710"/>
            <a:ext cx="2491272" cy="2212214"/>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538E24C3-4BDA-F394-A645-ECCBFBFB62C1}"/>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425791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5858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592286" y="2685301"/>
            <a:ext cx="7988694" cy="3076868"/>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its ongoing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battle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against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illegal</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music</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downloading</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entertainment industry relentlessly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lobbies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stringent laws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intended to stop (or at least slow down) widespread distribution of music and video files on the internet via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peer-to-peer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(p2p) file-sharing networks. </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close-up of a pen on a calculator&#10;&#10;Description automatically generated with low confidence">
            <a:extLst>
              <a:ext uri="{FF2B5EF4-FFF2-40B4-BE49-F238E27FC236}">
                <a16:creationId xmlns:a16="http://schemas.microsoft.com/office/drawing/2014/main" id="{F8DBDDAA-6038-6777-06FD-0FE32E14D3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9794" y="2779288"/>
            <a:ext cx="2407303" cy="2091296"/>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E2D2F7D2-C1A9-5989-3EDC-37F821F73841}"/>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72896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112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578502" y="2531273"/>
            <a:ext cx="7949691" cy="3076868"/>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industries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likewise pushed for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rights management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(DRM) and copy protection schemes also designed to prevent illegal copying or piracy. Such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efforts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backed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States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Millennium Copyright Act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(DMCA) of 1998. </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4"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computer with a sign on it&#10;&#10;Description automatically generated with low confidence">
            <a:extLst>
              <a:ext uri="{FF2B5EF4-FFF2-40B4-BE49-F238E27FC236}">
                <a16:creationId xmlns:a16="http://schemas.microsoft.com/office/drawing/2014/main" id="{AC0A0CFC-F8E3-6F8B-CBA0-D113CC0723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25329" y="2944828"/>
            <a:ext cx="2463281" cy="220567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71A8D1C-F547-6B80-CE55-3F402B6D355E}"/>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83220"/>
            <a:ext cx="1936376" cy="925158"/>
          </a:xfrm>
          <a:prstGeom prst="rect">
            <a:avLst/>
          </a:prstGeom>
        </p:spPr>
      </p:pic>
    </p:spTree>
    <p:custDataLst>
      <p:tags r:id="rId1"/>
    </p:custDataLst>
    <p:extLst>
      <p:ext uri="{BB962C8B-B14F-4D97-AF65-F5344CB8AC3E}">
        <p14:creationId xmlns:p14="http://schemas.microsoft.com/office/powerpoint/2010/main" val="122911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1123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909529" y="2848514"/>
            <a:ext cx="7470916" cy="2778389"/>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in the United States and Europe To start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Dan Burk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(2007) characterizes it,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 (IP) law in the United States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shaped by a utilitarian ethic, one that argues that copyright and other forms of intellectual property protection are justified as these contribute to the larger public good over the long run. </a:t>
            </a:r>
            <a:endPar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erson wearing glasses&#10;&#10;Description automatically generated with medium confidence">
            <a:extLst>
              <a:ext uri="{FF2B5EF4-FFF2-40B4-BE49-F238E27FC236}">
                <a16:creationId xmlns:a16="http://schemas.microsoft.com/office/drawing/2014/main" id="{4BB22808-E440-4B86-F892-01AEBB13AD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814" y="2745962"/>
            <a:ext cx="2575248" cy="245118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F0575AE1-D102-C161-3DB8-ED6BE02ACA8A}"/>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998467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155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559845" y="2717885"/>
            <a:ext cx="7977676" cy="2778389"/>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proponents of this view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 that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authors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artists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designers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other creative agents will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take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trouble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innovate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new products and services that will benefit the larger public only if those agents can themselves be assured of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significant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reward in terms of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money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other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Icon&#10;&#10;Description automatically generated">
            <a:extLst>
              <a:ext uri="{FF2B5EF4-FFF2-40B4-BE49-F238E27FC236}">
                <a16:creationId xmlns:a16="http://schemas.microsoft.com/office/drawing/2014/main" id="{82B8B921-C2B5-AD92-1152-934F55D3ED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15997" y="2877099"/>
            <a:ext cx="2435296" cy="2245407"/>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BD50A931-5C89-532C-1B9B-9CE53B0E165C}"/>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214621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5858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34893" y="2618971"/>
            <a:ext cx="7791059" cy="3076868"/>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means in practice, however, that it is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principally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industries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have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 economic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interest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other protections that hence argue and lobby for such protections. Indeed, the interests and possible benefits of the individual agent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this view.</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icture containing text, person&#10;&#10;Description automatically generated">
            <a:extLst>
              <a:ext uri="{FF2B5EF4-FFF2-40B4-BE49-F238E27FC236}">
                <a16:creationId xmlns:a16="http://schemas.microsoft.com/office/drawing/2014/main" id="{262E9A15-FFA6-2980-CB19-C281E2B4BC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8454" y="2744010"/>
            <a:ext cx="2528599" cy="2283831"/>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4CD580B5-3FD4-7E6A-A954-7A56F5188A98}"/>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57042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59940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905072" y="2923157"/>
            <a:ext cx="7585797" cy="2461315"/>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contrast,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European approaches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copyright can be characterized 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deontological in character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Burk puts it: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is justified as an intrinsic right of the author, a necessary recognition of he author’s identity or personhood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a:extLst>
              <a:ext uri="{FF2B5EF4-FFF2-40B4-BE49-F238E27FC236}">
                <a16:creationId xmlns:a16="http://schemas.microsoft.com/office/drawing/2014/main" id="{E66235E0-1A55-D8E6-E708-A8A3F1B07F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78675" y="2845027"/>
            <a:ext cx="2491273" cy="240810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1EA132A-4D9D-9742-C80D-F60CCA7D30B4}"/>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50352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047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22931" y="2867173"/>
            <a:ext cx="7903022" cy="2778389"/>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general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rationale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copyright in this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regards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creative work as 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artefact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has been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invested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some measure of the author’s personality or that reflects the author’s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individuality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Out of respect for the autonomy and humanity of the author, that artefact deserves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 recognition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icture containing indoor, decorated&#10;&#10;Description automatically generated">
            <a:extLst>
              <a:ext uri="{FF2B5EF4-FFF2-40B4-BE49-F238E27FC236}">
                <a16:creationId xmlns:a16="http://schemas.microsoft.com/office/drawing/2014/main" id="{46A0EE18-37EC-AD97-321A-10E015E20C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7789" y="2858652"/>
            <a:ext cx="2397966" cy="2273186"/>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37D1F72A-AB98-D784-E616-5BF6FCB5615A}"/>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808696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58972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755799" y="2969806"/>
            <a:ext cx="7781720" cy="2224391"/>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dominance in these domains is criticized across the globe for numerous reasons – including, for example,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the US frameworks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market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dominance work to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disadvantage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especially indigenous peoples.</a:t>
            </a:r>
            <a:endPar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flag flying in the air&#10;&#10;Description automatically generated with medium confidence">
            <a:extLst>
              <a:ext uri="{FF2B5EF4-FFF2-40B4-BE49-F238E27FC236}">
                <a16:creationId xmlns:a16="http://schemas.microsoft.com/office/drawing/2014/main" id="{F7BFDF1B-C9D3-0ACF-429E-E34BA4D5AB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60027" y="2878590"/>
            <a:ext cx="2435289" cy="2198150"/>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50237C8E-9033-D750-7084-3B567A1D14B0}"/>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29122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263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35609" y="2643227"/>
            <a:ext cx="7790343" cy="2972417"/>
          </a:xfrm>
          <a:prstGeom prst="rect">
            <a:avLst/>
          </a:prstGeom>
        </p:spPr>
        <p:txBody>
          <a:bodyPr wrap="square">
            <a:spAutoFit/>
          </a:bodyPr>
          <a:lstStyle/>
          <a:p>
            <a:pPr algn="just">
              <a:lnSpc>
                <a:spcPct val="200000"/>
              </a:lnSpc>
            </a:pP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Specifically,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presumptions </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music, film, and so on as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exclusive property </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directly contradict</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cultural frameworks</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traditions</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treat many forms of property as public goods instead: these, by default, are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openly</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sharable by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community members</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conceptions of property as shared and inclusive rather than as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individual/exclusive</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the heart of a third ethical response to these sorts of dilemmas – namely,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/FLOSS.</a:t>
            </a:r>
            <a:endParaRPr lang="en-GB"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3012513"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400869" y="1942346"/>
            <a:ext cx="6209522" cy="400110"/>
          </a:xfrm>
          <a:prstGeom prst="rect">
            <a:avLst/>
          </a:prstGeom>
          <a:noFill/>
        </p:spPr>
        <p:txBody>
          <a:bodyPr wrap="square">
            <a:spAutoFit/>
          </a:bodyPr>
          <a:lstStyle/>
          <a:p>
            <a:r>
              <a:rPr lang="en-GB"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Intellectual property: (Western) approaches</a:t>
            </a:r>
            <a:endParaRPr lang="ar-SA" sz="20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Icon&#10;&#10;Description automatically generated">
            <a:extLst>
              <a:ext uri="{FF2B5EF4-FFF2-40B4-BE49-F238E27FC236}">
                <a16:creationId xmlns:a16="http://schemas.microsoft.com/office/drawing/2014/main" id="{C5682605-B049-2B03-EA34-21E421649AA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0509" y="2720804"/>
            <a:ext cx="2565205" cy="2281834"/>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E2EE41EF-5603-790D-0985-A30E363AE124}"/>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4135541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59832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11763" y="2503276"/>
            <a:ext cx="7604458" cy="3076868"/>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between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EU approaches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suggest,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attitudes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approaches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matters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intellectual property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specifically,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 far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 whom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what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circumstances such materials may be justifiably shared – are strongly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shaped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8760175" y="-823137"/>
            <a:ext cx="608687" cy="5999932"/>
          </a:xfrm>
          <a:prstGeom prst="rect">
            <a:avLst/>
          </a:prstGeom>
        </p:spPr>
      </p:pic>
      <p:sp>
        <p:nvSpPr>
          <p:cNvPr id="12" name="TextBox 11">
            <a:extLst>
              <a:ext uri="{FF2B5EF4-FFF2-40B4-BE49-F238E27FC236}">
                <a16:creationId xmlns:a16="http://schemas.microsoft.com/office/drawing/2014/main" id="{D3266B81-C9EF-C793-68EC-F2AF0B27EFF0}"/>
              </a:ext>
            </a:extLst>
          </p:cNvPr>
          <p:cNvSpPr txBox="1"/>
          <p:nvPr/>
        </p:nvSpPr>
        <p:spPr>
          <a:xfrm>
            <a:off x="6699035" y="1933015"/>
            <a:ext cx="5076200" cy="461665"/>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1" name="Picture 10" descr="A picture containing text, vector graphics, businesscard&#10;&#10;Description automatically generated">
            <a:extLst>
              <a:ext uri="{FF2B5EF4-FFF2-40B4-BE49-F238E27FC236}">
                <a16:creationId xmlns:a16="http://schemas.microsoft.com/office/drawing/2014/main" id="{260550C4-E630-D39B-495F-2B4DD6B17F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85847" y="2829977"/>
            <a:ext cx="2693433" cy="2644218"/>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7E8F132B-8BA2-E913-3F6C-CBA1E2A6E8F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83220"/>
            <a:ext cx="1936376" cy="925158"/>
          </a:xfrm>
          <a:prstGeom prst="rect">
            <a:avLst/>
          </a:prstGeom>
        </p:spPr>
      </p:pic>
    </p:spTree>
    <p:custDataLst>
      <p:tags r:id="rId1"/>
    </p:custDataLst>
    <p:extLst>
      <p:ext uri="{BB962C8B-B14F-4D97-AF65-F5344CB8AC3E}">
        <p14:creationId xmlns:p14="http://schemas.microsoft.com/office/powerpoint/2010/main" val="280227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5858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70809" y="2503270"/>
            <a:ext cx="7755143" cy="3393942"/>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further example: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copyright law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moderately clear with regard to what counts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teaching and research purposes – at least as far as printed materials are concerned.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particular, under most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circumstances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illegal</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make, say,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photocopies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an entire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book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would be then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students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the beginning of the semester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their use during the course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8769506" y="-823137"/>
            <a:ext cx="608687" cy="5999932"/>
          </a:xfrm>
          <a:prstGeom prst="rect">
            <a:avLst/>
          </a:prstGeom>
        </p:spPr>
      </p:pic>
      <p:sp>
        <p:nvSpPr>
          <p:cNvPr id="9" name="TextBox 8">
            <a:extLst>
              <a:ext uri="{FF2B5EF4-FFF2-40B4-BE49-F238E27FC236}">
                <a16:creationId xmlns:a16="http://schemas.microsoft.com/office/drawing/2014/main" id="{462D5DA3-24C3-10B0-0B2E-295EB1AB994C}"/>
              </a:ext>
            </a:extLst>
          </p:cNvPr>
          <p:cNvSpPr txBox="1"/>
          <p:nvPr/>
        </p:nvSpPr>
        <p:spPr>
          <a:xfrm>
            <a:off x="6661705" y="1933015"/>
            <a:ext cx="5076200" cy="461665"/>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2" name="Picture 11" descr="Text&#10;&#10;Description automatically generated with low confidence">
            <a:extLst>
              <a:ext uri="{FF2B5EF4-FFF2-40B4-BE49-F238E27FC236}">
                <a16:creationId xmlns:a16="http://schemas.microsoft.com/office/drawing/2014/main" id="{F7C3F5C6-C3D0-0E25-9EAE-758C30197994}"/>
              </a:ext>
            </a:extLst>
          </p:cNvPr>
          <p:cNvPicPr>
            <a:picLocks noChangeAspect="1"/>
          </p:cNvPicPr>
          <p:nvPr/>
        </p:nvPicPr>
        <p:blipFill rotWithShape="1">
          <a:blip r:embed="rId6">
            <a:extLst>
              <a:ext uri="{28A0092B-C50C-407E-A947-70E740481C1C}">
                <a14:useLocalDpi xmlns:a14="http://schemas.microsoft.com/office/drawing/2010/main" val="0"/>
              </a:ext>
            </a:extLst>
          </a:blip>
          <a:srcRect b="8761"/>
          <a:stretch/>
        </p:blipFill>
        <p:spPr>
          <a:xfrm>
            <a:off x="642402" y="2280303"/>
            <a:ext cx="2604647" cy="2578067"/>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076031A9-E4CA-431C-4F5C-4FF0CAC081EC}"/>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72050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0155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81147" y="2531264"/>
            <a:ext cx="7912354" cy="3076868"/>
          </a:xfrm>
          <a:prstGeom prst="rect">
            <a:avLst/>
          </a:prstGeom>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in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would be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allowed to place original materials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articles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book chapters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reserve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students in the library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are then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check out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materials and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 copies of them</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as part of their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these materials as students.</a:t>
            </a:r>
            <a:endPar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8769496" y="-823137"/>
            <a:ext cx="608687" cy="5999932"/>
          </a:xfrm>
          <a:prstGeom prst="rect">
            <a:avLst/>
          </a:prstGeom>
        </p:spPr>
      </p:pic>
      <p:sp>
        <p:nvSpPr>
          <p:cNvPr id="9" name="TextBox 8">
            <a:extLst>
              <a:ext uri="{FF2B5EF4-FFF2-40B4-BE49-F238E27FC236}">
                <a16:creationId xmlns:a16="http://schemas.microsoft.com/office/drawing/2014/main" id="{6D880303-FB63-B62E-D9E5-002E3266964E}"/>
              </a:ext>
            </a:extLst>
          </p:cNvPr>
          <p:cNvSpPr txBox="1"/>
          <p:nvPr/>
        </p:nvSpPr>
        <p:spPr>
          <a:xfrm>
            <a:off x="6559071" y="1933015"/>
            <a:ext cx="5076200" cy="461665"/>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2" name="Picture 11" descr="Logo&#10;&#10;Description automatically generated">
            <a:extLst>
              <a:ext uri="{FF2B5EF4-FFF2-40B4-BE49-F238E27FC236}">
                <a16:creationId xmlns:a16="http://schemas.microsoft.com/office/drawing/2014/main" id="{08553E58-0968-7DAB-A7F0-6EE6933A6B7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73406" y="2792651"/>
            <a:ext cx="2649896" cy="2609774"/>
          </a:xfrm>
          <a:prstGeom prst="rect">
            <a:avLst/>
          </a:prstGeom>
        </p:spPr>
      </p:pic>
      <p:pic>
        <p:nvPicPr>
          <p:cNvPr id="11" name="Picture 10">
            <a:extLst>
              <a:ext uri="{FF2B5EF4-FFF2-40B4-BE49-F238E27FC236}">
                <a16:creationId xmlns:a16="http://schemas.microsoft.com/office/drawing/2014/main" id="{24FA2AE6-185A-1E09-711B-45CA2F33A628}"/>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615493"/>
            <a:ext cx="1936376" cy="925158"/>
          </a:xfrm>
          <a:prstGeom prst="rect">
            <a:avLst/>
          </a:prstGeom>
        </p:spPr>
      </p:pic>
    </p:spTree>
    <p:custDataLst>
      <p:tags r:id="rId1"/>
    </p:custDataLst>
    <p:extLst>
      <p:ext uri="{BB962C8B-B14F-4D97-AF65-F5344CB8AC3E}">
        <p14:creationId xmlns:p14="http://schemas.microsoft.com/office/powerpoint/2010/main" val="129382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61231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908143" y="2600339"/>
            <a:ext cx="7717810" cy="3332387"/>
          </a:xfrm>
          <a:prstGeom prst="rect">
            <a:avLst/>
          </a:prstGeom>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contrast,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European copyright law</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makes no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equivalent provisions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on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third hand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Thailand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may receive a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highly cherished gift from some students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nicely photocopied version of an important book in philosophy of technology for example,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complete with a carefully crafted cover</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which the students inscribed their names.</a:t>
            </a:r>
            <a:endParaRPr lang="en-GB"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8769509" y="-823137"/>
            <a:ext cx="608687" cy="5999932"/>
          </a:xfrm>
          <a:prstGeom prst="rect">
            <a:avLst/>
          </a:prstGeom>
        </p:spPr>
      </p:pic>
      <p:sp>
        <p:nvSpPr>
          <p:cNvPr id="9" name="TextBox 8">
            <a:extLst>
              <a:ext uri="{FF2B5EF4-FFF2-40B4-BE49-F238E27FC236}">
                <a16:creationId xmlns:a16="http://schemas.microsoft.com/office/drawing/2014/main" id="{475F5E2D-668A-D9CC-73CB-BA3ACBFFA0C5}"/>
              </a:ext>
            </a:extLst>
          </p:cNvPr>
          <p:cNvSpPr txBox="1"/>
          <p:nvPr/>
        </p:nvSpPr>
        <p:spPr>
          <a:xfrm>
            <a:off x="6689703" y="1933015"/>
            <a:ext cx="5076200" cy="461665"/>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2" name="Picture 11" descr="Icon&#10;&#10;Description automatically generated">
            <a:extLst>
              <a:ext uri="{FF2B5EF4-FFF2-40B4-BE49-F238E27FC236}">
                <a16:creationId xmlns:a16="http://schemas.microsoft.com/office/drawing/2014/main" id="{BFF5B48A-F38F-F359-BF69-0004594D6A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1" y="2394680"/>
            <a:ext cx="2735274" cy="2419916"/>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AA88494B-2547-9576-6CC5-0BE2E32F3396}"/>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326247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47478" y="59187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635" y="-18666"/>
            <a:ext cx="11737131" cy="1670183"/>
          </a:xfrm>
          <a:prstGeom prst="rect">
            <a:avLst/>
          </a:prstGeom>
        </p:spPr>
      </p:pic>
      <p:sp>
        <p:nvSpPr>
          <p:cNvPr id="7" name="TextBox 6"/>
          <p:cNvSpPr txBox="1"/>
          <p:nvPr/>
        </p:nvSpPr>
        <p:spPr>
          <a:xfrm>
            <a:off x="3387014" y="600790"/>
            <a:ext cx="7909453"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The ethics of copying: Is it theft or Open Source?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587829" y="2447289"/>
            <a:ext cx="7473831" cy="3138423"/>
          </a:xfrm>
          <a:prstGeom prst="rect">
            <a:avLst/>
          </a:prstGeom>
        </p:spPr>
        <p:txBody>
          <a:bodyPr wrap="square">
            <a:spAutoFit/>
          </a:bodyPr>
          <a:lstStyle/>
          <a:p>
            <a:pPr algn="just">
              <a:lnSpc>
                <a:spcPct val="200000"/>
              </a:lnSpc>
            </a:pPr>
            <a:r>
              <a:rPr lang="en-GB"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 circumstances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could only be seen as a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crass violation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law</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Thai context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copying was seen to be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mark of respect</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both for the (famous and well-known)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author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text and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you</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recipient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gift.</a:t>
            </a:r>
          </a:p>
        </p:txBody>
      </p:sp>
      <p:pic>
        <p:nvPicPr>
          <p:cNvPr id="8" name="Picture 7">
            <a:extLst>
              <a:ext uri="{FF2B5EF4-FFF2-40B4-BE49-F238E27FC236}">
                <a16:creationId xmlns:a16="http://schemas.microsoft.com/office/drawing/2014/main" id="{FE4ECACC-F2EB-F539-0CEF-4D89A2C01EC3}"/>
              </a:ext>
            </a:extLst>
          </p:cNvPr>
          <p:cNvPicPr>
            <a:picLocks noChangeAspect="1"/>
          </p:cNvPicPr>
          <p:nvPr/>
        </p:nvPicPr>
        <p:blipFill>
          <a:blip r:embed="rId4"/>
          <a:stretch>
            <a:fillRect/>
          </a:stretch>
        </p:blipFill>
        <p:spPr>
          <a:xfrm rot="5400000">
            <a:off x="8797506" y="-823137"/>
            <a:ext cx="608687" cy="5999932"/>
          </a:xfrm>
          <a:prstGeom prst="rect">
            <a:avLst/>
          </a:prstGeom>
        </p:spPr>
      </p:pic>
      <p:sp>
        <p:nvSpPr>
          <p:cNvPr id="9" name="TextBox 8">
            <a:extLst>
              <a:ext uri="{FF2B5EF4-FFF2-40B4-BE49-F238E27FC236}">
                <a16:creationId xmlns:a16="http://schemas.microsoft.com/office/drawing/2014/main" id="{41A99382-D6AA-0D20-3CCA-1F1F09A8CEDD}"/>
              </a:ext>
            </a:extLst>
          </p:cNvPr>
          <p:cNvSpPr txBox="1"/>
          <p:nvPr/>
        </p:nvSpPr>
        <p:spPr>
          <a:xfrm>
            <a:off x="6773674" y="1933015"/>
            <a:ext cx="5076200" cy="461665"/>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Intellectual property and culture</a:t>
            </a:r>
            <a:endParaRPr lang="ar-SA" sz="24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pic>
        <p:nvPicPr>
          <p:cNvPr id="12" name="Picture 11" descr="A red and white bow on a wooden surface&#10;&#10;Description automatically generated with low confidence">
            <a:extLst>
              <a:ext uri="{FF2B5EF4-FFF2-40B4-BE49-F238E27FC236}">
                <a16:creationId xmlns:a16="http://schemas.microsoft.com/office/drawing/2014/main" id="{D1CF11F3-743D-4650-401C-1FD7C640776F}"/>
              </a:ext>
            </a:extLst>
          </p:cNvPr>
          <p:cNvPicPr>
            <a:picLocks noChangeAspect="1"/>
          </p:cNvPicPr>
          <p:nvPr/>
        </p:nvPicPr>
        <p:blipFill rotWithShape="1">
          <a:blip r:embed="rId6">
            <a:extLst>
              <a:ext uri="{28A0092B-C50C-407E-A947-70E740481C1C}">
                <a14:useLocalDpi xmlns:a14="http://schemas.microsoft.com/office/drawing/2010/main" val="0"/>
              </a:ext>
            </a:extLst>
          </a:blip>
          <a:srcRect r="36111"/>
          <a:stretch/>
        </p:blipFill>
        <p:spPr>
          <a:xfrm>
            <a:off x="8681550" y="2795894"/>
            <a:ext cx="2888402" cy="2709533"/>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E08DD57-1AE5-408F-9923-AC9A9B3F1F4E}"/>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83220"/>
            <a:ext cx="1936376" cy="925158"/>
          </a:xfrm>
          <a:prstGeom prst="rect">
            <a:avLst/>
          </a:prstGeom>
        </p:spPr>
      </p:pic>
    </p:spTree>
    <p:custDataLst>
      <p:tags r:id="rId1"/>
    </p:custDataLst>
    <p:extLst>
      <p:ext uri="{BB962C8B-B14F-4D97-AF65-F5344CB8AC3E}">
        <p14:creationId xmlns:p14="http://schemas.microsoft.com/office/powerpoint/2010/main" val="307442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2023716"/>
            <a:ext cx="8276253" cy="3600986"/>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Introduction</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1-What do you know about copying and distributing?</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2-How Copyrighting Works.</a:t>
            </a:r>
            <a:endParaRPr lang="en-US"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ethics of copying: Is it theft or Open Source?</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 Intellectual property: (Western) approaches.</a:t>
            </a:r>
          </a:p>
          <a:p>
            <a:pPr algn="just"/>
            <a:r>
              <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 Intellectual property and culture.</a:t>
            </a:r>
          </a:p>
          <a:p>
            <a:pPr algn="just"/>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9" name="Picture 8" descr="Icon&#10;&#10;Description automatically generated">
            <a:extLst>
              <a:ext uri="{FF2B5EF4-FFF2-40B4-BE49-F238E27FC236}">
                <a16:creationId xmlns:a16="http://schemas.microsoft.com/office/drawing/2014/main" id="{82DF6ACB-ED40-D17E-ED49-95263DCF35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09314" y="2323322"/>
            <a:ext cx="2440806" cy="2435789"/>
          </a:xfrm>
          <a:prstGeom prst="rect">
            <a:avLst/>
          </a:prstGeom>
        </p:spPr>
      </p:pic>
      <p:pic>
        <p:nvPicPr>
          <p:cNvPr id="8" name="Picture 7">
            <a:extLst>
              <a:ext uri="{FF2B5EF4-FFF2-40B4-BE49-F238E27FC236}">
                <a16:creationId xmlns:a16="http://schemas.microsoft.com/office/drawing/2014/main" id="{78E06E9B-AA44-3A79-0011-F966014A64B9}"/>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497156"/>
            <a:ext cx="1936376" cy="925158"/>
          </a:xfrm>
          <a:prstGeom prst="rect">
            <a:avLst/>
          </a:prstGeom>
        </p:spPr>
      </p:pic>
    </p:spTree>
    <p:custDataLst>
      <p:tags r:id="rId1"/>
    </p:custDataLst>
    <p:extLst>
      <p:ext uri="{BB962C8B-B14F-4D97-AF65-F5344CB8AC3E}">
        <p14:creationId xmlns:p14="http://schemas.microsoft.com/office/powerpoint/2010/main" val="184723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a:extLst>
              <a:ext uri="{FF2B5EF4-FFF2-40B4-BE49-F238E27FC236}">
                <a16:creationId xmlns:a16="http://schemas.microsoft.com/office/drawing/2014/main" id="{01ED58E1-04F8-AB3D-D50A-62027D83C371}"/>
              </a:ext>
            </a:extLst>
          </p:cNvPr>
          <p:cNvPicPr>
            <a:picLocks noChangeAspect="1"/>
          </p:cNvPicPr>
          <p:nvPr/>
        </p:nvPicPr>
        <p:blipFill rotWithShape="1">
          <a:blip r:embed="rId7">
            <a:extLst>
              <a:ext uri="{28A0092B-C50C-407E-A947-70E740481C1C}">
                <a14:useLocalDpi xmlns:a14="http://schemas.microsoft.com/office/drawing/2010/main" val="0"/>
              </a:ext>
            </a:extLst>
          </a:blip>
          <a:srcRect t="21801" b="19186"/>
          <a:stretch/>
        </p:blipFill>
        <p:spPr>
          <a:xfrm>
            <a:off x="311973" y="5518672"/>
            <a:ext cx="1936376" cy="925158"/>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a:extLst>
              <a:ext uri="{FF2B5EF4-FFF2-40B4-BE49-F238E27FC236}">
                <a16:creationId xmlns:a16="http://schemas.microsoft.com/office/drawing/2014/main" id="{CFF315BE-586F-EAFD-FD47-D46BC39B2E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4998" y="4983259"/>
            <a:ext cx="2755199" cy="1567714"/>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2.6"/>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2.8"/>
</p:tagLst>
</file>

<file path=ppt/tags/tag5.xml><?xml version="1.0" encoding="utf-8"?>
<p:tagLst xmlns:a="http://schemas.openxmlformats.org/drawingml/2006/main" xmlns:r="http://schemas.openxmlformats.org/officeDocument/2006/relationships" xmlns:p="http://schemas.openxmlformats.org/presentationml/2006/main">
  <p:tag name="TIMING" val="|3.3"/>
</p:tagLst>
</file>

<file path=ppt/tags/tag6.xml><?xml version="1.0" encoding="utf-8"?>
<p:tagLst xmlns:a="http://schemas.openxmlformats.org/drawingml/2006/main" xmlns:r="http://schemas.openxmlformats.org/officeDocument/2006/relationships" xmlns:p="http://schemas.openxmlformats.org/presentationml/2006/main">
  <p:tag name="TIMING" val="|0.9|1.7"/>
</p:tagLst>
</file>

<file path=ppt/tags/tag7.xml><?xml version="1.0" encoding="utf-8"?>
<p:tagLst xmlns:a="http://schemas.openxmlformats.org/drawingml/2006/main" xmlns:r="http://schemas.openxmlformats.org/officeDocument/2006/relationships" xmlns:p="http://schemas.openxmlformats.org/presentationml/2006/main">
  <p:tag name="TIMING" val="|0.5|2.4"/>
</p:tagLst>
</file>

<file path=ppt/tags/tag8.xml><?xml version="1.0" encoding="utf-8"?>
<p:tagLst xmlns:a="http://schemas.openxmlformats.org/drawingml/2006/main" xmlns:r="http://schemas.openxmlformats.org/officeDocument/2006/relationships" xmlns:p="http://schemas.openxmlformats.org/presentationml/2006/main">
  <p:tag name="TIMING" val="|0.6|1.5"/>
</p:tagLst>
</file>

<file path=ppt/tags/tag9.xml><?xml version="1.0" encoding="utf-8"?>
<p:tagLst xmlns:a="http://schemas.openxmlformats.org/drawingml/2006/main" xmlns:r="http://schemas.openxmlformats.org/officeDocument/2006/relationships" xmlns:p="http://schemas.openxmlformats.org/presentationml/2006/main">
  <p:tag name="TIMING" val="|0.7|3.7"/>
</p:tagLst>
</file>

<file path=ppt/tags/tag10.xml><?xml version="1.0" encoding="utf-8"?>
<p:tagLst xmlns:a="http://schemas.openxmlformats.org/drawingml/2006/main" xmlns:r="http://schemas.openxmlformats.org/officeDocument/2006/relationships" xmlns:p="http://schemas.openxmlformats.org/presentationml/2006/main">
  <p:tag name="TIMING" val="|0.8|3.2"/>
</p:tagLst>
</file>

<file path=ppt/tags/tag11.xml><?xml version="1.0" encoding="utf-8"?>
<p:tagLst xmlns:a="http://schemas.openxmlformats.org/drawingml/2006/main" xmlns:r="http://schemas.openxmlformats.org/officeDocument/2006/relationships" xmlns:p="http://schemas.openxmlformats.org/presentationml/2006/main">
  <p:tag name="TIMING" val="|0.9|1"/>
</p:tagLst>
</file>

<file path=ppt/tags/tag12.xml><?xml version="1.0" encoding="utf-8"?>
<p:tagLst xmlns:a="http://schemas.openxmlformats.org/drawingml/2006/main" xmlns:r="http://schemas.openxmlformats.org/officeDocument/2006/relationships" xmlns:p="http://schemas.openxmlformats.org/presentationml/2006/main">
  <p:tag name="TIMING" val="|0.4|2.6"/>
</p:tagLst>
</file>

<file path=ppt/tags/tag13.xml><?xml version="1.0" encoding="utf-8"?>
<p:tagLst xmlns:a="http://schemas.openxmlformats.org/drawingml/2006/main" xmlns:r="http://schemas.openxmlformats.org/officeDocument/2006/relationships" xmlns:p="http://schemas.openxmlformats.org/presentationml/2006/main">
  <p:tag name="TIMING" val="|0.6|2.4"/>
</p:tagLst>
</file>

<file path=ppt/tags/tag14.xml><?xml version="1.0" encoding="utf-8"?>
<p:tagLst xmlns:a="http://schemas.openxmlformats.org/drawingml/2006/main" xmlns:r="http://schemas.openxmlformats.org/officeDocument/2006/relationships" xmlns:p="http://schemas.openxmlformats.org/presentationml/2006/main">
  <p:tag name="TIMING" val="|1.1|1.3"/>
</p:tagLst>
</file>

<file path=ppt/tags/tag15.xml><?xml version="1.0" encoding="utf-8"?>
<p:tagLst xmlns:a="http://schemas.openxmlformats.org/drawingml/2006/main" xmlns:r="http://schemas.openxmlformats.org/officeDocument/2006/relationships" xmlns:p="http://schemas.openxmlformats.org/presentationml/2006/main">
  <p:tag name="TIMING" val="|1.2|8.6"/>
</p:tagLst>
</file>

<file path=ppt/tags/tag16.xml><?xml version="1.0" encoding="utf-8"?>
<p:tagLst xmlns:a="http://schemas.openxmlformats.org/drawingml/2006/main" xmlns:r="http://schemas.openxmlformats.org/officeDocument/2006/relationships" xmlns:p="http://schemas.openxmlformats.org/presentationml/2006/main">
  <p:tag name="TIMING" val="|1.5|4.8"/>
</p:tagLst>
</file>

<file path=ppt/tags/tag17.xml><?xml version="1.0" encoding="utf-8"?>
<p:tagLst xmlns:a="http://schemas.openxmlformats.org/drawingml/2006/main" xmlns:r="http://schemas.openxmlformats.org/officeDocument/2006/relationships" xmlns:p="http://schemas.openxmlformats.org/presentationml/2006/main">
  <p:tag name="TIMING" val="|0.7|2.4"/>
</p:tagLst>
</file>

<file path=ppt/tags/tag18.xml><?xml version="1.0" encoding="utf-8"?>
<p:tagLst xmlns:a="http://schemas.openxmlformats.org/drawingml/2006/main" xmlns:r="http://schemas.openxmlformats.org/officeDocument/2006/relationships" xmlns:p="http://schemas.openxmlformats.org/presentationml/2006/main">
  <p:tag name="TIMING" val="|0.8|4"/>
</p:tagLst>
</file>

<file path=ppt/tags/tag19.xml><?xml version="1.0" encoding="utf-8"?>
<p:tagLst xmlns:a="http://schemas.openxmlformats.org/drawingml/2006/main" xmlns:r="http://schemas.openxmlformats.org/officeDocument/2006/relationships" xmlns:p="http://schemas.openxmlformats.org/presentationml/2006/main">
  <p:tag name="TIMING" val="|3.4|2.1"/>
</p:tagLst>
</file>

<file path=ppt/tags/tag20.xml><?xml version="1.0" encoding="utf-8"?>
<p:tagLst xmlns:a="http://schemas.openxmlformats.org/drawingml/2006/main" xmlns:r="http://schemas.openxmlformats.org/officeDocument/2006/relationships" xmlns:p="http://schemas.openxmlformats.org/presentationml/2006/main">
  <p:tag name="TIMING" val="|0.6|4.7"/>
</p:tagLst>
</file>

<file path=ppt/tags/tag21.xml><?xml version="1.0" encoding="utf-8"?>
<p:tagLst xmlns:a="http://schemas.openxmlformats.org/drawingml/2006/main" xmlns:r="http://schemas.openxmlformats.org/officeDocument/2006/relationships" xmlns:p="http://schemas.openxmlformats.org/presentationml/2006/main">
  <p:tag name="TIMING" val="|0.6|0.6"/>
</p:tagLst>
</file>

<file path=ppt/tags/tag22.xml><?xml version="1.0" encoding="utf-8"?>
<p:tagLst xmlns:a="http://schemas.openxmlformats.org/drawingml/2006/main" xmlns:r="http://schemas.openxmlformats.org/officeDocument/2006/relationships" xmlns:p="http://schemas.openxmlformats.org/presentationml/2006/main">
  <p:tag name="TIMING" val="|0.6|1.1"/>
</p:tagLst>
</file>

<file path=ppt/tags/tag23.xml><?xml version="1.0" encoding="utf-8"?>
<p:tagLst xmlns:a="http://schemas.openxmlformats.org/drawingml/2006/main" xmlns:r="http://schemas.openxmlformats.org/officeDocument/2006/relationships" xmlns:p="http://schemas.openxmlformats.org/presentationml/2006/main">
  <p:tag name="TIMING" val="|1.3|2.6"/>
</p:tagLst>
</file>

<file path=ppt/tags/tag24.xml><?xml version="1.0" encoding="utf-8"?>
<p:tagLst xmlns:a="http://schemas.openxmlformats.org/drawingml/2006/main" xmlns:r="http://schemas.openxmlformats.org/officeDocument/2006/relationships" xmlns:p="http://schemas.openxmlformats.org/presentationml/2006/main">
  <p:tag name="TIMING" val="|0.7"/>
</p:tagLst>
</file>

<file path=ppt/tags/tag25.xml><?xml version="1.0" encoding="utf-8"?>
<p:tagLst xmlns:a="http://schemas.openxmlformats.org/drawingml/2006/main" xmlns:r="http://schemas.openxmlformats.org/officeDocument/2006/relationships" xmlns:p="http://schemas.openxmlformats.org/presentationml/2006/main">
  <p:tag name="TIMING" val="|2.1"/>
</p:tagLst>
</file>

<file path=ppt/tags/tag26.xml><?xml version="1.0" encoding="utf-8"?>
<p:tagLst xmlns:a="http://schemas.openxmlformats.org/drawingml/2006/main" xmlns:r="http://schemas.openxmlformats.org/officeDocument/2006/relationships" xmlns:p="http://schemas.openxmlformats.org/presentationml/2006/main">
  <p:tag name="TIMING" val="|1.5"/>
</p:tagLst>
</file>

<file path=ppt/tags/tag27.xml><?xml version="1.0" encoding="utf-8"?>
<p:tagLst xmlns:a="http://schemas.openxmlformats.org/drawingml/2006/main" xmlns:r="http://schemas.openxmlformats.org/officeDocument/2006/relationships" xmlns:p="http://schemas.openxmlformats.org/presentationml/2006/main">
  <p:tag name="TIMING" val="|2.1"/>
</p:tagLst>
</file>

<file path=ppt/tags/tag28.xml><?xml version="1.0" encoding="utf-8"?>
<p:tagLst xmlns:a="http://schemas.openxmlformats.org/drawingml/2006/main" xmlns:r="http://schemas.openxmlformats.org/officeDocument/2006/relationships" xmlns:p="http://schemas.openxmlformats.org/presentationml/2006/main">
  <p:tag name="TIMING" val="|1.3"/>
</p:tagLst>
</file>

<file path=ppt/tags/tag29.xml><?xml version="1.0" encoding="utf-8"?>
<p:tagLst xmlns:a="http://schemas.openxmlformats.org/drawingml/2006/main" xmlns:r="http://schemas.openxmlformats.org/officeDocument/2006/relationships" xmlns:p="http://schemas.openxmlformats.org/presentationml/2006/main">
  <p:tag name="TIMING" val="|1.2"/>
</p:tagLst>
</file>

<file path=ppt/tags/tag30.xml><?xml version="1.0" encoding="utf-8"?>
<p:tagLst xmlns:a="http://schemas.openxmlformats.org/drawingml/2006/main" xmlns:r="http://schemas.openxmlformats.org/officeDocument/2006/relationships" xmlns:p="http://schemas.openxmlformats.org/presentationml/2006/main">
  <p:tag name="TIMING" val="|1.4"/>
</p:tagLst>
</file>

<file path=ppt/tags/tag31.xml><?xml version="1.0" encoding="utf-8"?>
<p:tagLst xmlns:a="http://schemas.openxmlformats.org/drawingml/2006/main" xmlns:r="http://schemas.openxmlformats.org/officeDocument/2006/relationships" xmlns:p="http://schemas.openxmlformats.org/presentationml/2006/main">
  <p:tag name="TIMING" val="|2.4"/>
</p:tagLst>
</file>

<file path=ppt/tags/tag32.xml><?xml version="1.0" encoding="utf-8"?>
<p:tagLst xmlns:a="http://schemas.openxmlformats.org/drawingml/2006/main" xmlns:r="http://schemas.openxmlformats.org/officeDocument/2006/relationships" xmlns:p="http://schemas.openxmlformats.org/presentationml/2006/main">
  <p:tag name="TIMING" val="|1.3"/>
</p:tagLst>
</file>

<file path=ppt/tags/tag33.xml><?xml version="1.0" encoding="utf-8"?>
<p:tagLst xmlns:a="http://schemas.openxmlformats.org/drawingml/2006/main" xmlns:r="http://schemas.openxmlformats.org/officeDocument/2006/relationships" xmlns:p="http://schemas.openxmlformats.org/presentationml/2006/main">
  <p:tag name="TIMING" val="|1"/>
</p:tagLst>
</file>

<file path=ppt/tags/tag34.xml><?xml version="1.0" encoding="utf-8"?>
<p:tagLst xmlns:a="http://schemas.openxmlformats.org/drawingml/2006/main" xmlns:r="http://schemas.openxmlformats.org/officeDocument/2006/relationships" xmlns:p="http://schemas.openxmlformats.org/presentationml/2006/main">
  <p:tag name="TIMING" val="|4.2"/>
</p:tagLst>
</file>

<file path=ppt/tags/tag35.xml><?xml version="1.0" encoding="utf-8"?>
<p:tagLst xmlns:a="http://schemas.openxmlformats.org/drawingml/2006/main" xmlns:r="http://schemas.openxmlformats.org/officeDocument/2006/relationships" xmlns:p="http://schemas.openxmlformats.org/presentationml/2006/main">
  <p:tag name="TIMING" val="|3.6"/>
</p:tagLst>
</file>

<file path=ppt/tags/tag36.xml><?xml version="1.0" encoding="utf-8"?>
<p:tagLst xmlns:a="http://schemas.openxmlformats.org/drawingml/2006/main" xmlns:r="http://schemas.openxmlformats.org/officeDocument/2006/relationships" xmlns:p="http://schemas.openxmlformats.org/presentationml/2006/main">
  <p:tag name="TIMING" val="|1.6"/>
</p:tagLst>
</file>

<file path=ppt/tags/tag37.xml><?xml version="1.0" encoding="utf-8"?>
<p:tagLst xmlns:a="http://schemas.openxmlformats.org/drawingml/2006/main" xmlns:r="http://schemas.openxmlformats.org/officeDocument/2006/relationships" xmlns:p="http://schemas.openxmlformats.org/presentationml/2006/main">
  <p:tag name="TIMING" val="|3.4"/>
</p:tagLst>
</file>

<file path=ppt/tags/tag38.xml><?xml version="1.0" encoding="utf-8"?>
<p:tagLst xmlns:a="http://schemas.openxmlformats.org/drawingml/2006/main" xmlns:r="http://schemas.openxmlformats.org/officeDocument/2006/relationships" xmlns:p="http://schemas.openxmlformats.org/presentationml/2006/main">
  <p:tag name="TIMING" val="|1"/>
</p:tagLst>
</file>

<file path=ppt/tags/tag39.xml><?xml version="1.0" encoding="utf-8"?>
<p:tagLst xmlns:a="http://schemas.openxmlformats.org/drawingml/2006/main" xmlns:r="http://schemas.openxmlformats.org/officeDocument/2006/relationships" xmlns:p="http://schemas.openxmlformats.org/presentationml/2006/main">
  <p:tag name="TIMING" val="|1"/>
</p:tagLst>
</file>

<file path=ppt/tags/tag40.xml><?xml version="1.0" encoding="utf-8"?>
<p:tagLst xmlns:a="http://schemas.openxmlformats.org/drawingml/2006/main" xmlns:r="http://schemas.openxmlformats.org/officeDocument/2006/relationships" xmlns:p="http://schemas.openxmlformats.org/presentationml/2006/main">
  <p:tag name="TIMING" val="|0.9"/>
</p:tagLst>
</file>

<file path=ppt/tags/tag41.xml><?xml version="1.0" encoding="utf-8"?>
<p:tagLst xmlns:a="http://schemas.openxmlformats.org/drawingml/2006/main" xmlns:r="http://schemas.openxmlformats.org/officeDocument/2006/relationships" xmlns:p="http://schemas.openxmlformats.org/presentationml/2006/main">
  <p:tag name="TIMING" val="|0.8"/>
</p:tagLst>
</file>

<file path=ppt/tags/tag42.xml><?xml version="1.0" encoding="utf-8"?>
<p:tagLst xmlns:a="http://schemas.openxmlformats.org/drawingml/2006/main" xmlns:r="http://schemas.openxmlformats.org/officeDocument/2006/relationships" xmlns:p="http://schemas.openxmlformats.org/presentationml/2006/main">
  <p:tag name="TIMING" val="|2.8"/>
</p:tagLst>
</file>

<file path=ppt/tags/tag43.xml><?xml version="1.0" encoding="utf-8"?>
<p:tagLst xmlns:a="http://schemas.openxmlformats.org/drawingml/2006/main" xmlns:r="http://schemas.openxmlformats.org/officeDocument/2006/relationships" xmlns:p="http://schemas.openxmlformats.org/presentationml/2006/main">
  <p:tag name="TIMING" val="|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2859</TotalTime>
  <Words>2701</Words>
  <Application>Microsoft Office PowerPoint</Application>
  <PresentationFormat>Widescreen</PresentationFormat>
  <Paragraphs>218</Paragraphs>
  <Slides>45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3</cp:revision>
  <dcterms:created xsi:type="dcterms:W3CDTF">2023-02-11T10:09:11Z</dcterms:created>
  <dcterms:modified xsi:type="dcterms:W3CDTF">2024-07-04T22:28:34Z</dcterms:modified>
</cp:coreProperties>
</file>