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1563-A122-4DCD-92D3-0D4E306CA18F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95DC4-34EB-4FCD-B85A-375B152B4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536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F1563-A122-4DCD-92D3-0D4E306CA18F}" type="datetimeFigureOut">
              <a:rPr lang="en-US" smtClean="0"/>
              <a:t>7/17/2024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95DC4-34EB-4FCD-B85A-375B152B4F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037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849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40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5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32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89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3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33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64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64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14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437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47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6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30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42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62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198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28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32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71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998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637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4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4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35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03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40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403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900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534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6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09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857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77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0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51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83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058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108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89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43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701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2024-07-16T22:34:46Z</dcterms:created>
  <dcterms:modified xsi:type="dcterms:W3CDTF">2024-07-16T22:34:46Z</dcterms:modified>
</cp:coreProperties>
</file>